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42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1A20-9BE5-4678-9D89-C695419A5F5A}" type="datetimeFigureOut">
              <a:rPr lang="ca-ES" smtClean="0"/>
              <a:t>04/02/2019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4133-D8E0-418C-B2A1-DE8BA0A202F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610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1A20-9BE5-4678-9D89-C695419A5F5A}" type="datetimeFigureOut">
              <a:rPr lang="ca-ES" smtClean="0"/>
              <a:t>04/02/2019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4133-D8E0-418C-B2A1-DE8BA0A202F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248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1A20-9BE5-4678-9D89-C695419A5F5A}" type="datetimeFigureOut">
              <a:rPr lang="ca-ES" smtClean="0"/>
              <a:t>04/02/2019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4133-D8E0-418C-B2A1-DE8BA0A202F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13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1A20-9BE5-4678-9D89-C695419A5F5A}" type="datetimeFigureOut">
              <a:rPr lang="ca-ES" smtClean="0"/>
              <a:t>04/02/2019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4133-D8E0-418C-B2A1-DE8BA0A202F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520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1A20-9BE5-4678-9D89-C695419A5F5A}" type="datetimeFigureOut">
              <a:rPr lang="ca-ES" smtClean="0"/>
              <a:t>04/02/2019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4133-D8E0-418C-B2A1-DE8BA0A202F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150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1A20-9BE5-4678-9D89-C695419A5F5A}" type="datetimeFigureOut">
              <a:rPr lang="ca-ES" smtClean="0"/>
              <a:t>04/02/2019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4133-D8E0-418C-B2A1-DE8BA0A202F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449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1A20-9BE5-4678-9D89-C695419A5F5A}" type="datetimeFigureOut">
              <a:rPr lang="ca-ES" smtClean="0"/>
              <a:t>04/02/2019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4133-D8E0-418C-B2A1-DE8BA0A202F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003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1A20-9BE5-4678-9D89-C695419A5F5A}" type="datetimeFigureOut">
              <a:rPr lang="ca-ES" smtClean="0"/>
              <a:t>04/02/2019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4133-D8E0-418C-B2A1-DE8BA0A202F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7139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1A20-9BE5-4678-9D89-C695419A5F5A}" type="datetimeFigureOut">
              <a:rPr lang="ca-ES" smtClean="0"/>
              <a:t>04/02/2019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4133-D8E0-418C-B2A1-DE8BA0A202F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4712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1A20-9BE5-4678-9D89-C695419A5F5A}" type="datetimeFigureOut">
              <a:rPr lang="ca-ES" smtClean="0"/>
              <a:t>04/02/2019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4133-D8E0-418C-B2A1-DE8BA0A202F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093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1A20-9BE5-4678-9D89-C695419A5F5A}" type="datetimeFigureOut">
              <a:rPr lang="ca-ES" smtClean="0"/>
              <a:t>04/02/2019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4133-D8E0-418C-B2A1-DE8BA0A202F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9857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81A20-9BE5-4678-9D89-C695419A5F5A}" type="datetimeFigureOut">
              <a:rPr lang="ca-ES" smtClean="0"/>
              <a:t>04/02/2019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54133-D8E0-418C-B2A1-DE8BA0A202F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3969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Autofit/>
          </a:bodyPr>
          <a:lstStyle/>
          <a:p>
            <a:r>
              <a:rPr lang="ca-ES" sz="16600" dirty="0" smtClean="0">
                <a:latin typeface="Broadway" pitchFamily="82" charset="0"/>
              </a:rPr>
              <a:t>DENIP</a:t>
            </a:r>
            <a:endParaRPr lang="ca-ES" sz="16600" dirty="0">
              <a:latin typeface="Broadway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19872" y="5105400"/>
            <a:ext cx="6400800" cy="1752600"/>
          </a:xfrm>
        </p:spPr>
        <p:txBody>
          <a:bodyPr/>
          <a:lstStyle/>
          <a:p>
            <a:r>
              <a:rPr lang="ca-ES" dirty="0" smtClean="0">
                <a:solidFill>
                  <a:schemeClr val="tx1"/>
                </a:solidFill>
              </a:rPr>
              <a:t>Pla de la Font</a:t>
            </a:r>
            <a:endParaRPr lang="ca-ES" dirty="0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n de paloma de la p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2850414"/>
            <a:ext cx="3743151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002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1266" name="Picture 2" descr="T:\Amat\Fotos DNIP\Portad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1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2290" name="Picture 2" descr="T:\Amat\Fotos DNIP\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1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3314" name="Picture 2" descr="T:\Amat\Fotos DNIP\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528" y="-32792"/>
            <a:ext cx="9287528" cy="689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451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4338" name="Picture 2" descr="T:\Amat\Fotos DNIP\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36" y="0"/>
            <a:ext cx="91680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83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5362" name="Picture 2" descr="T:\Amat\Fotos DNIP\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453"/>
            <a:ext cx="9144000" cy="68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83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6386" name="Picture 2" descr="T:\Amat\Fotos DNIP\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8"/>
            <a:ext cx="9144000" cy="684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4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7410" name="Picture 2" descr="T:\Amat\Fotos DNIP\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2" y="25152"/>
            <a:ext cx="9150052" cy="68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9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050" name="Picture 2" descr="T:\Fotos 2018-19\DENIP\DSC_32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" y="0"/>
            <a:ext cx="552731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:\Fotos 2018-19\DENIP\DSC_32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240716"/>
            <a:ext cx="4860032" cy="36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13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4098" name="Picture 2" descr="T:\Fotos 2018-19\DENIP\DSC_3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42" y="-29429"/>
            <a:ext cx="5207058" cy="390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T:\Fotos 2018-19\DENIP\DSC_33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3606"/>
            <a:ext cx="5148064" cy="38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62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3074" name="Picture 2" descr="T:\Fotos 2018-19\DENIP\DSC_3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1"/>
            <a:ext cx="5220072" cy="39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T:\Fotos 2018-19\DENIP\DSC_3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31448"/>
            <a:ext cx="5364088" cy="402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4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5122" name="Picture 2" descr="T:\Fotos 2018-19\DENIP\DSC_3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17" y="-9128"/>
            <a:ext cx="5059839" cy="379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T:\Fotos 2018-19\DENIP\DSC_3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351"/>
            <a:ext cx="5364088" cy="402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6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7170" name="Picture 2" descr="T:\Fotos 2018-19\DENIP\DSC_3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9598" cy="36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T:\Fotos 2018-19\DENIP\DSC_3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584" y="3143472"/>
            <a:ext cx="4948416" cy="3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42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8194" name="Picture 2" descr="T:\Fotos 2018-19\DENIP\DSC_3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83" y="0"/>
            <a:ext cx="552731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T:\Fotos 2018-19\DENIP\DSC_3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7099"/>
            <a:ext cx="4956906" cy="37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4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9218" name="Picture 2" descr="T:\Fotos 2018-19\DENIP\DSC_3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78" y="1"/>
            <a:ext cx="9162678" cy="687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06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42" name="Picture 2" descr="T:\Amat\Fotos DNIP\Sense tít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5" y="0"/>
            <a:ext cx="9179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17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5</Words>
  <Application>Microsoft Office PowerPoint</Application>
  <PresentationFormat>Presentación en pantalla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DENIP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super</dc:creator>
  <cp:lastModifiedBy>super</cp:lastModifiedBy>
  <cp:revision>3</cp:revision>
  <dcterms:created xsi:type="dcterms:W3CDTF">2019-02-04T12:03:09Z</dcterms:created>
  <dcterms:modified xsi:type="dcterms:W3CDTF">2019-02-04T12:42:45Z</dcterms:modified>
</cp:coreProperties>
</file>