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layfair Display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layfairDispl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8e37c96ea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8e37c96ea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8e37c96ea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8e37c96ea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8e37c96e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8e37c96e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8e37c96ea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8e37c96e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8e37c96ea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8e37c96e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8e37c96ea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8e37c96ea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8e37c96ea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8e37c96ea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8e37c96ea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8e37c96ea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88e37c96e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88e37c96e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8e37c96ea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8e37c96e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8e37c96e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8e37c96e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8e37c96ea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8e37c96ea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8e37c96ea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8e37c96e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8e37c96ea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8e37c96e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8e37c96e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8e37c96e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8e37c96ea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8e37c96e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8e37c96ea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8e37c96ea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elllobregat.com/noticia/7004/histria/la-llegenda-del-pont-del-diable-de-martorell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El nostre projecte: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ELS ROMANS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CICLE MITJÀ- ESCOLA AESO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 rotWithShape="1">
          <a:blip r:embed="rId3">
            <a:alphaModFix/>
          </a:blip>
          <a:srcRect b="34348" l="4425" r="5816" t="0"/>
          <a:stretch/>
        </p:blipFill>
        <p:spPr>
          <a:xfrm>
            <a:off x="0" y="0"/>
            <a:ext cx="5532449" cy="283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 rotWithShape="1">
          <a:blip r:embed="rId4">
            <a:alphaModFix/>
          </a:blip>
          <a:srcRect b="13843" l="14442" r="0" t="21798"/>
          <a:stretch/>
        </p:blipFill>
        <p:spPr>
          <a:xfrm>
            <a:off x="5532450" y="2426850"/>
            <a:ext cx="3611551" cy="2716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13" y="0"/>
            <a:ext cx="3857623" cy="514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3"/>
          <p:cNvPicPr preferRelativeResize="0"/>
          <p:nvPr/>
        </p:nvPicPr>
        <p:blipFill rotWithShape="1">
          <a:blip r:embed="rId4">
            <a:alphaModFix/>
          </a:blip>
          <a:srcRect b="0" l="12404" r="9182" t="0"/>
          <a:stretch/>
        </p:blipFill>
        <p:spPr>
          <a:xfrm>
            <a:off x="5017250" y="368500"/>
            <a:ext cx="2808199" cy="4775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Què ens queda dels romans?</a:t>
            </a:r>
            <a:endParaRPr/>
          </a:p>
        </p:txBody>
      </p:sp>
      <p:sp>
        <p:nvSpPr>
          <p:cNvPr id="128" name="Google Shape;128;p24"/>
          <p:cNvSpPr txBox="1"/>
          <p:nvPr/>
        </p:nvSpPr>
        <p:spPr>
          <a:xfrm>
            <a:off x="742100" y="3991975"/>
            <a:ext cx="70782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latin typeface="Playfair Display"/>
                <a:ea typeface="Playfair Display"/>
                <a:cs typeface="Playfair Display"/>
                <a:sym typeface="Playfair Display"/>
              </a:rPr>
              <a:t>LLATÍ I EXPRESSIONS QUOTIDIANES</a:t>
            </a:r>
            <a:endParaRPr b="1"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latin typeface="Playfair Display"/>
                <a:ea typeface="Playfair Display"/>
                <a:cs typeface="Playfair Display"/>
                <a:sym typeface="Playfair Display"/>
              </a:rPr>
              <a:t>GESTOS I LLENGUATGE NO VERBAL</a:t>
            </a:r>
            <a:endParaRPr b="1" sz="2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latin typeface="Playfair Display"/>
                <a:ea typeface="Playfair Display"/>
                <a:cs typeface="Playfair Display"/>
                <a:sym typeface="Playfair Display"/>
              </a:rPr>
              <a:t>ESTRUCTURA DE LES CIUTATS</a:t>
            </a:r>
            <a:endParaRPr b="1"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La societat romana i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les seves cases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 rotWithShape="1">
          <a:blip r:embed="rId3">
            <a:alphaModFix/>
          </a:blip>
          <a:srcRect b="11442" l="23989" r="28889" t="20650"/>
          <a:stretch/>
        </p:blipFill>
        <p:spPr>
          <a:xfrm>
            <a:off x="112600" y="1136200"/>
            <a:ext cx="4053398" cy="32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 rotWithShape="1">
          <a:blip r:embed="rId4">
            <a:alphaModFix/>
          </a:blip>
          <a:srcRect b="10592" l="16774" r="16527" t="13477"/>
          <a:stretch/>
        </p:blipFill>
        <p:spPr>
          <a:xfrm>
            <a:off x="4166000" y="1418274"/>
            <a:ext cx="4977998" cy="3187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 rotWithShape="1">
          <a:blip r:embed="rId3">
            <a:alphaModFix/>
          </a:blip>
          <a:srcRect b="10174" l="21490" r="14964" t="12396"/>
          <a:stretch/>
        </p:blipFill>
        <p:spPr>
          <a:xfrm>
            <a:off x="834225" y="184225"/>
            <a:ext cx="6709574" cy="459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8"/>
          <p:cNvPicPr preferRelativeResize="0"/>
          <p:nvPr/>
        </p:nvPicPr>
        <p:blipFill rotWithShape="1">
          <a:blip r:embed="rId3">
            <a:alphaModFix/>
          </a:blip>
          <a:srcRect b="17792" l="22915" r="16397" t="13985"/>
          <a:stretch/>
        </p:blipFill>
        <p:spPr>
          <a:xfrm>
            <a:off x="1217200" y="347950"/>
            <a:ext cx="6709598" cy="424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CONSTRUIM UNA CASA ROMANA: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0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Descobrim Hans Zimmer: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compositor BSO Gladiator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La llegenda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del Pont del Diable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671225" y="4190575"/>
            <a:ext cx="77259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 u="sng"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AQUÍ PODEU LLEGIR-NE LA LLEGENDA</a:t>
            </a:r>
            <a:endParaRPr b="1" sz="2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190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FEM UN CÒMIC PER EXPLICAR-NE LA LLEGENDA!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13055" l="0" r="0" t="5703"/>
          <a:stretch/>
        </p:blipFill>
        <p:spPr>
          <a:xfrm>
            <a:off x="1641725" y="854750"/>
            <a:ext cx="2565799" cy="416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 rotWithShape="1">
          <a:blip r:embed="rId4">
            <a:alphaModFix/>
          </a:blip>
          <a:srcRect b="11086" l="0" r="0" t="16307"/>
          <a:stretch/>
        </p:blipFill>
        <p:spPr>
          <a:xfrm>
            <a:off x="5469600" y="935975"/>
            <a:ext cx="2752999" cy="3997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25" y="0"/>
            <a:ext cx="3727515" cy="499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3977" y="0"/>
            <a:ext cx="4970023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728802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3602" y="152400"/>
            <a:ext cx="2721768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7770" y="152400"/>
            <a:ext cx="2419351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0" l="8407" r="9002" t="0"/>
          <a:stretch/>
        </p:blipFill>
        <p:spPr>
          <a:xfrm>
            <a:off x="0" y="152400"/>
            <a:ext cx="532844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 rotWithShape="1">
          <a:blip r:embed="rId4">
            <a:alphaModFix/>
          </a:blip>
          <a:srcRect b="0" l="14170" r="0" t="0"/>
          <a:stretch/>
        </p:blipFill>
        <p:spPr>
          <a:xfrm rot="-5400000">
            <a:off x="4733263" y="1047513"/>
            <a:ext cx="5194224" cy="34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MOSAIC ROMÀ</a:t>
            </a:r>
            <a:endParaRPr/>
          </a:p>
        </p:txBody>
      </p:sp>
      <p:sp>
        <p:nvSpPr>
          <p:cNvPr id="97" name="Google Shape;97;p19"/>
          <p:cNvSpPr txBox="1"/>
          <p:nvPr/>
        </p:nvSpPr>
        <p:spPr>
          <a:xfrm>
            <a:off x="1034025" y="4041175"/>
            <a:ext cx="7662000" cy="2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00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ENS CONVERTIM EN ARTISTES ROMANS!</a:t>
            </a:r>
            <a:endParaRPr b="1" sz="2000">
              <a:solidFill>
                <a:srgbClr val="FF99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 rotWithShape="1">
          <a:blip r:embed="rId3">
            <a:alphaModFix/>
          </a:blip>
          <a:srcRect b="13277" l="0" r="0" t="0"/>
          <a:stretch/>
        </p:blipFill>
        <p:spPr>
          <a:xfrm>
            <a:off x="187281" y="227375"/>
            <a:ext cx="2834343" cy="491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 rotWithShape="1">
          <a:blip r:embed="rId4">
            <a:alphaModFix/>
          </a:blip>
          <a:srcRect b="10281" l="0" r="0" t="0"/>
          <a:stretch/>
        </p:blipFill>
        <p:spPr>
          <a:xfrm>
            <a:off x="3543250" y="84925"/>
            <a:ext cx="4914900" cy="248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 rotWithShape="1">
          <a:blip r:embed="rId5">
            <a:alphaModFix/>
          </a:blip>
          <a:srcRect b="0" l="0" r="6742" t="0"/>
          <a:stretch/>
        </p:blipFill>
        <p:spPr>
          <a:xfrm rot="-5400000">
            <a:off x="4651575" y="1349126"/>
            <a:ext cx="2698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388447" y="915950"/>
            <a:ext cx="4615476" cy="33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7491" y="152400"/>
            <a:ext cx="5264110" cy="3948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