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8" r:id="rId5"/>
  </p:sldIdLst>
  <p:sldSz cx="10688638" cy="7562850"/>
  <p:notesSz cx="6797675" cy="9926638"/>
  <p:defaultTextStyle>
    <a:defPPr>
      <a:defRPr lang="es-ES"/>
    </a:defPPr>
    <a:lvl1pPr marL="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36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A5923D-884E-4126-83CC-4E601C85BDAD}" v="3" dt="2023-03-21T16:20:38.6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1020" y="96"/>
      </p:cViewPr>
      <p:guideLst>
        <p:guide orient="horz" pos="2382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ebollada Domingo, Noelia (ES)" userId="5256448d-2f75-4966-8658-b6d77d4a882a" providerId="ADAL" clId="{DC03636C-28C7-4C6D-8C99-EF9BC0BDEF4C}"/>
    <pc:docChg chg="custSel delSld modSld">
      <pc:chgData name="Cebollada Domingo, Noelia (ES)" userId="5256448d-2f75-4966-8658-b6d77d4a882a" providerId="ADAL" clId="{DC03636C-28C7-4C6D-8C99-EF9BC0BDEF4C}" dt="2023-03-22T15:33:25.223" v="2" actId="478"/>
      <pc:docMkLst>
        <pc:docMk/>
      </pc:docMkLst>
      <pc:sldChg chg="del">
        <pc:chgData name="Cebollada Domingo, Noelia (ES)" userId="5256448d-2f75-4966-8658-b6d77d4a882a" providerId="ADAL" clId="{DC03636C-28C7-4C6D-8C99-EF9BC0BDEF4C}" dt="2023-03-22T15:33:22.098" v="1" actId="47"/>
        <pc:sldMkLst>
          <pc:docMk/>
          <pc:sldMk cId="3294489050" sldId="257"/>
        </pc:sldMkLst>
      </pc:sldChg>
      <pc:sldChg chg="delSp mod">
        <pc:chgData name="Cebollada Domingo, Noelia (ES)" userId="5256448d-2f75-4966-8658-b6d77d4a882a" providerId="ADAL" clId="{DC03636C-28C7-4C6D-8C99-EF9BC0BDEF4C}" dt="2023-03-22T15:33:25.223" v="2" actId="478"/>
        <pc:sldMkLst>
          <pc:docMk/>
          <pc:sldMk cId="3523748468" sldId="258"/>
        </pc:sldMkLst>
        <pc:grpChg chg="del">
          <ac:chgData name="Cebollada Domingo, Noelia (ES)" userId="5256448d-2f75-4966-8658-b6d77d4a882a" providerId="ADAL" clId="{DC03636C-28C7-4C6D-8C99-EF9BC0BDEF4C}" dt="2023-03-22T15:33:25.223" v="2" actId="478"/>
          <ac:grpSpMkLst>
            <pc:docMk/>
            <pc:sldMk cId="3523748468" sldId="258"/>
            <ac:grpSpMk id="80" creationId="{EB28F401-09E6-D267-6358-139BA83C7E35}"/>
          </ac:grpSpMkLst>
        </pc:grpChg>
      </pc:sldChg>
      <pc:sldChg chg="del">
        <pc:chgData name="Cebollada Domingo, Noelia (ES)" userId="5256448d-2f75-4966-8658-b6d77d4a882a" providerId="ADAL" clId="{DC03636C-28C7-4C6D-8C99-EF9BC0BDEF4C}" dt="2023-03-22T15:33:19.191" v="0" actId="47"/>
        <pc:sldMkLst>
          <pc:docMk/>
          <pc:sldMk cId="3425229638" sldId="259"/>
        </pc:sldMkLst>
      </pc:sldChg>
    </pc:docChg>
  </pc:docChgLst>
  <pc:docChgLst>
    <pc:chgData name="Cebollada Domingo, Noelia (ES)" userId="5256448d-2f75-4966-8658-b6d77d4a882a" providerId="ADAL" clId="{D6A5923D-884E-4126-83CC-4E601C85BDAD}"/>
    <pc:docChg chg="undo custSel modSld">
      <pc:chgData name="Cebollada Domingo, Noelia (ES)" userId="5256448d-2f75-4966-8658-b6d77d4a882a" providerId="ADAL" clId="{D6A5923D-884E-4126-83CC-4E601C85BDAD}" dt="2023-03-21T16:37:55.225" v="134" actId="20577"/>
      <pc:docMkLst>
        <pc:docMk/>
      </pc:docMkLst>
      <pc:sldChg chg="addSp delSp modSp mod">
        <pc:chgData name="Cebollada Domingo, Noelia (ES)" userId="5256448d-2f75-4966-8658-b6d77d4a882a" providerId="ADAL" clId="{D6A5923D-884E-4126-83CC-4E601C85BDAD}" dt="2023-03-21T16:16:51.449" v="40"/>
        <pc:sldMkLst>
          <pc:docMk/>
          <pc:sldMk cId="3523748468" sldId="258"/>
        </pc:sldMkLst>
        <pc:spChg chg="mod">
          <ac:chgData name="Cebollada Domingo, Noelia (ES)" userId="5256448d-2f75-4966-8658-b6d77d4a882a" providerId="ADAL" clId="{D6A5923D-884E-4126-83CC-4E601C85BDAD}" dt="2023-03-21T16:16:51.449" v="40"/>
          <ac:spMkLst>
            <pc:docMk/>
            <pc:sldMk cId="3523748468" sldId="258"/>
            <ac:spMk id="15" creationId="{5180A595-6926-A332-A0E3-C8FBF4936F50}"/>
          </ac:spMkLst>
        </pc:spChg>
        <pc:spChg chg="mod">
          <ac:chgData name="Cebollada Domingo, Noelia (ES)" userId="5256448d-2f75-4966-8658-b6d77d4a882a" providerId="ADAL" clId="{D6A5923D-884E-4126-83CC-4E601C85BDAD}" dt="2023-03-21T16:16:51.449" v="40"/>
          <ac:spMkLst>
            <pc:docMk/>
            <pc:sldMk cId="3523748468" sldId="258"/>
            <ac:spMk id="21" creationId="{8A75E5A1-7125-E78D-F83D-58BDDCEF21B2}"/>
          </ac:spMkLst>
        </pc:spChg>
        <pc:spChg chg="mod">
          <ac:chgData name="Cebollada Domingo, Noelia (ES)" userId="5256448d-2f75-4966-8658-b6d77d4a882a" providerId="ADAL" clId="{D6A5923D-884E-4126-83CC-4E601C85BDAD}" dt="2023-03-21T16:16:51.449" v="40"/>
          <ac:spMkLst>
            <pc:docMk/>
            <pc:sldMk cId="3523748468" sldId="258"/>
            <ac:spMk id="41" creationId="{DF17F31E-2522-E75C-4A16-6A37BC9C6ED2}"/>
          </ac:spMkLst>
        </pc:spChg>
        <pc:spChg chg="mod">
          <ac:chgData name="Cebollada Domingo, Noelia (ES)" userId="5256448d-2f75-4966-8658-b6d77d4a882a" providerId="ADAL" clId="{D6A5923D-884E-4126-83CC-4E601C85BDAD}" dt="2023-03-21T16:16:51.449" v="40"/>
          <ac:spMkLst>
            <pc:docMk/>
            <pc:sldMk cId="3523748468" sldId="258"/>
            <ac:spMk id="45" creationId="{9F73253F-F385-5514-F679-DED46DBCA8AF}"/>
          </ac:spMkLst>
        </pc:spChg>
        <pc:spChg chg="mod">
          <ac:chgData name="Cebollada Domingo, Noelia (ES)" userId="5256448d-2f75-4966-8658-b6d77d4a882a" providerId="ADAL" clId="{D6A5923D-884E-4126-83CC-4E601C85BDAD}" dt="2023-03-21T16:16:51.449" v="40"/>
          <ac:spMkLst>
            <pc:docMk/>
            <pc:sldMk cId="3523748468" sldId="258"/>
            <ac:spMk id="65" creationId="{F081246F-E629-14B0-D44F-9E79294B1A22}"/>
          </ac:spMkLst>
        </pc:spChg>
        <pc:spChg chg="mod">
          <ac:chgData name="Cebollada Domingo, Noelia (ES)" userId="5256448d-2f75-4966-8658-b6d77d4a882a" providerId="ADAL" clId="{D6A5923D-884E-4126-83CC-4E601C85BDAD}" dt="2023-03-21T16:16:51.449" v="40"/>
          <ac:spMkLst>
            <pc:docMk/>
            <pc:sldMk cId="3523748468" sldId="258"/>
            <ac:spMk id="66" creationId="{42BB33B2-E303-F9C8-08F9-985B7B0D424B}"/>
          </ac:spMkLst>
        </pc:spChg>
        <pc:spChg chg="mod">
          <ac:chgData name="Cebollada Domingo, Noelia (ES)" userId="5256448d-2f75-4966-8658-b6d77d4a882a" providerId="ADAL" clId="{D6A5923D-884E-4126-83CC-4E601C85BDAD}" dt="2023-03-21T16:16:51.449" v="40"/>
          <ac:spMkLst>
            <pc:docMk/>
            <pc:sldMk cId="3523748468" sldId="258"/>
            <ac:spMk id="84" creationId="{6A413288-299B-29A1-FC16-A052A1054572}"/>
          </ac:spMkLst>
        </pc:spChg>
        <pc:spChg chg="mod">
          <ac:chgData name="Cebollada Domingo, Noelia (ES)" userId="5256448d-2f75-4966-8658-b6d77d4a882a" providerId="ADAL" clId="{D6A5923D-884E-4126-83CC-4E601C85BDAD}" dt="2023-03-21T16:16:51.449" v="40"/>
          <ac:spMkLst>
            <pc:docMk/>
            <pc:sldMk cId="3523748468" sldId="258"/>
            <ac:spMk id="85" creationId="{1641E57C-D261-3F76-41D5-E8F353071D7F}"/>
          </ac:spMkLst>
        </pc:spChg>
        <pc:spChg chg="mod">
          <ac:chgData name="Cebollada Domingo, Noelia (ES)" userId="5256448d-2f75-4966-8658-b6d77d4a882a" providerId="ADAL" clId="{D6A5923D-884E-4126-83CC-4E601C85BDAD}" dt="2023-03-21T16:16:51.449" v="40"/>
          <ac:spMkLst>
            <pc:docMk/>
            <pc:sldMk cId="3523748468" sldId="258"/>
            <ac:spMk id="116" creationId="{8F9601B6-8444-4A50-A977-7CFCE7E78A2F}"/>
          </ac:spMkLst>
        </pc:spChg>
        <pc:spChg chg="mod">
          <ac:chgData name="Cebollada Domingo, Noelia (ES)" userId="5256448d-2f75-4966-8658-b6d77d4a882a" providerId="ADAL" clId="{D6A5923D-884E-4126-83CC-4E601C85BDAD}" dt="2023-03-21T16:16:51.449" v="40"/>
          <ac:spMkLst>
            <pc:docMk/>
            <pc:sldMk cId="3523748468" sldId="258"/>
            <ac:spMk id="117" creationId="{A6BDE2F3-5349-1D9B-12C0-D6E760D9C976}"/>
          </ac:spMkLst>
        </pc:spChg>
        <pc:spChg chg="mod">
          <ac:chgData name="Cebollada Domingo, Noelia (ES)" userId="5256448d-2f75-4966-8658-b6d77d4a882a" providerId="ADAL" clId="{D6A5923D-884E-4126-83CC-4E601C85BDAD}" dt="2023-03-21T16:16:51.449" v="40"/>
          <ac:spMkLst>
            <pc:docMk/>
            <pc:sldMk cId="3523748468" sldId="258"/>
            <ac:spMk id="138" creationId="{246A7613-2B16-04F3-6C7D-D785AC65027D}"/>
          </ac:spMkLst>
        </pc:spChg>
        <pc:spChg chg="mod">
          <ac:chgData name="Cebollada Domingo, Noelia (ES)" userId="5256448d-2f75-4966-8658-b6d77d4a882a" providerId="ADAL" clId="{D6A5923D-884E-4126-83CC-4E601C85BDAD}" dt="2023-03-21T16:16:51.449" v="40"/>
          <ac:spMkLst>
            <pc:docMk/>
            <pc:sldMk cId="3523748468" sldId="258"/>
            <ac:spMk id="139" creationId="{F77DDC83-D7DF-F910-416B-4BD3D959EB44}"/>
          </ac:spMkLst>
        </pc:spChg>
        <pc:spChg chg="mod">
          <ac:chgData name="Cebollada Domingo, Noelia (ES)" userId="5256448d-2f75-4966-8658-b6d77d4a882a" providerId="ADAL" clId="{D6A5923D-884E-4126-83CC-4E601C85BDAD}" dt="2023-03-21T16:11:40.335" v="39" actId="20577"/>
          <ac:spMkLst>
            <pc:docMk/>
            <pc:sldMk cId="3523748468" sldId="258"/>
            <ac:spMk id="142" creationId="{00000000-0000-0000-0000-000000000000}"/>
          </ac:spMkLst>
        </pc:spChg>
        <pc:grpChg chg="add mod">
          <ac:chgData name="Cebollada Domingo, Noelia (ES)" userId="5256448d-2f75-4966-8658-b6d77d4a882a" providerId="ADAL" clId="{D6A5923D-884E-4126-83CC-4E601C85BDAD}" dt="2023-03-21T16:16:51.449" v="40"/>
          <ac:grpSpMkLst>
            <pc:docMk/>
            <pc:sldMk cId="3523748468" sldId="258"/>
            <ac:grpSpMk id="7" creationId="{0610FD30-2C29-2320-35A5-086EA4DA692D}"/>
          </ac:grpSpMkLst>
        </pc:grpChg>
        <pc:grpChg chg="mod">
          <ac:chgData name="Cebollada Domingo, Noelia (ES)" userId="5256448d-2f75-4966-8658-b6d77d4a882a" providerId="ADAL" clId="{D6A5923D-884E-4126-83CC-4E601C85BDAD}" dt="2023-03-21T16:16:51.449" v="40"/>
          <ac:grpSpMkLst>
            <pc:docMk/>
            <pc:sldMk cId="3523748468" sldId="258"/>
            <ac:grpSpMk id="20" creationId="{C5B069F0-0BF6-EDF5-6466-F74BBCCD8A53}"/>
          </ac:grpSpMkLst>
        </pc:grpChg>
        <pc:grpChg chg="add mod">
          <ac:chgData name="Cebollada Domingo, Noelia (ES)" userId="5256448d-2f75-4966-8658-b6d77d4a882a" providerId="ADAL" clId="{D6A5923D-884E-4126-83CC-4E601C85BDAD}" dt="2023-03-21T16:16:51.449" v="40"/>
          <ac:grpSpMkLst>
            <pc:docMk/>
            <pc:sldMk cId="3523748468" sldId="258"/>
            <ac:grpSpMk id="40" creationId="{4E1D3BAC-21EF-A455-C459-E91E9A73F3BE}"/>
          </ac:grpSpMkLst>
        </pc:grpChg>
        <pc:grpChg chg="mod">
          <ac:chgData name="Cebollada Domingo, Noelia (ES)" userId="5256448d-2f75-4966-8658-b6d77d4a882a" providerId="ADAL" clId="{D6A5923D-884E-4126-83CC-4E601C85BDAD}" dt="2023-03-21T16:16:51.449" v="40"/>
          <ac:grpSpMkLst>
            <pc:docMk/>
            <pc:sldMk cId="3523748468" sldId="258"/>
            <ac:grpSpMk id="42" creationId="{8A9791F9-75F6-F79A-ACD7-A3B3BCDE7688}"/>
          </ac:grpSpMkLst>
        </pc:grpChg>
        <pc:grpChg chg="mod">
          <ac:chgData name="Cebollada Domingo, Noelia (ES)" userId="5256448d-2f75-4966-8658-b6d77d4a882a" providerId="ADAL" clId="{D6A5923D-884E-4126-83CC-4E601C85BDAD}" dt="2023-03-21T16:10:21.628" v="11" actId="1076"/>
          <ac:grpSpMkLst>
            <pc:docMk/>
            <pc:sldMk cId="3523748468" sldId="258"/>
            <ac:grpSpMk id="51" creationId="{6C30643A-CC22-94DE-8FE6-8E4B67DF7E32}"/>
          </ac:grpSpMkLst>
        </pc:grpChg>
        <pc:grpChg chg="mod">
          <ac:chgData name="Cebollada Domingo, Noelia (ES)" userId="5256448d-2f75-4966-8658-b6d77d4a882a" providerId="ADAL" clId="{D6A5923D-884E-4126-83CC-4E601C85BDAD}" dt="2023-03-21T16:10:14.538" v="10" actId="1076"/>
          <ac:grpSpMkLst>
            <pc:docMk/>
            <pc:sldMk cId="3523748468" sldId="258"/>
            <ac:grpSpMk id="53" creationId="{6648EE7C-F3A1-A6FB-1250-63D48DE7E366}"/>
          </ac:grpSpMkLst>
        </pc:grpChg>
        <pc:grpChg chg="add mod">
          <ac:chgData name="Cebollada Domingo, Noelia (ES)" userId="5256448d-2f75-4966-8658-b6d77d4a882a" providerId="ADAL" clId="{D6A5923D-884E-4126-83CC-4E601C85BDAD}" dt="2023-03-21T16:16:51.449" v="40"/>
          <ac:grpSpMkLst>
            <pc:docMk/>
            <pc:sldMk cId="3523748468" sldId="258"/>
            <ac:grpSpMk id="62" creationId="{0493F674-63F0-6D09-8ABC-A320F1902AF3}"/>
          </ac:grpSpMkLst>
        </pc:grpChg>
        <pc:grpChg chg="mod">
          <ac:chgData name="Cebollada Domingo, Noelia (ES)" userId="5256448d-2f75-4966-8658-b6d77d4a882a" providerId="ADAL" clId="{D6A5923D-884E-4126-83CC-4E601C85BDAD}" dt="2023-03-21T16:16:51.449" v="40"/>
          <ac:grpSpMkLst>
            <pc:docMk/>
            <pc:sldMk cId="3523748468" sldId="258"/>
            <ac:grpSpMk id="67" creationId="{5F1A1C6F-5F5E-E16F-771D-D8EFEFFC9361}"/>
          </ac:grpSpMkLst>
        </pc:grpChg>
        <pc:grpChg chg="del">
          <ac:chgData name="Cebollada Domingo, Noelia (ES)" userId="5256448d-2f75-4966-8658-b6d77d4a882a" providerId="ADAL" clId="{D6A5923D-884E-4126-83CC-4E601C85BDAD}" dt="2023-03-21T16:09:50.900" v="3" actId="478"/>
          <ac:grpSpMkLst>
            <pc:docMk/>
            <pc:sldMk cId="3523748468" sldId="258"/>
            <ac:grpSpMk id="69" creationId="{879BA4D7-EA91-34F1-BD05-54B930E293F7}"/>
          </ac:grpSpMkLst>
        </pc:grpChg>
        <pc:grpChg chg="mod">
          <ac:chgData name="Cebollada Domingo, Noelia (ES)" userId="5256448d-2f75-4966-8658-b6d77d4a882a" providerId="ADAL" clId="{D6A5923D-884E-4126-83CC-4E601C85BDAD}" dt="2023-03-21T16:10:26.546" v="12" actId="1076"/>
          <ac:grpSpMkLst>
            <pc:docMk/>
            <pc:sldMk cId="3523748468" sldId="258"/>
            <ac:grpSpMk id="77" creationId="{4D4C1557-5285-2DF7-15CA-748B0BDB4798}"/>
          </ac:grpSpMkLst>
        </pc:grpChg>
        <pc:grpChg chg="del">
          <ac:chgData name="Cebollada Domingo, Noelia (ES)" userId="5256448d-2f75-4966-8658-b6d77d4a882a" providerId="ADAL" clId="{D6A5923D-884E-4126-83CC-4E601C85BDAD}" dt="2023-03-21T16:09:49.399" v="2" actId="478"/>
          <ac:grpSpMkLst>
            <pc:docMk/>
            <pc:sldMk cId="3523748468" sldId="258"/>
            <ac:grpSpMk id="78" creationId="{0E814F1B-7CF1-77AF-27AA-D42CF389FD06}"/>
          </ac:grpSpMkLst>
        </pc:grpChg>
        <pc:grpChg chg="mod">
          <ac:chgData name="Cebollada Domingo, Noelia (ES)" userId="5256448d-2f75-4966-8658-b6d77d4a882a" providerId="ADAL" clId="{D6A5923D-884E-4126-83CC-4E601C85BDAD}" dt="2023-03-21T16:10:32.148" v="13" actId="1076"/>
          <ac:grpSpMkLst>
            <pc:docMk/>
            <pc:sldMk cId="3523748468" sldId="258"/>
            <ac:grpSpMk id="79" creationId="{8CB3062F-7944-5C84-8842-329EE1AE79FB}"/>
          </ac:grpSpMkLst>
        </pc:grpChg>
        <pc:grpChg chg="add mod">
          <ac:chgData name="Cebollada Domingo, Noelia (ES)" userId="5256448d-2f75-4966-8658-b6d77d4a882a" providerId="ADAL" clId="{D6A5923D-884E-4126-83CC-4E601C85BDAD}" dt="2023-03-21T16:16:51.449" v="40"/>
          <ac:grpSpMkLst>
            <pc:docMk/>
            <pc:sldMk cId="3523748468" sldId="258"/>
            <ac:grpSpMk id="80" creationId="{EB28F401-09E6-D267-6358-139BA83C7E35}"/>
          </ac:grpSpMkLst>
        </pc:grpChg>
        <pc:grpChg chg="mod">
          <ac:chgData name="Cebollada Domingo, Noelia (ES)" userId="5256448d-2f75-4966-8658-b6d77d4a882a" providerId="ADAL" clId="{D6A5923D-884E-4126-83CC-4E601C85BDAD}" dt="2023-03-21T16:16:51.449" v="40"/>
          <ac:grpSpMkLst>
            <pc:docMk/>
            <pc:sldMk cId="3523748468" sldId="258"/>
            <ac:grpSpMk id="81" creationId="{4F3EB5E6-1108-CC22-6ED2-9AA60A48A23C}"/>
          </ac:grpSpMkLst>
        </pc:grpChg>
        <pc:grpChg chg="mod">
          <ac:chgData name="Cebollada Domingo, Noelia (ES)" userId="5256448d-2f75-4966-8658-b6d77d4a882a" providerId="ADAL" clId="{D6A5923D-884E-4126-83CC-4E601C85BDAD}" dt="2023-03-21T16:11:24.135" v="17" actId="1076"/>
          <ac:grpSpMkLst>
            <pc:docMk/>
            <pc:sldMk cId="3523748468" sldId="258"/>
            <ac:grpSpMk id="82" creationId="{E34B0B90-7D54-0362-F3EA-48C3228BCC96}"/>
          </ac:grpSpMkLst>
        </pc:grpChg>
        <pc:grpChg chg="mod">
          <ac:chgData name="Cebollada Domingo, Noelia (ES)" userId="5256448d-2f75-4966-8658-b6d77d4a882a" providerId="ADAL" clId="{D6A5923D-884E-4126-83CC-4E601C85BDAD}" dt="2023-03-21T16:11:29.957" v="18" actId="1076"/>
          <ac:grpSpMkLst>
            <pc:docMk/>
            <pc:sldMk cId="3523748468" sldId="258"/>
            <ac:grpSpMk id="83" creationId="{5A5CABC4-15D4-57F1-2198-047902CF0E02}"/>
          </ac:grpSpMkLst>
        </pc:grpChg>
        <pc:grpChg chg="mod">
          <ac:chgData name="Cebollada Domingo, Noelia (ES)" userId="5256448d-2f75-4966-8658-b6d77d4a882a" providerId="ADAL" clId="{D6A5923D-884E-4126-83CC-4E601C85BDAD}" dt="2023-03-21T16:10:05.665" v="8" actId="1076"/>
          <ac:grpSpMkLst>
            <pc:docMk/>
            <pc:sldMk cId="3523748468" sldId="258"/>
            <ac:grpSpMk id="88" creationId="{0E3DE4FC-9562-FF40-7E88-0623A6B64745}"/>
          </ac:grpSpMkLst>
        </pc:grpChg>
        <pc:grpChg chg="mod">
          <ac:chgData name="Cebollada Domingo, Noelia (ES)" userId="5256448d-2f75-4966-8658-b6d77d4a882a" providerId="ADAL" clId="{D6A5923D-884E-4126-83CC-4E601C85BDAD}" dt="2023-03-21T16:10:00.142" v="7" actId="1076"/>
          <ac:grpSpMkLst>
            <pc:docMk/>
            <pc:sldMk cId="3523748468" sldId="258"/>
            <ac:grpSpMk id="95" creationId="{EDAE63FB-F410-CBFF-AF8F-3C00A55C86B0}"/>
          </ac:grpSpMkLst>
        </pc:grpChg>
        <pc:grpChg chg="mod">
          <ac:chgData name="Cebollada Domingo, Noelia (ES)" userId="5256448d-2f75-4966-8658-b6d77d4a882a" providerId="ADAL" clId="{D6A5923D-884E-4126-83CC-4E601C85BDAD}" dt="2023-03-21T16:10:11.882" v="9" actId="1076"/>
          <ac:grpSpMkLst>
            <pc:docMk/>
            <pc:sldMk cId="3523748468" sldId="258"/>
            <ac:grpSpMk id="101" creationId="{7CDCB788-D8DB-1C6E-C6EF-8E64824248EA}"/>
          </ac:grpSpMkLst>
        </pc:grpChg>
        <pc:grpChg chg="del">
          <ac:chgData name="Cebollada Domingo, Noelia (ES)" userId="5256448d-2f75-4966-8658-b6d77d4a882a" providerId="ADAL" clId="{D6A5923D-884E-4126-83CC-4E601C85BDAD}" dt="2023-03-21T16:09:55.631" v="6" actId="478"/>
          <ac:grpSpMkLst>
            <pc:docMk/>
            <pc:sldMk cId="3523748468" sldId="258"/>
            <ac:grpSpMk id="107" creationId="{F711FF0A-B09B-E99D-AED0-E212CF6DAB61}"/>
          </ac:grpSpMkLst>
        </pc:grpChg>
        <pc:grpChg chg="add mod">
          <ac:chgData name="Cebollada Domingo, Noelia (ES)" userId="5256448d-2f75-4966-8658-b6d77d4a882a" providerId="ADAL" clId="{D6A5923D-884E-4126-83CC-4E601C85BDAD}" dt="2023-03-21T16:16:51.449" v="40"/>
          <ac:grpSpMkLst>
            <pc:docMk/>
            <pc:sldMk cId="3523748468" sldId="258"/>
            <ac:grpSpMk id="115" creationId="{043EEC45-8552-8343-58F9-80B615E7B7A6}"/>
          </ac:grpSpMkLst>
        </pc:grpChg>
        <pc:grpChg chg="mod">
          <ac:chgData name="Cebollada Domingo, Noelia (ES)" userId="5256448d-2f75-4966-8658-b6d77d4a882a" providerId="ADAL" clId="{D6A5923D-884E-4126-83CC-4E601C85BDAD}" dt="2023-03-21T16:16:51.449" v="40"/>
          <ac:grpSpMkLst>
            <pc:docMk/>
            <pc:sldMk cId="3523748468" sldId="258"/>
            <ac:grpSpMk id="118" creationId="{EAAB49D3-335B-7E64-C61B-0DCB5ABEDC29}"/>
          </ac:grpSpMkLst>
        </pc:grpChg>
        <pc:grpChg chg="del">
          <ac:chgData name="Cebollada Domingo, Noelia (ES)" userId="5256448d-2f75-4966-8658-b6d77d4a882a" providerId="ADAL" clId="{D6A5923D-884E-4126-83CC-4E601C85BDAD}" dt="2023-03-21T16:09:54.069" v="5" actId="478"/>
          <ac:grpSpMkLst>
            <pc:docMk/>
            <pc:sldMk cId="3523748468" sldId="258"/>
            <ac:grpSpMk id="121" creationId="{463229E0-37FC-9160-FD23-B6E4D0F4E791}"/>
          </ac:grpSpMkLst>
        </pc:grpChg>
        <pc:grpChg chg="del">
          <ac:chgData name="Cebollada Domingo, Noelia (ES)" userId="5256448d-2f75-4966-8658-b6d77d4a882a" providerId="ADAL" clId="{D6A5923D-884E-4126-83CC-4E601C85BDAD}" dt="2023-03-21T16:09:52.602" v="4" actId="478"/>
          <ac:grpSpMkLst>
            <pc:docMk/>
            <pc:sldMk cId="3523748468" sldId="258"/>
            <ac:grpSpMk id="128" creationId="{6E22FCEA-EDA7-198D-FD0C-6DE12A78AE50}"/>
          </ac:grpSpMkLst>
        </pc:grpChg>
        <pc:grpChg chg="add mod">
          <ac:chgData name="Cebollada Domingo, Noelia (ES)" userId="5256448d-2f75-4966-8658-b6d77d4a882a" providerId="ADAL" clId="{D6A5923D-884E-4126-83CC-4E601C85BDAD}" dt="2023-03-21T16:16:51.449" v="40"/>
          <ac:grpSpMkLst>
            <pc:docMk/>
            <pc:sldMk cId="3523748468" sldId="258"/>
            <ac:grpSpMk id="136" creationId="{B5E772CE-08A5-F2C2-829C-6CA5EB406175}"/>
          </ac:grpSpMkLst>
        </pc:grpChg>
        <pc:grpChg chg="mod">
          <ac:chgData name="Cebollada Domingo, Noelia (ES)" userId="5256448d-2f75-4966-8658-b6d77d4a882a" providerId="ADAL" clId="{D6A5923D-884E-4126-83CC-4E601C85BDAD}" dt="2023-03-21T16:16:51.449" v="40"/>
          <ac:grpSpMkLst>
            <pc:docMk/>
            <pc:sldMk cId="3523748468" sldId="258"/>
            <ac:grpSpMk id="137" creationId="{EE95F4CA-96B4-922F-5121-56AADBD00CE1}"/>
          </ac:grpSpMkLst>
        </pc:grpChg>
        <pc:picChg chg="mod">
          <ac:chgData name="Cebollada Domingo, Noelia (ES)" userId="5256448d-2f75-4966-8658-b6d77d4a882a" providerId="ADAL" clId="{D6A5923D-884E-4126-83CC-4E601C85BDAD}" dt="2023-03-21T16:16:51.449" v="40"/>
          <ac:picMkLst>
            <pc:docMk/>
            <pc:sldMk cId="3523748468" sldId="258"/>
            <ac:picMk id="22" creationId="{1983F30D-F258-08C5-7474-BC3DF23AEBD7}"/>
          </ac:picMkLst>
        </pc:picChg>
        <pc:picChg chg="mod">
          <ac:chgData name="Cebollada Domingo, Noelia (ES)" userId="5256448d-2f75-4966-8658-b6d77d4a882a" providerId="ADAL" clId="{D6A5923D-884E-4126-83CC-4E601C85BDAD}" dt="2023-03-21T16:16:51.449" v="40"/>
          <ac:picMkLst>
            <pc:docMk/>
            <pc:sldMk cId="3523748468" sldId="258"/>
            <ac:picMk id="23" creationId="{2DB2D1D3-62C2-E710-F8A3-82A5B0CB9EC7}"/>
          </ac:picMkLst>
        </pc:picChg>
        <pc:picChg chg="mod">
          <ac:chgData name="Cebollada Domingo, Noelia (ES)" userId="5256448d-2f75-4966-8658-b6d77d4a882a" providerId="ADAL" clId="{D6A5923D-884E-4126-83CC-4E601C85BDAD}" dt="2023-03-21T16:16:51.449" v="40"/>
          <ac:picMkLst>
            <pc:docMk/>
            <pc:sldMk cId="3523748468" sldId="258"/>
            <ac:picMk id="39" creationId="{AD46F70C-F6EE-49E5-E4AF-C5E5D22CA4E4}"/>
          </ac:picMkLst>
        </pc:picChg>
        <pc:picChg chg="mod">
          <ac:chgData name="Cebollada Domingo, Noelia (ES)" userId="5256448d-2f75-4966-8658-b6d77d4a882a" providerId="ADAL" clId="{D6A5923D-884E-4126-83CC-4E601C85BDAD}" dt="2023-03-21T16:16:51.449" v="40"/>
          <ac:picMkLst>
            <pc:docMk/>
            <pc:sldMk cId="3523748468" sldId="258"/>
            <ac:picMk id="50" creationId="{CE340191-E890-D296-4169-495E2482044E}"/>
          </ac:picMkLst>
        </pc:picChg>
        <pc:picChg chg="mod">
          <ac:chgData name="Cebollada Domingo, Noelia (ES)" userId="5256448d-2f75-4966-8658-b6d77d4a882a" providerId="ADAL" clId="{D6A5923D-884E-4126-83CC-4E601C85BDAD}" dt="2023-03-21T16:16:51.449" v="40"/>
          <ac:picMkLst>
            <pc:docMk/>
            <pc:sldMk cId="3523748468" sldId="258"/>
            <ac:picMk id="60" creationId="{ED03E2B8-D1DB-901C-12D8-98CCA2E1A2D7}"/>
          </ac:picMkLst>
        </pc:picChg>
        <pc:picChg chg="mod">
          <ac:chgData name="Cebollada Domingo, Noelia (ES)" userId="5256448d-2f75-4966-8658-b6d77d4a882a" providerId="ADAL" clId="{D6A5923D-884E-4126-83CC-4E601C85BDAD}" dt="2023-03-21T16:16:51.449" v="40"/>
          <ac:picMkLst>
            <pc:docMk/>
            <pc:sldMk cId="3523748468" sldId="258"/>
            <ac:picMk id="61" creationId="{313EA44A-FBB9-ED38-5334-2D5F99E1E067}"/>
          </ac:picMkLst>
        </pc:picChg>
        <pc:picChg chg="mod">
          <ac:chgData name="Cebollada Domingo, Noelia (ES)" userId="5256448d-2f75-4966-8658-b6d77d4a882a" providerId="ADAL" clId="{D6A5923D-884E-4126-83CC-4E601C85BDAD}" dt="2023-03-21T16:16:51.449" v="40"/>
          <ac:picMkLst>
            <pc:docMk/>
            <pc:sldMk cId="3523748468" sldId="258"/>
            <ac:picMk id="68" creationId="{BD10EEBB-DDD3-6AD5-73AB-C0816EAF202F}"/>
          </ac:picMkLst>
        </pc:picChg>
        <pc:picChg chg="mod">
          <ac:chgData name="Cebollada Domingo, Noelia (ES)" userId="5256448d-2f75-4966-8658-b6d77d4a882a" providerId="ADAL" clId="{D6A5923D-884E-4126-83CC-4E601C85BDAD}" dt="2023-03-21T16:16:51.449" v="40"/>
          <ac:picMkLst>
            <pc:docMk/>
            <pc:sldMk cId="3523748468" sldId="258"/>
            <ac:picMk id="70" creationId="{D126703C-E9DE-F316-5D71-DDC588C98F1C}"/>
          </ac:picMkLst>
        </pc:picChg>
        <pc:picChg chg="mod">
          <ac:chgData name="Cebollada Domingo, Noelia (ES)" userId="5256448d-2f75-4966-8658-b6d77d4a882a" providerId="ADAL" clId="{D6A5923D-884E-4126-83CC-4E601C85BDAD}" dt="2023-03-21T16:16:51.449" v="40"/>
          <ac:picMkLst>
            <pc:docMk/>
            <pc:sldMk cId="3523748468" sldId="258"/>
            <ac:picMk id="76" creationId="{B6502189-25E8-34A8-B749-F36A9148665C}"/>
          </ac:picMkLst>
        </pc:picChg>
        <pc:picChg chg="mod">
          <ac:chgData name="Cebollada Domingo, Noelia (ES)" userId="5256448d-2f75-4966-8658-b6d77d4a882a" providerId="ADAL" clId="{D6A5923D-884E-4126-83CC-4E601C85BDAD}" dt="2023-03-21T16:16:51.449" v="40"/>
          <ac:picMkLst>
            <pc:docMk/>
            <pc:sldMk cId="3523748468" sldId="258"/>
            <ac:picMk id="87" creationId="{85056BBD-10D8-63A1-86DC-362149E22680}"/>
          </ac:picMkLst>
        </pc:picChg>
        <pc:picChg chg="mod">
          <ac:chgData name="Cebollada Domingo, Noelia (ES)" userId="5256448d-2f75-4966-8658-b6d77d4a882a" providerId="ADAL" clId="{D6A5923D-884E-4126-83CC-4E601C85BDAD}" dt="2023-03-21T16:16:51.449" v="40"/>
          <ac:picMkLst>
            <pc:docMk/>
            <pc:sldMk cId="3523748468" sldId="258"/>
            <ac:picMk id="114" creationId="{41388399-2F60-49F1-C15A-375349738210}"/>
          </ac:picMkLst>
        </pc:picChg>
        <pc:picChg chg="mod">
          <ac:chgData name="Cebollada Domingo, Noelia (ES)" userId="5256448d-2f75-4966-8658-b6d77d4a882a" providerId="ADAL" clId="{D6A5923D-884E-4126-83CC-4E601C85BDAD}" dt="2023-03-21T16:16:51.449" v="40"/>
          <ac:picMkLst>
            <pc:docMk/>
            <pc:sldMk cId="3523748468" sldId="258"/>
            <ac:picMk id="119" creationId="{56BE4B14-164C-B2F6-70F4-001C8426E289}"/>
          </ac:picMkLst>
        </pc:picChg>
        <pc:picChg chg="mod">
          <ac:chgData name="Cebollada Domingo, Noelia (ES)" userId="5256448d-2f75-4966-8658-b6d77d4a882a" providerId="ADAL" clId="{D6A5923D-884E-4126-83CC-4E601C85BDAD}" dt="2023-03-21T16:16:51.449" v="40"/>
          <ac:picMkLst>
            <pc:docMk/>
            <pc:sldMk cId="3523748468" sldId="258"/>
            <ac:picMk id="120" creationId="{93B68ABE-072F-BB91-A5E3-FD6D0B925175}"/>
          </ac:picMkLst>
        </pc:picChg>
        <pc:picChg chg="mod">
          <ac:chgData name="Cebollada Domingo, Noelia (ES)" userId="5256448d-2f75-4966-8658-b6d77d4a882a" providerId="ADAL" clId="{D6A5923D-884E-4126-83CC-4E601C85BDAD}" dt="2023-03-21T16:16:51.449" v="40"/>
          <ac:picMkLst>
            <pc:docMk/>
            <pc:sldMk cId="3523748468" sldId="258"/>
            <ac:picMk id="135" creationId="{DD86E360-7E19-5770-3DD6-7893CBC635A3}"/>
          </ac:picMkLst>
        </pc:picChg>
        <pc:picChg chg="mod">
          <ac:chgData name="Cebollada Domingo, Noelia (ES)" userId="5256448d-2f75-4966-8658-b6d77d4a882a" providerId="ADAL" clId="{D6A5923D-884E-4126-83CC-4E601C85BDAD}" dt="2023-03-21T16:16:51.449" v="40"/>
          <ac:picMkLst>
            <pc:docMk/>
            <pc:sldMk cId="3523748468" sldId="258"/>
            <ac:picMk id="140" creationId="{74163EEF-E3FE-6C10-8F9D-0A8772D139FE}"/>
          </ac:picMkLst>
        </pc:picChg>
        <pc:picChg chg="mod">
          <ac:chgData name="Cebollada Domingo, Noelia (ES)" userId="5256448d-2f75-4966-8658-b6d77d4a882a" providerId="ADAL" clId="{D6A5923D-884E-4126-83CC-4E601C85BDAD}" dt="2023-03-21T16:16:51.449" v="40"/>
          <ac:picMkLst>
            <pc:docMk/>
            <pc:sldMk cId="3523748468" sldId="258"/>
            <ac:picMk id="141" creationId="{9338A2BF-7821-7692-C951-BF69D3735FBD}"/>
          </ac:picMkLst>
        </pc:picChg>
      </pc:sldChg>
      <pc:sldChg chg="delSp modSp mod">
        <pc:chgData name="Cebollada Domingo, Noelia (ES)" userId="5256448d-2f75-4966-8658-b6d77d4a882a" providerId="ADAL" clId="{D6A5923D-884E-4126-83CC-4E601C85BDAD}" dt="2023-03-21T16:37:55.225" v="134" actId="20577"/>
        <pc:sldMkLst>
          <pc:docMk/>
          <pc:sldMk cId="3425229638" sldId="259"/>
        </pc:sldMkLst>
        <pc:spChg chg="mod">
          <ac:chgData name="Cebollada Domingo, Noelia (ES)" userId="5256448d-2f75-4966-8658-b6d77d4a882a" providerId="ADAL" clId="{D6A5923D-884E-4126-83CC-4E601C85BDAD}" dt="2023-03-21T16:37:45.080" v="91" actId="20577"/>
          <ac:spMkLst>
            <pc:docMk/>
            <pc:sldMk cId="3425229638" sldId="259"/>
            <ac:spMk id="14" creationId="{249126D8-A818-DAD7-1B26-8419DA535770}"/>
          </ac:spMkLst>
        </pc:spChg>
        <pc:spChg chg="mod">
          <ac:chgData name="Cebollada Domingo, Noelia (ES)" userId="5256448d-2f75-4966-8658-b6d77d4a882a" providerId="ADAL" clId="{D6A5923D-884E-4126-83CC-4E601C85BDAD}" dt="2023-03-21T16:37:55.225" v="134" actId="20577"/>
          <ac:spMkLst>
            <pc:docMk/>
            <pc:sldMk cId="3425229638" sldId="259"/>
            <ac:spMk id="41" creationId="{DF17F31E-2522-E75C-4A16-6A37BC9C6ED2}"/>
          </ac:spMkLst>
        </pc:spChg>
        <pc:spChg chg="del">
          <ac:chgData name="Cebollada Domingo, Noelia (ES)" userId="5256448d-2f75-4966-8658-b6d77d4a882a" providerId="ADAL" clId="{D6A5923D-884E-4126-83CC-4E601C85BDAD}" dt="2023-03-21T16:20:44.519" v="41" actId="478"/>
          <ac:spMkLst>
            <pc:docMk/>
            <pc:sldMk cId="3425229638" sldId="259"/>
            <ac:spMk id="89" creationId="{94DA5DFA-CAC1-1672-AC38-325441E0535E}"/>
          </ac:spMkLst>
        </pc:spChg>
        <pc:spChg chg="mod">
          <ac:chgData name="Cebollada Domingo, Noelia (ES)" userId="5256448d-2f75-4966-8658-b6d77d4a882a" providerId="ADAL" clId="{D6A5923D-884E-4126-83CC-4E601C85BDAD}" dt="2023-03-21T16:20:49.015" v="42" actId="1076"/>
          <ac:spMkLst>
            <pc:docMk/>
            <pc:sldMk cId="3425229638" sldId="259"/>
            <ac:spMk id="98" creationId="{97C4C2FA-9C78-28B4-EA6A-F65B5C2D3323}"/>
          </ac:spMkLst>
        </pc:spChg>
        <pc:grpChg chg="mod">
          <ac:chgData name="Cebollada Domingo, Noelia (ES)" userId="5256448d-2f75-4966-8658-b6d77d4a882a" providerId="ADAL" clId="{D6A5923D-884E-4126-83CC-4E601C85BDAD}" dt="2023-03-21T16:22:08.394" v="57" actId="1076"/>
          <ac:grpSpMkLst>
            <pc:docMk/>
            <pc:sldMk cId="3425229638" sldId="259"/>
            <ac:grpSpMk id="7" creationId="{0610FD30-2C29-2320-35A5-086EA4DA692D}"/>
          </ac:grpSpMkLst>
        </pc:grpChg>
        <pc:grpChg chg="mod">
          <ac:chgData name="Cebollada Domingo, Noelia (ES)" userId="5256448d-2f75-4966-8658-b6d77d4a882a" providerId="ADAL" clId="{D6A5923D-884E-4126-83CC-4E601C85BDAD}" dt="2023-03-21T16:21:47.245" v="53" actId="1076"/>
          <ac:grpSpMkLst>
            <pc:docMk/>
            <pc:sldMk cId="3425229638" sldId="259"/>
            <ac:grpSpMk id="40" creationId="{4E1D3BAC-21EF-A455-C459-E91E9A73F3BE}"/>
          </ac:grpSpMkLst>
        </pc:grpChg>
        <pc:grpChg chg="mod">
          <ac:chgData name="Cebollada Domingo, Noelia (ES)" userId="5256448d-2f75-4966-8658-b6d77d4a882a" providerId="ADAL" clId="{D6A5923D-884E-4126-83CC-4E601C85BDAD}" dt="2023-03-21T16:21:10.348" v="47" actId="1076"/>
          <ac:grpSpMkLst>
            <pc:docMk/>
            <pc:sldMk cId="3425229638" sldId="259"/>
            <ac:grpSpMk id="51" creationId="{6C30643A-CC22-94DE-8FE6-8E4B67DF7E32}"/>
          </ac:grpSpMkLst>
        </pc:grpChg>
        <pc:grpChg chg="mod">
          <ac:chgData name="Cebollada Domingo, Noelia (ES)" userId="5256448d-2f75-4966-8658-b6d77d4a882a" providerId="ADAL" clId="{D6A5923D-884E-4126-83CC-4E601C85BDAD}" dt="2023-03-21T16:21:06.691" v="46" actId="1076"/>
          <ac:grpSpMkLst>
            <pc:docMk/>
            <pc:sldMk cId="3425229638" sldId="259"/>
            <ac:grpSpMk id="53" creationId="{6648EE7C-F3A1-A6FB-1250-63D48DE7E366}"/>
          </ac:grpSpMkLst>
        </pc:grpChg>
        <pc:grpChg chg="mod">
          <ac:chgData name="Cebollada Domingo, Noelia (ES)" userId="5256448d-2f75-4966-8658-b6d77d4a882a" providerId="ADAL" clId="{D6A5923D-884E-4126-83CC-4E601C85BDAD}" dt="2023-03-21T16:21:56.245" v="55" actId="1076"/>
          <ac:grpSpMkLst>
            <pc:docMk/>
            <pc:sldMk cId="3425229638" sldId="259"/>
            <ac:grpSpMk id="62" creationId="{0493F674-63F0-6D09-8ABC-A320F1902AF3}"/>
          </ac:grpSpMkLst>
        </pc:grpChg>
        <pc:grpChg chg="mod">
          <ac:chgData name="Cebollada Domingo, Noelia (ES)" userId="5256448d-2f75-4966-8658-b6d77d4a882a" providerId="ADAL" clId="{D6A5923D-884E-4126-83CC-4E601C85BDAD}" dt="2023-03-21T16:21:36.533" v="51" actId="1076"/>
          <ac:grpSpMkLst>
            <pc:docMk/>
            <pc:sldMk cId="3425229638" sldId="259"/>
            <ac:grpSpMk id="77" creationId="{4D4C1557-5285-2DF7-15CA-748B0BDB4798}"/>
          </ac:grpSpMkLst>
        </pc:grpChg>
        <pc:grpChg chg="mod">
          <ac:chgData name="Cebollada Domingo, Noelia (ES)" userId="5256448d-2f75-4966-8658-b6d77d4a882a" providerId="ADAL" clId="{D6A5923D-884E-4126-83CC-4E601C85BDAD}" dt="2023-03-21T16:21:33.025" v="50" actId="1076"/>
          <ac:grpSpMkLst>
            <pc:docMk/>
            <pc:sldMk cId="3425229638" sldId="259"/>
            <ac:grpSpMk id="79" creationId="{8CB3062F-7944-5C84-8842-329EE1AE79FB}"/>
          </ac:grpSpMkLst>
        </pc:grpChg>
        <pc:grpChg chg="mod">
          <ac:chgData name="Cebollada Domingo, Noelia (ES)" userId="5256448d-2f75-4966-8658-b6d77d4a882a" providerId="ADAL" clId="{D6A5923D-884E-4126-83CC-4E601C85BDAD}" dt="2023-03-21T16:22:13.407" v="58" actId="1076"/>
          <ac:grpSpMkLst>
            <pc:docMk/>
            <pc:sldMk cId="3425229638" sldId="259"/>
            <ac:grpSpMk id="80" creationId="{EB28F401-09E6-D267-6358-139BA83C7E35}"/>
          </ac:grpSpMkLst>
        </pc:grpChg>
        <pc:grpChg chg="mod">
          <ac:chgData name="Cebollada Domingo, Noelia (ES)" userId="5256448d-2f75-4966-8658-b6d77d4a882a" providerId="ADAL" clId="{D6A5923D-884E-4126-83CC-4E601C85BDAD}" dt="2023-03-21T16:21:23.175" v="49" actId="1076"/>
          <ac:grpSpMkLst>
            <pc:docMk/>
            <pc:sldMk cId="3425229638" sldId="259"/>
            <ac:grpSpMk id="82" creationId="{E34B0B90-7D54-0362-F3EA-48C3228BCC96}"/>
          </ac:grpSpMkLst>
        </pc:grpChg>
        <pc:grpChg chg="mod">
          <ac:chgData name="Cebollada Domingo, Noelia (ES)" userId="5256448d-2f75-4966-8658-b6d77d4a882a" providerId="ADAL" clId="{D6A5923D-884E-4126-83CC-4E601C85BDAD}" dt="2023-03-21T16:21:15.516" v="48" actId="1076"/>
          <ac:grpSpMkLst>
            <pc:docMk/>
            <pc:sldMk cId="3425229638" sldId="259"/>
            <ac:grpSpMk id="83" creationId="{5A5CABC4-15D4-57F1-2198-047902CF0E02}"/>
          </ac:grpSpMkLst>
        </pc:grpChg>
        <pc:grpChg chg="del">
          <ac:chgData name="Cebollada Domingo, Noelia (ES)" userId="5256448d-2f75-4966-8658-b6d77d4a882a" providerId="ADAL" clId="{D6A5923D-884E-4126-83CC-4E601C85BDAD}" dt="2023-03-21T16:20:52.101" v="43" actId="478"/>
          <ac:grpSpMkLst>
            <pc:docMk/>
            <pc:sldMk cId="3425229638" sldId="259"/>
            <ac:grpSpMk id="88" creationId="{0E3DE4FC-9562-FF40-7E88-0623A6B64745}"/>
          </ac:grpSpMkLst>
        </pc:grpChg>
        <pc:grpChg chg="mod">
          <ac:chgData name="Cebollada Domingo, Noelia (ES)" userId="5256448d-2f75-4966-8658-b6d77d4a882a" providerId="ADAL" clId="{D6A5923D-884E-4126-83CC-4E601C85BDAD}" dt="2023-03-21T16:20:57.035" v="44" actId="1076"/>
          <ac:grpSpMkLst>
            <pc:docMk/>
            <pc:sldMk cId="3425229638" sldId="259"/>
            <ac:grpSpMk id="95" creationId="{EDAE63FB-F410-CBFF-AF8F-3C00A55C86B0}"/>
          </ac:grpSpMkLst>
        </pc:grpChg>
        <pc:grpChg chg="mod">
          <ac:chgData name="Cebollada Domingo, Noelia (ES)" userId="5256448d-2f75-4966-8658-b6d77d4a882a" providerId="ADAL" clId="{D6A5923D-884E-4126-83CC-4E601C85BDAD}" dt="2023-03-21T16:21:01.663" v="45" actId="1076"/>
          <ac:grpSpMkLst>
            <pc:docMk/>
            <pc:sldMk cId="3425229638" sldId="259"/>
            <ac:grpSpMk id="101" creationId="{7CDCB788-D8DB-1C6E-C6EF-8E64824248EA}"/>
          </ac:grpSpMkLst>
        </pc:grpChg>
        <pc:grpChg chg="mod">
          <ac:chgData name="Cebollada Domingo, Noelia (ES)" userId="5256448d-2f75-4966-8658-b6d77d4a882a" providerId="ADAL" clId="{D6A5923D-884E-4126-83CC-4E601C85BDAD}" dt="2023-03-21T16:22:03.264" v="56" actId="1076"/>
          <ac:grpSpMkLst>
            <pc:docMk/>
            <pc:sldMk cId="3425229638" sldId="259"/>
            <ac:grpSpMk id="115" creationId="{043EEC45-8552-8343-58F9-80B615E7B7A6}"/>
          </ac:grpSpMkLst>
        </pc:grpChg>
        <pc:grpChg chg="mod">
          <ac:chgData name="Cebollada Domingo, Noelia (ES)" userId="5256448d-2f75-4966-8658-b6d77d4a882a" providerId="ADAL" clId="{D6A5923D-884E-4126-83CC-4E601C85BDAD}" dt="2023-03-21T16:21:52.257" v="54" actId="1076"/>
          <ac:grpSpMkLst>
            <pc:docMk/>
            <pc:sldMk cId="3425229638" sldId="259"/>
            <ac:grpSpMk id="136" creationId="{B5E772CE-08A5-F2C2-829C-6CA5EB406175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01649" y="2349388"/>
            <a:ext cx="9085342" cy="1621111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03297" y="4285615"/>
            <a:ext cx="7482047" cy="193272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4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28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3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57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1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8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1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E2F6E-7E11-2D47-9C89-2782251A0ABB}" type="datetimeFigureOut">
              <a:rPr lang="es-ES" smtClean="0"/>
              <a:t>22/03/2023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CB455-F18C-C64B-95CA-8BF7F3AB7D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18917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E2F6E-7E11-2D47-9C89-2782251A0ABB}" type="datetimeFigureOut">
              <a:rPr lang="es-ES" smtClean="0"/>
              <a:t>22/03/2023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CB455-F18C-C64B-95CA-8BF7F3AB7D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8580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059364" y="334377"/>
            <a:ext cx="2809479" cy="7116431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5362" y="334377"/>
            <a:ext cx="8255859" cy="7116431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E2F6E-7E11-2D47-9C89-2782251A0ABB}" type="datetimeFigureOut">
              <a:rPr lang="es-ES" smtClean="0"/>
              <a:t>22/03/2023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CB455-F18C-C64B-95CA-8BF7F3AB7D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9607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E2F6E-7E11-2D47-9C89-2782251A0ABB}" type="datetimeFigureOut">
              <a:rPr lang="es-ES" smtClean="0"/>
              <a:t>22/03/2023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CB455-F18C-C64B-95CA-8BF7F3AB7D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4517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4329" y="4859832"/>
            <a:ext cx="9085342" cy="1502066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44329" y="3205461"/>
            <a:ext cx="9085342" cy="1654373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43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287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31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57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1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86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05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149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E2F6E-7E11-2D47-9C89-2782251A0ABB}" type="datetimeFigureOut">
              <a:rPr lang="es-ES" smtClean="0"/>
              <a:t>22/03/2023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CB455-F18C-C64B-95CA-8BF7F3AB7D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4476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5362" y="1946734"/>
            <a:ext cx="5531741" cy="550407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35246" y="1946734"/>
            <a:ext cx="5533597" cy="550407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E2F6E-7E11-2D47-9C89-2782251A0ABB}" type="datetimeFigureOut">
              <a:rPr lang="es-ES" smtClean="0"/>
              <a:t>22/03/2023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CB455-F18C-C64B-95CA-8BF7F3AB7D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1815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4433" y="302867"/>
            <a:ext cx="9619774" cy="1260475"/>
          </a:xfr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34432" y="1692891"/>
            <a:ext cx="4722671" cy="70551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437" indent="0">
              <a:buNone/>
              <a:defRPr sz="2300" b="1"/>
            </a:lvl2pPr>
            <a:lvl3pPr marL="1042873" indent="0">
              <a:buNone/>
              <a:defRPr sz="2100" b="1"/>
            </a:lvl3pPr>
            <a:lvl4pPr marL="1564310" indent="0">
              <a:buNone/>
              <a:defRPr sz="1800" b="1"/>
            </a:lvl4pPr>
            <a:lvl5pPr marL="2085746" indent="0">
              <a:buNone/>
              <a:defRPr sz="1800" b="1"/>
            </a:lvl5pPr>
            <a:lvl6pPr marL="2607183" indent="0">
              <a:buNone/>
              <a:defRPr sz="1800" b="1"/>
            </a:lvl6pPr>
            <a:lvl7pPr marL="3128620" indent="0">
              <a:buNone/>
              <a:defRPr sz="1800" b="1"/>
            </a:lvl7pPr>
            <a:lvl8pPr marL="3650056" indent="0">
              <a:buNone/>
              <a:defRPr sz="1800" b="1"/>
            </a:lvl8pPr>
            <a:lvl9pPr marL="4171493" indent="0">
              <a:buNone/>
              <a:defRPr sz="18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34432" y="2398406"/>
            <a:ext cx="4722671" cy="435739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5429680" y="1692891"/>
            <a:ext cx="4724526" cy="70551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437" indent="0">
              <a:buNone/>
              <a:defRPr sz="2300" b="1"/>
            </a:lvl2pPr>
            <a:lvl3pPr marL="1042873" indent="0">
              <a:buNone/>
              <a:defRPr sz="2100" b="1"/>
            </a:lvl3pPr>
            <a:lvl4pPr marL="1564310" indent="0">
              <a:buNone/>
              <a:defRPr sz="1800" b="1"/>
            </a:lvl4pPr>
            <a:lvl5pPr marL="2085746" indent="0">
              <a:buNone/>
              <a:defRPr sz="1800" b="1"/>
            </a:lvl5pPr>
            <a:lvl6pPr marL="2607183" indent="0">
              <a:buNone/>
              <a:defRPr sz="1800" b="1"/>
            </a:lvl6pPr>
            <a:lvl7pPr marL="3128620" indent="0">
              <a:buNone/>
              <a:defRPr sz="1800" b="1"/>
            </a:lvl7pPr>
            <a:lvl8pPr marL="3650056" indent="0">
              <a:buNone/>
              <a:defRPr sz="1800" b="1"/>
            </a:lvl8pPr>
            <a:lvl9pPr marL="4171493" indent="0">
              <a:buNone/>
              <a:defRPr sz="18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5429680" y="2398406"/>
            <a:ext cx="4724526" cy="435739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E2F6E-7E11-2D47-9C89-2782251A0ABB}" type="datetimeFigureOut">
              <a:rPr lang="es-ES" smtClean="0"/>
              <a:t>22/03/2023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CB455-F18C-C64B-95CA-8BF7F3AB7D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045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E2F6E-7E11-2D47-9C89-2782251A0ABB}" type="datetimeFigureOut">
              <a:rPr lang="es-ES" smtClean="0"/>
              <a:t>22/03/2023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CB455-F18C-C64B-95CA-8BF7F3AB7D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8665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E2F6E-7E11-2D47-9C89-2782251A0ABB}" type="datetimeFigureOut">
              <a:rPr lang="es-ES" smtClean="0"/>
              <a:t>22/03/2023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CB455-F18C-C64B-95CA-8BF7F3AB7D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7165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4433" y="301115"/>
            <a:ext cx="3516488" cy="1281483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178960" y="301116"/>
            <a:ext cx="5975246" cy="6454683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534433" y="1582597"/>
            <a:ext cx="3516488" cy="5173200"/>
          </a:xfrm>
        </p:spPr>
        <p:txBody>
          <a:bodyPr/>
          <a:lstStyle>
            <a:lvl1pPr marL="0" indent="0">
              <a:buNone/>
              <a:defRPr sz="1600"/>
            </a:lvl1pPr>
            <a:lvl2pPr marL="521437" indent="0">
              <a:buNone/>
              <a:defRPr sz="1400"/>
            </a:lvl2pPr>
            <a:lvl3pPr marL="1042873" indent="0">
              <a:buNone/>
              <a:defRPr sz="1100"/>
            </a:lvl3pPr>
            <a:lvl4pPr marL="1564310" indent="0">
              <a:buNone/>
              <a:defRPr sz="1000"/>
            </a:lvl4pPr>
            <a:lvl5pPr marL="2085746" indent="0">
              <a:buNone/>
              <a:defRPr sz="1000"/>
            </a:lvl5pPr>
            <a:lvl6pPr marL="2607183" indent="0">
              <a:buNone/>
              <a:defRPr sz="1000"/>
            </a:lvl6pPr>
            <a:lvl7pPr marL="3128620" indent="0">
              <a:buNone/>
              <a:defRPr sz="1000"/>
            </a:lvl7pPr>
            <a:lvl8pPr marL="3650056" indent="0">
              <a:buNone/>
              <a:defRPr sz="1000"/>
            </a:lvl8pPr>
            <a:lvl9pPr marL="4171493" indent="0">
              <a:buNone/>
              <a:defRPr sz="1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E2F6E-7E11-2D47-9C89-2782251A0ABB}" type="datetimeFigureOut">
              <a:rPr lang="es-ES" smtClean="0"/>
              <a:t>22/03/2023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CB455-F18C-C64B-95CA-8BF7F3AB7D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4074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95050" y="5293995"/>
            <a:ext cx="6413183" cy="624986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2095050" y="675755"/>
            <a:ext cx="6413183" cy="4537710"/>
          </a:xfrm>
        </p:spPr>
        <p:txBody>
          <a:bodyPr/>
          <a:lstStyle>
            <a:lvl1pPr marL="0" indent="0">
              <a:buNone/>
              <a:defRPr sz="3600"/>
            </a:lvl1pPr>
            <a:lvl2pPr marL="521437" indent="0">
              <a:buNone/>
              <a:defRPr sz="3200"/>
            </a:lvl2pPr>
            <a:lvl3pPr marL="1042873" indent="0">
              <a:buNone/>
              <a:defRPr sz="2700"/>
            </a:lvl3pPr>
            <a:lvl4pPr marL="1564310" indent="0">
              <a:buNone/>
              <a:defRPr sz="2300"/>
            </a:lvl4pPr>
            <a:lvl5pPr marL="2085746" indent="0">
              <a:buNone/>
              <a:defRPr sz="2300"/>
            </a:lvl5pPr>
            <a:lvl6pPr marL="2607183" indent="0">
              <a:buNone/>
              <a:defRPr sz="2300"/>
            </a:lvl6pPr>
            <a:lvl7pPr marL="3128620" indent="0">
              <a:buNone/>
              <a:defRPr sz="2300"/>
            </a:lvl7pPr>
            <a:lvl8pPr marL="3650056" indent="0">
              <a:buNone/>
              <a:defRPr sz="2300"/>
            </a:lvl8pPr>
            <a:lvl9pPr marL="4171493" indent="0">
              <a:buNone/>
              <a:defRPr sz="23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095050" y="5918981"/>
            <a:ext cx="6413183" cy="887584"/>
          </a:xfrm>
        </p:spPr>
        <p:txBody>
          <a:bodyPr/>
          <a:lstStyle>
            <a:lvl1pPr marL="0" indent="0">
              <a:buNone/>
              <a:defRPr sz="1600"/>
            </a:lvl1pPr>
            <a:lvl2pPr marL="521437" indent="0">
              <a:buNone/>
              <a:defRPr sz="1400"/>
            </a:lvl2pPr>
            <a:lvl3pPr marL="1042873" indent="0">
              <a:buNone/>
              <a:defRPr sz="1100"/>
            </a:lvl3pPr>
            <a:lvl4pPr marL="1564310" indent="0">
              <a:buNone/>
              <a:defRPr sz="1000"/>
            </a:lvl4pPr>
            <a:lvl5pPr marL="2085746" indent="0">
              <a:buNone/>
              <a:defRPr sz="1000"/>
            </a:lvl5pPr>
            <a:lvl6pPr marL="2607183" indent="0">
              <a:buNone/>
              <a:defRPr sz="1000"/>
            </a:lvl6pPr>
            <a:lvl7pPr marL="3128620" indent="0">
              <a:buNone/>
              <a:defRPr sz="1000"/>
            </a:lvl7pPr>
            <a:lvl8pPr marL="3650056" indent="0">
              <a:buNone/>
              <a:defRPr sz="1000"/>
            </a:lvl8pPr>
            <a:lvl9pPr marL="4171493" indent="0">
              <a:buNone/>
              <a:defRPr sz="1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E2F6E-7E11-2D47-9C89-2782251A0ABB}" type="datetimeFigureOut">
              <a:rPr lang="es-ES" smtClean="0"/>
              <a:t>22/03/2023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CB455-F18C-C64B-95CA-8BF7F3AB7D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2397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534433" y="302867"/>
            <a:ext cx="9619774" cy="1260475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34433" y="1764668"/>
            <a:ext cx="9619774" cy="4991131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534432" y="7009642"/>
            <a:ext cx="2494016" cy="402652"/>
          </a:xfrm>
          <a:prstGeom prst="rect">
            <a:avLst/>
          </a:prstGeom>
        </p:spPr>
        <p:txBody>
          <a:bodyPr vert="horz" lIns="104287" tIns="52144" rIns="104287" bIns="52144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BE2F6E-7E11-2D47-9C89-2782251A0ABB}" type="datetimeFigureOut">
              <a:rPr lang="es-ES" smtClean="0"/>
              <a:t>22/03/2023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651953" y="7009642"/>
            <a:ext cx="3384735" cy="402652"/>
          </a:xfrm>
          <a:prstGeom prst="rect">
            <a:avLst/>
          </a:prstGeom>
        </p:spPr>
        <p:txBody>
          <a:bodyPr vert="horz" lIns="104287" tIns="52144" rIns="104287" bIns="52144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7660190" y="7009642"/>
            <a:ext cx="2494016" cy="402652"/>
          </a:xfrm>
          <a:prstGeom prst="rect">
            <a:avLst/>
          </a:prstGeom>
        </p:spPr>
        <p:txBody>
          <a:bodyPr vert="horz" lIns="104287" tIns="52144" rIns="104287" bIns="52144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CB455-F18C-C64B-95CA-8BF7F3AB7D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9698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077" indent="-391077" algn="l" defTabSz="521437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47334" indent="-325898" algn="l" defTabSz="521437" rtl="0" eaLnBrk="1" latinLnBrk="0" hangingPunct="1">
        <a:spcBef>
          <a:spcPct val="20000"/>
        </a:spcBef>
        <a:buFont typeface="Arial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592" indent="-260718" algn="l" defTabSz="521437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Comertel-calendari-menu-v6-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151"/>
            <a:ext cx="10688638" cy="7558546"/>
          </a:xfrm>
          <a:prstGeom prst="rect">
            <a:avLst/>
          </a:prstGeom>
        </p:spPr>
      </p:pic>
      <p:sp>
        <p:nvSpPr>
          <p:cNvPr id="142" name="CuadroTexto 141"/>
          <p:cNvSpPr txBox="1"/>
          <p:nvPr/>
        </p:nvSpPr>
        <p:spPr>
          <a:xfrm>
            <a:off x="739676" y="712280"/>
            <a:ext cx="23167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>
                <a:solidFill>
                  <a:schemeClr val="bg1"/>
                </a:solidFill>
                <a:latin typeface="MV Boli"/>
                <a:cs typeface="MV Boli"/>
              </a:rPr>
              <a:t>LINEA FREDA</a:t>
            </a:r>
          </a:p>
        </p:txBody>
      </p:sp>
      <p:sp>
        <p:nvSpPr>
          <p:cNvPr id="147" name="CuadroTexto 146"/>
          <p:cNvSpPr txBox="1"/>
          <p:nvPr/>
        </p:nvSpPr>
        <p:spPr>
          <a:xfrm>
            <a:off x="787406" y="1080133"/>
            <a:ext cx="23167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000">
                <a:solidFill>
                  <a:schemeClr val="bg1"/>
                </a:solidFill>
                <a:latin typeface="MV Boli"/>
                <a:cs typeface="MV Boli"/>
              </a:rPr>
              <a:t>BASAL</a:t>
            </a:r>
          </a:p>
        </p:txBody>
      </p:sp>
      <p:sp>
        <p:nvSpPr>
          <p:cNvPr id="148" name="CuadroTexto 147"/>
          <p:cNvSpPr txBox="1"/>
          <p:nvPr/>
        </p:nvSpPr>
        <p:spPr>
          <a:xfrm>
            <a:off x="7661171" y="791723"/>
            <a:ext cx="142544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500" dirty="0">
                <a:solidFill>
                  <a:schemeClr val="bg1"/>
                </a:solidFill>
                <a:latin typeface="MV Boli"/>
                <a:cs typeface="MV Boli"/>
              </a:rPr>
              <a:t>ABRIL</a:t>
            </a:r>
          </a:p>
        </p:txBody>
      </p:sp>
      <p:sp>
        <p:nvSpPr>
          <p:cNvPr id="149" name="CuadroTexto 148"/>
          <p:cNvSpPr txBox="1"/>
          <p:nvPr/>
        </p:nvSpPr>
        <p:spPr>
          <a:xfrm>
            <a:off x="8931910" y="720358"/>
            <a:ext cx="6654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>
                <a:solidFill>
                  <a:schemeClr val="bg1"/>
                </a:solidFill>
                <a:latin typeface="MV Boli"/>
                <a:cs typeface="MV Boli"/>
              </a:rPr>
              <a:t>2023</a:t>
            </a:r>
          </a:p>
        </p:txBody>
      </p:sp>
      <p:sp>
        <p:nvSpPr>
          <p:cNvPr id="150" name="CuadroTexto 149"/>
          <p:cNvSpPr txBox="1"/>
          <p:nvPr/>
        </p:nvSpPr>
        <p:spPr>
          <a:xfrm>
            <a:off x="272144" y="1745069"/>
            <a:ext cx="18282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>
                <a:solidFill>
                  <a:schemeClr val="bg1"/>
                </a:solidFill>
                <a:latin typeface="MV Boli"/>
                <a:cs typeface="MV Boli"/>
              </a:rPr>
              <a:t>DILLUNS</a:t>
            </a:r>
          </a:p>
        </p:txBody>
      </p:sp>
      <p:sp>
        <p:nvSpPr>
          <p:cNvPr id="151" name="CuadroTexto 150"/>
          <p:cNvSpPr txBox="1"/>
          <p:nvPr/>
        </p:nvSpPr>
        <p:spPr>
          <a:xfrm>
            <a:off x="2369171" y="1743953"/>
            <a:ext cx="18246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>
                <a:solidFill>
                  <a:schemeClr val="bg1"/>
                </a:solidFill>
                <a:latin typeface="MV Boli"/>
                <a:cs typeface="MV Boli"/>
              </a:rPr>
              <a:t>DIMARTS</a:t>
            </a:r>
          </a:p>
        </p:txBody>
      </p:sp>
      <p:sp>
        <p:nvSpPr>
          <p:cNvPr id="152" name="CuadroTexto 151"/>
          <p:cNvSpPr txBox="1"/>
          <p:nvPr/>
        </p:nvSpPr>
        <p:spPr>
          <a:xfrm>
            <a:off x="4507823" y="1742837"/>
            <a:ext cx="17445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>
                <a:solidFill>
                  <a:schemeClr val="bg1"/>
                </a:solidFill>
                <a:latin typeface="MV Boli"/>
                <a:cs typeface="MV Boli"/>
              </a:rPr>
              <a:t>DIMECRES</a:t>
            </a:r>
          </a:p>
        </p:txBody>
      </p:sp>
      <p:sp>
        <p:nvSpPr>
          <p:cNvPr id="153" name="CuadroTexto 152"/>
          <p:cNvSpPr txBox="1"/>
          <p:nvPr/>
        </p:nvSpPr>
        <p:spPr>
          <a:xfrm>
            <a:off x="6576919" y="1748699"/>
            <a:ext cx="18176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>
                <a:solidFill>
                  <a:schemeClr val="bg1"/>
                </a:solidFill>
                <a:latin typeface="MV Boli"/>
                <a:cs typeface="MV Boli"/>
              </a:rPr>
              <a:t>DIJOUS</a:t>
            </a:r>
          </a:p>
        </p:txBody>
      </p:sp>
      <p:sp>
        <p:nvSpPr>
          <p:cNvPr id="154" name="CuadroTexto 153"/>
          <p:cNvSpPr txBox="1"/>
          <p:nvPr/>
        </p:nvSpPr>
        <p:spPr>
          <a:xfrm>
            <a:off x="8683159" y="1747583"/>
            <a:ext cx="17909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>
                <a:solidFill>
                  <a:schemeClr val="bg1"/>
                </a:solidFill>
                <a:latin typeface="MV Boli"/>
                <a:cs typeface="MV Boli"/>
              </a:rPr>
              <a:t>DIVENDRES</a:t>
            </a:r>
          </a:p>
        </p:txBody>
      </p:sp>
      <p:sp>
        <p:nvSpPr>
          <p:cNvPr id="167" name="CuadroTexto 166"/>
          <p:cNvSpPr txBox="1"/>
          <p:nvPr/>
        </p:nvSpPr>
        <p:spPr>
          <a:xfrm>
            <a:off x="6255641" y="5955513"/>
            <a:ext cx="3650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dirty="0">
                <a:solidFill>
                  <a:schemeClr val="bg1"/>
                </a:solidFill>
                <a:latin typeface="MV Boli"/>
                <a:cs typeface="MV Boli"/>
              </a:rPr>
              <a:t>27</a:t>
            </a:r>
          </a:p>
        </p:txBody>
      </p:sp>
      <p:sp>
        <p:nvSpPr>
          <p:cNvPr id="173" name="CuadroTexto 172"/>
          <p:cNvSpPr txBox="1"/>
          <p:nvPr/>
        </p:nvSpPr>
        <p:spPr>
          <a:xfrm>
            <a:off x="6229556" y="4959127"/>
            <a:ext cx="33243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dirty="0">
                <a:solidFill>
                  <a:schemeClr val="bg1"/>
                </a:solidFill>
                <a:latin typeface="MV Boli"/>
                <a:cs typeface="MV Boli"/>
              </a:rPr>
              <a:t>20</a:t>
            </a:r>
          </a:p>
        </p:txBody>
      </p:sp>
      <p:sp>
        <p:nvSpPr>
          <p:cNvPr id="189" name="CuadroTexto 188"/>
          <p:cNvSpPr txBox="1"/>
          <p:nvPr/>
        </p:nvSpPr>
        <p:spPr>
          <a:xfrm>
            <a:off x="4519530" y="2268571"/>
            <a:ext cx="170264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800">
              <a:latin typeface="Open Sans"/>
              <a:cs typeface="Open Sans"/>
            </a:endParaRPr>
          </a:p>
        </p:txBody>
      </p:sp>
      <p:sp>
        <p:nvSpPr>
          <p:cNvPr id="200" name="CuadroTexto 199"/>
          <p:cNvSpPr txBox="1"/>
          <p:nvPr/>
        </p:nvSpPr>
        <p:spPr>
          <a:xfrm>
            <a:off x="210413" y="4225041"/>
            <a:ext cx="193042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80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91" name="CuadroTexto 1"/>
          <p:cNvSpPr txBox="1"/>
          <p:nvPr/>
        </p:nvSpPr>
        <p:spPr>
          <a:xfrm>
            <a:off x="144868" y="7173783"/>
            <a:ext cx="82290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200" dirty="0"/>
              <a:t>LES ESPÈCIES DE PEIX INCLOSES EN EL MENÚ PODRAN PATIR VARIACIONS SEGONS MERCAT.</a:t>
            </a:r>
            <a:endParaRPr lang="es-ES" sz="1200" dirty="0"/>
          </a:p>
        </p:txBody>
      </p:sp>
      <p:sp>
        <p:nvSpPr>
          <p:cNvPr id="63" name="CuadroTexto 158"/>
          <p:cNvSpPr txBox="1"/>
          <p:nvPr/>
        </p:nvSpPr>
        <p:spPr>
          <a:xfrm>
            <a:off x="6255779" y="2980666"/>
            <a:ext cx="29419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dirty="0">
                <a:solidFill>
                  <a:schemeClr val="bg1"/>
                </a:solidFill>
                <a:latin typeface="MV Boli"/>
                <a:cs typeface="MV Boli"/>
              </a:rPr>
              <a:t>6</a:t>
            </a:r>
          </a:p>
        </p:txBody>
      </p:sp>
      <p:sp>
        <p:nvSpPr>
          <p:cNvPr id="64" name="CuadroTexto 158"/>
          <p:cNvSpPr txBox="1"/>
          <p:nvPr/>
        </p:nvSpPr>
        <p:spPr>
          <a:xfrm>
            <a:off x="6261628" y="3990503"/>
            <a:ext cx="29419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dirty="0">
                <a:solidFill>
                  <a:schemeClr val="bg1"/>
                </a:solidFill>
                <a:latin typeface="MV Boli"/>
                <a:cs typeface="MV Boli"/>
              </a:rPr>
              <a:t>13</a:t>
            </a:r>
          </a:p>
        </p:txBody>
      </p:sp>
      <p:pic>
        <p:nvPicPr>
          <p:cNvPr id="86" name="Imagen 125" descr="Vacio.png">
            <a:extLst>
              <a:ext uri="{FF2B5EF4-FFF2-40B4-BE49-F238E27FC236}">
                <a16:creationId xmlns:a16="http://schemas.microsoft.com/office/drawing/2014/main" id="{B510FE45-7956-4120-AA73-AF5C21B3A7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3021" y="2344822"/>
            <a:ext cx="1558174" cy="611680"/>
          </a:xfrm>
          <a:prstGeom prst="rect">
            <a:avLst/>
          </a:prstGeom>
        </p:spPr>
      </p:pic>
      <p:pic>
        <p:nvPicPr>
          <p:cNvPr id="270" name="Imagen 125" descr="Vacio.png">
            <a:extLst>
              <a:ext uri="{FF2B5EF4-FFF2-40B4-BE49-F238E27FC236}">
                <a16:creationId xmlns:a16="http://schemas.microsoft.com/office/drawing/2014/main" id="{530FCA91-6521-4003-A1BA-BF79F72F2C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316" y="2331917"/>
            <a:ext cx="1558174" cy="611680"/>
          </a:xfrm>
          <a:prstGeom prst="rect">
            <a:avLst/>
          </a:prstGeom>
        </p:spPr>
      </p:pic>
      <p:sp>
        <p:nvSpPr>
          <p:cNvPr id="365" name="CuadroTexto 364">
            <a:extLst>
              <a:ext uri="{FF2B5EF4-FFF2-40B4-BE49-F238E27FC236}">
                <a16:creationId xmlns:a16="http://schemas.microsoft.com/office/drawing/2014/main" id="{C3D15B1A-8D18-41BF-AEFD-5230E3E44C09}"/>
              </a:ext>
            </a:extLst>
          </p:cNvPr>
          <p:cNvSpPr txBox="1"/>
          <p:nvPr/>
        </p:nvSpPr>
        <p:spPr>
          <a:xfrm>
            <a:off x="-15248" y="3961373"/>
            <a:ext cx="3243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dirty="0">
                <a:solidFill>
                  <a:schemeClr val="bg1"/>
                </a:solidFill>
                <a:latin typeface="MV Boli"/>
                <a:cs typeface="MV Boli"/>
              </a:rPr>
              <a:t>10</a:t>
            </a:r>
          </a:p>
        </p:txBody>
      </p:sp>
      <p:sp>
        <p:nvSpPr>
          <p:cNvPr id="366" name="CuadroTexto 365">
            <a:extLst>
              <a:ext uri="{FF2B5EF4-FFF2-40B4-BE49-F238E27FC236}">
                <a16:creationId xmlns:a16="http://schemas.microsoft.com/office/drawing/2014/main" id="{93622C86-B8F8-4E05-B631-9A4FE8316C41}"/>
              </a:ext>
            </a:extLst>
          </p:cNvPr>
          <p:cNvSpPr txBox="1"/>
          <p:nvPr/>
        </p:nvSpPr>
        <p:spPr>
          <a:xfrm>
            <a:off x="-25714" y="4960505"/>
            <a:ext cx="3243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dirty="0">
                <a:solidFill>
                  <a:schemeClr val="bg1"/>
                </a:solidFill>
                <a:latin typeface="MV Boli"/>
                <a:cs typeface="MV Boli"/>
              </a:rPr>
              <a:t>17</a:t>
            </a:r>
          </a:p>
        </p:txBody>
      </p:sp>
      <p:sp>
        <p:nvSpPr>
          <p:cNvPr id="367" name="CuadroTexto 366">
            <a:extLst>
              <a:ext uri="{FF2B5EF4-FFF2-40B4-BE49-F238E27FC236}">
                <a16:creationId xmlns:a16="http://schemas.microsoft.com/office/drawing/2014/main" id="{515021D7-FE03-4EEC-9410-007DAC1E6373}"/>
              </a:ext>
            </a:extLst>
          </p:cNvPr>
          <p:cNvSpPr txBox="1"/>
          <p:nvPr/>
        </p:nvSpPr>
        <p:spPr>
          <a:xfrm>
            <a:off x="-18789" y="5922336"/>
            <a:ext cx="3243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dirty="0">
                <a:solidFill>
                  <a:schemeClr val="bg1"/>
                </a:solidFill>
                <a:latin typeface="MV Boli"/>
                <a:cs typeface="MV Boli"/>
              </a:rPr>
              <a:t>24</a:t>
            </a:r>
          </a:p>
        </p:txBody>
      </p:sp>
      <p:sp>
        <p:nvSpPr>
          <p:cNvPr id="350" name="CuadroTexto 158">
            <a:extLst>
              <a:ext uri="{FF2B5EF4-FFF2-40B4-BE49-F238E27FC236}">
                <a16:creationId xmlns:a16="http://schemas.microsoft.com/office/drawing/2014/main" id="{C32F2E2B-009B-E385-5AB2-817FE46E2EE1}"/>
              </a:ext>
            </a:extLst>
          </p:cNvPr>
          <p:cNvSpPr txBox="1"/>
          <p:nvPr/>
        </p:nvSpPr>
        <p:spPr>
          <a:xfrm>
            <a:off x="4161468" y="3011204"/>
            <a:ext cx="29419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dirty="0">
                <a:solidFill>
                  <a:schemeClr val="bg1"/>
                </a:solidFill>
                <a:latin typeface="MV Boli"/>
                <a:cs typeface="MV Boli"/>
              </a:rPr>
              <a:t>5</a:t>
            </a:r>
          </a:p>
        </p:txBody>
      </p:sp>
      <p:sp>
        <p:nvSpPr>
          <p:cNvPr id="351" name="CuadroTexto 350">
            <a:extLst>
              <a:ext uri="{FF2B5EF4-FFF2-40B4-BE49-F238E27FC236}">
                <a16:creationId xmlns:a16="http://schemas.microsoft.com/office/drawing/2014/main" id="{56161535-0A03-489C-D27B-BD2C2C108594}"/>
              </a:ext>
            </a:extLst>
          </p:cNvPr>
          <p:cNvSpPr txBox="1"/>
          <p:nvPr/>
        </p:nvSpPr>
        <p:spPr>
          <a:xfrm>
            <a:off x="2043171" y="3981623"/>
            <a:ext cx="3243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dirty="0">
                <a:solidFill>
                  <a:schemeClr val="bg1"/>
                </a:solidFill>
                <a:latin typeface="MV Boli"/>
                <a:cs typeface="MV Boli"/>
              </a:rPr>
              <a:t>11</a:t>
            </a:r>
          </a:p>
        </p:txBody>
      </p:sp>
      <p:sp>
        <p:nvSpPr>
          <p:cNvPr id="352" name="CuadroTexto 351">
            <a:extLst>
              <a:ext uri="{FF2B5EF4-FFF2-40B4-BE49-F238E27FC236}">
                <a16:creationId xmlns:a16="http://schemas.microsoft.com/office/drawing/2014/main" id="{EAB8DA21-6DF6-5ED3-5B8A-52E59E724FBC}"/>
              </a:ext>
            </a:extLst>
          </p:cNvPr>
          <p:cNvSpPr txBox="1"/>
          <p:nvPr/>
        </p:nvSpPr>
        <p:spPr>
          <a:xfrm>
            <a:off x="2052526" y="4970547"/>
            <a:ext cx="32983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dirty="0">
                <a:solidFill>
                  <a:schemeClr val="bg1"/>
                </a:solidFill>
                <a:latin typeface="MV Boli"/>
                <a:cs typeface="MV Boli"/>
              </a:rPr>
              <a:t>18</a:t>
            </a:r>
          </a:p>
        </p:txBody>
      </p:sp>
      <p:sp>
        <p:nvSpPr>
          <p:cNvPr id="353" name="CuadroTexto 352">
            <a:extLst>
              <a:ext uri="{FF2B5EF4-FFF2-40B4-BE49-F238E27FC236}">
                <a16:creationId xmlns:a16="http://schemas.microsoft.com/office/drawing/2014/main" id="{6FFE00BD-3138-9BA4-3CCA-0ED7B931A523}"/>
              </a:ext>
            </a:extLst>
          </p:cNvPr>
          <p:cNvSpPr txBox="1"/>
          <p:nvPr/>
        </p:nvSpPr>
        <p:spPr>
          <a:xfrm>
            <a:off x="2086170" y="5951787"/>
            <a:ext cx="3243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dirty="0">
                <a:solidFill>
                  <a:schemeClr val="bg1"/>
                </a:solidFill>
                <a:latin typeface="MV Boli"/>
                <a:cs typeface="MV Boli"/>
              </a:rPr>
              <a:t>25</a:t>
            </a:r>
          </a:p>
        </p:txBody>
      </p:sp>
      <p:sp>
        <p:nvSpPr>
          <p:cNvPr id="355" name="CuadroTexto 354">
            <a:extLst>
              <a:ext uri="{FF2B5EF4-FFF2-40B4-BE49-F238E27FC236}">
                <a16:creationId xmlns:a16="http://schemas.microsoft.com/office/drawing/2014/main" id="{4A5C5ACB-01CA-6899-DD4B-60BE5D686A87}"/>
              </a:ext>
            </a:extLst>
          </p:cNvPr>
          <p:cNvSpPr txBox="1"/>
          <p:nvPr/>
        </p:nvSpPr>
        <p:spPr>
          <a:xfrm>
            <a:off x="4184186" y="3986884"/>
            <a:ext cx="3243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dirty="0">
                <a:solidFill>
                  <a:schemeClr val="bg1"/>
                </a:solidFill>
                <a:latin typeface="MV Boli"/>
                <a:cs typeface="MV Boli"/>
              </a:rPr>
              <a:t>12</a:t>
            </a:r>
          </a:p>
        </p:txBody>
      </p:sp>
      <p:sp>
        <p:nvSpPr>
          <p:cNvPr id="356" name="CuadroTexto 355">
            <a:extLst>
              <a:ext uri="{FF2B5EF4-FFF2-40B4-BE49-F238E27FC236}">
                <a16:creationId xmlns:a16="http://schemas.microsoft.com/office/drawing/2014/main" id="{5C00F4E9-FB93-6DF1-DEEE-F4D24BAC378A}"/>
              </a:ext>
            </a:extLst>
          </p:cNvPr>
          <p:cNvSpPr txBox="1"/>
          <p:nvPr/>
        </p:nvSpPr>
        <p:spPr>
          <a:xfrm>
            <a:off x="4187913" y="4946427"/>
            <a:ext cx="3243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dirty="0">
                <a:solidFill>
                  <a:schemeClr val="bg1"/>
                </a:solidFill>
                <a:latin typeface="MV Boli"/>
                <a:cs typeface="MV Boli"/>
              </a:rPr>
              <a:t>19</a:t>
            </a:r>
          </a:p>
        </p:txBody>
      </p:sp>
      <p:sp>
        <p:nvSpPr>
          <p:cNvPr id="357" name="CuadroTexto 356">
            <a:extLst>
              <a:ext uri="{FF2B5EF4-FFF2-40B4-BE49-F238E27FC236}">
                <a16:creationId xmlns:a16="http://schemas.microsoft.com/office/drawing/2014/main" id="{226F85AA-849A-0720-478B-BCC653C55EEB}"/>
              </a:ext>
            </a:extLst>
          </p:cNvPr>
          <p:cNvSpPr txBox="1"/>
          <p:nvPr/>
        </p:nvSpPr>
        <p:spPr>
          <a:xfrm>
            <a:off x="4191052" y="5958614"/>
            <a:ext cx="3243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dirty="0">
                <a:solidFill>
                  <a:schemeClr val="bg1"/>
                </a:solidFill>
                <a:latin typeface="MV Boli"/>
                <a:cs typeface="MV Boli"/>
              </a:rPr>
              <a:t>26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A3BAE5F-5800-D705-9FA2-05979DFF7FE9}"/>
              </a:ext>
            </a:extLst>
          </p:cNvPr>
          <p:cNvSpPr txBox="1"/>
          <p:nvPr/>
        </p:nvSpPr>
        <p:spPr>
          <a:xfrm>
            <a:off x="8380267" y="5922979"/>
            <a:ext cx="3650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dirty="0">
                <a:solidFill>
                  <a:schemeClr val="bg1"/>
                </a:solidFill>
                <a:latin typeface="MV Boli"/>
                <a:cs typeface="MV Boli"/>
              </a:rPr>
              <a:t>28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59EFF4D-57E3-9369-C6DF-B680DBD2088F}"/>
              </a:ext>
            </a:extLst>
          </p:cNvPr>
          <p:cNvSpPr txBox="1"/>
          <p:nvPr/>
        </p:nvSpPr>
        <p:spPr>
          <a:xfrm>
            <a:off x="8392282" y="4951993"/>
            <a:ext cx="33243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dirty="0">
                <a:solidFill>
                  <a:schemeClr val="bg1"/>
                </a:solidFill>
                <a:latin typeface="MV Boli"/>
                <a:cs typeface="MV Boli"/>
              </a:rPr>
              <a:t>21</a:t>
            </a:r>
          </a:p>
        </p:txBody>
      </p:sp>
      <p:sp>
        <p:nvSpPr>
          <p:cNvPr id="5" name="CuadroTexto 158">
            <a:extLst>
              <a:ext uri="{FF2B5EF4-FFF2-40B4-BE49-F238E27FC236}">
                <a16:creationId xmlns:a16="http://schemas.microsoft.com/office/drawing/2014/main" id="{FC084884-8D3E-451B-B85B-826FF3B2CAD9}"/>
              </a:ext>
            </a:extLst>
          </p:cNvPr>
          <p:cNvSpPr txBox="1"/>
          <p:nvPr/>
        </p:nvSpPr>
        <p:spPr>
          <a:xfrm>
            <a:off x="8380267" y="2960832"/>
            <a:ext cx="29419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dirty="0">
                <a:solidFill>
                  <a:schemeClr val="bg1"/>
                </a:solidFill>
                <a:latin typeface="MV Boli"/>
                <a:cs typeface="MV Boli"/>
              </a:rPr>
              <a:t>7</a:t>
            </a:r>
          </a:p>
        </p:txBody>
      </p:sp>
      <p:sp>
        <p:nvSpPr>
          <p:cNvPr id="6" name="CuadroTexto 158">
            <a:extLst>
              <a:ext uri="{FF2B5EF4-FFF2-40B4-BE49-F238E27FC236}">
                <a16:creationId xmlns:a16="http://schemas.microsoft.com/office/drawing/2014/main" id="{F443B99C-7271-4ACC-193D-F297A54B87EA}"/>
              </a:ext>
            </a:extLst>
          </p:cNvPr>
          <p:cNvSpPr txBox="1"/>
          <p:nvPr/>
        </p:nvSpPr>
        <p:spPr>
          <a:xfrm>
            <a:off x="8372463" y="3980521"/>
            <a:ext cx="34323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dirty="0">
                <a:solidFill>
                  <a:schemeClr val="bg1"/>
                </a:solidFill>
                <a:latin typeface="MV Boli"/>
                <a:cs typeface="MV Boli"/>
              </a:rPr>
              <a:t>14</a:t>
            </a:r>
          </a:p>
        </p:txBody>
      </p:sp>
      <p:grpSp>
        <p:nvGrpSpPr>
          <p:cNvPr id="79" name="Grupo 78">
            <a:extLst>
              <a:ext uri="{FF2B5EF4-FFF2-40B4-BE49-F238E27FC236}">
                <a16:creationId xmlns:a16="http://schemas.microsoft.com/office/drawing/2014/main" id="{8CB3062F-7944-5C84-8842-329EE1AE79FB}"/>
              </a:ext>
            </a:extLst>
          </p:cNvPr>
          <p:cNvGrpSpPr/>
          <p:nvPr/>
        </p:nvGrpSpPr>
        <p:grpSpPr>
          <a:xfrm>
            <a:off x="4450833" y="5176773"/>
            <a:ext cx="1856625" cy="847204"/>
            <a:chOff x="4476192" y="5204287"/>
            <a:chExt cx="1856625" cy="847204"/>
          </a:xfrm>
        </p:grpSpPr>
        <p:grpSp>
          <p:nvGrpSpPr>
            <p:cNvPr id="8" name="Grupo 7">
              <a:extLst>
                <a:ext uri="{FF2B5EF4-FFF2-40B4-BE49-F238E27FC236}">
                  <a16:creationId xmlns:a16="http://schemas.microsoft.com/office/drawing/2014/main" id="{395CF87A-8312-6F95-FBCC-AFFD8BD6DFE5}"/>
                </a:ext>
              </a:extLst>
            </p:cNvPr>
            <p:cNvGrpSpPr/>
            <p:nvPr/>
          </p:nvGrpSpPr>
          <p:grpSpPr>
            <a:xfrm>
              <a:off x="6065239" y="5225827"/>
              <a:ext cx="267578" cy="526639"/>
              <a:chOff x="10189623" y="4118104"/>
              <a:chExt cx="267578" cy="526639"/>
            </a:xfrm>
          </p:grpSpPr>
          <p:pic>
            <p:nvPicPr>
              <p:cNvPr id="9" name="Imagen 8" descr="Imagen que contiene dibujo&#10;&#10;Descripción generada automáticamente">
                <a:extLst>
                  <a:ext uri="{FF2B5EF4-FFF2-40B4-BE49-F238E27FC236}">
                    <a16:creationId xmlns:a16="http://schemas.microsoft.com/office/drawing/2014/main" id="{D3A26401-1D09-A6EC-F1EE-B0D71DC1F82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/>
              <a:srcRect l="18863" t="7654" r="19174" b="7127"/>
              <a:stretch/>
            </p:blipFill>
            <p:spPr>
              <a:xfrm>
                <a:off x="10189623" y="4118104"/>
                <a:ext cx="267578" cy="259119"/>
              </a:xfrm>
              <a:prstGeom prst="rect">
                <a:avLst/>
              </a:prstGeom>
            </p:spPr>
          </p:pic>
          <p:pic>
            <p:nvPicPr>
              <p:cNvPr id="10" name="Imagen 9">
                <a:extLst>
                  <a:ext uri="{FF2B5EF4-FFF2-40B4-BE49-F238E27FC236}">
                    <a16:creationId xmlns:a16="http://schemas.microsoft.com/office/drawing/2014/main" id="{92536C9A-7893-52B5-E9AE-CDDD9A646317}"/>
                  </a:ext>
                </a:extLst>
              </p:cNvPr>
              <p:cNvPicPr/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21545" y="4406522"/>
                <a:ext cx="229710" cy="238221"/>
              </a:xfrm>
              <a:prstGeom prst="rect">
                <a:avLst/>
              </a:prstGeom>
            </p:spPr>
          </p:pic>
        </p:grp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69CC4298-DF13-47E8-4EA8-2587E67D384F}"/>
                </a:ext>
              </a:extLst>
            </p:cNvPr>
            <p:cNvSpPr txBox="1"/>
            <p:nvPr/>
          </p:nvSpPr>
          <p:spPr>
            <a:xfrm>
              <a:off x="4485978" y="5836047"/>
              <a:ext cx="1763815" cy="2154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ES" sz="800" b="1" i="0" u="none" strike="noStrike"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593,3KCAL 12%P 30%L 58%HC</a:t>
              </a:r>
              <a:endParaRPr lang="es-ES" sz="800"/>
            </a:p>
          </p:txBody>
        </p:sp>
        <p:sp>
          <p:nvSpPr>
            <p:cNvPr id="12" name="CuadroTexto 129">
              <a:extLst>
                <a:ext uri="{FF2B5EF4-FFF2-40B4-BE49-F238E27FC236}">
                  <a16:creationId xmlns:a16="http://schemas.microsoft.com/office/drawing/2014/main" id="{608E712B-0921-6B99-919B-FF00AF3C2654}"/>
                </a:ext>
              </a:extLst>
            </p:cNvPr>
            <p:cNvSpPr txBox="1"/>
            <p:nvPr/>
          </p:nvSpPr>
          <p:spPr>
            <a:xfrm>
              <a:off x="4476192" y="5204287"/>
              <a:ext cx="170264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800" dirty="0">
                  <a:latin typeface="MV Boli" panose="02000500030200090000" pitchFamily="2" charset="0"/>
                  <a:cs typeface="MV Boli" panose="02000500030200090000" pitchFamily="2" charset="0"/>
                </a:rPr>
                <a:t>-SOPA DE PASTA</a:t>
              </a:r>
            </a:p>
            <a:p>
              <a:r>
                <a:rPr lang="es-ES" sz="800" dirty="0">
                  <a:latin typeface="MV Boli" panose="02000500030200090000" pitchFamily="2" charset="0"/>
                  <a:cs typeface="MV Boli" panose="02000500030200090000" pitchFamily="2" charset="0"/>
                </a:rPr>
                <a:t>-HAMBURGUESA AMB ENCIAM I COGOMBRE</a:t>
              </a:r>
            </a:p>
            <a:p>
              <a:r>
                <a:rPr lang="es-ES" sz="800" dirty="0">
                  <a:latin typeface="MV Boli" panose="02000500030200090000" pitchFamily="2" charset="0"/>
                  <a:cs typeface="MV Boli" panose="02000500030200090000" pitchFamily="2" charset="0"/>
                </a:rPr>
                <a:t>-FRUITA DE TEMPORADA</a:t>
              </a:r>
            </a:p>
          </p:txBody>
        </p:sp>
      </p:grpSp>
      <p:grpSp>
        <p:nvGrpSpPr>
          <p:cNvPr id="82" name="Grupo 81">
            <a:extLst>
              <a:ext uri="{FF2B5EF4-FFF2-40B4-BE49-F238E27FC236}">
                <a16:creationId xmlns:a16="http://schemas.microsoft.com/office/drawing/2014/main" id="{E34B0B90-7D54-0362-F3EA-48C3228BCC96}"/>
              </a:ext>
            </a:extLst>
          </p:cNvPr>
          <p:cNvGrpSpPr/>
          <p:nvPr/>
        </p:nvGrpSpPr>
        <p:grpSpPr>
          <a:xfrm>
            <a:off x="6505409" y="5106621"/>
            <a:ext cx="1981388" cy="950448"/>
            <a:chOff x="8601441" y="5132755"/>
            <a:chExt cx="1981388" cy="950448"/>
          </a:xfrm>
        </p:grpSpPr>
        <p:sp>
          <p:nvSpPr>
            <p:cNvPr id="13" name="CuadroTexto 129">
              <a:extLst>
                <a:ext uri="{FF2B5EF4-FFF2-40B4-BE49-F238E27FC236}">
                  <a16:creationId xmlns:a16="http://schemas.microsoft.com/office/drawing/2014/main" id="{720BCF88-D41C-451F-8365-BD5DDE56B8A3}"/>
                </a:ext>
              </a:extLst>
            </p:cNvPr>
            <p:cNvSpPr txBox="1"/>
            <p:nvPr/>
          </p:nvSpPr>
          <p:spPr>
            <a:xfrm>
              <a:off x="8658235" y="5213105"/>
              <a:ext cx="156785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800" dirty="0">
                  <a:latin typeface="MV Boli" panose="02000500030200090000" pitchFamily="2" charset="0"/>
                  <a:cs typeface="MV Boli" panose="02000500030200090000" pitchFamily="2" charset="0"/>
                </a:rPr>
                <a:t>-LLENTIES ESTOFADES</a:t>
              </a:r>
            </a:p>
            <a:p>
              <a:r>
                <a:rPr lang="es-ES" sz="800" dirty="0">
                  <a:latin typeface="MV Boli" panose="02000500030200090000" pitchFamily="2" charset="0"/>
                  <a:cs typeface="MV Boli" panose="02000500030200090000" pitchFamily="2" charset="0"/>
                </a:rPr>
                <a:t>-”SAN MARINO” AMB TOMÀQUET AMANIT </a:t>
              </a:r>
            </a:p>
            <a:p>
              <a:r>
                <a:rPr lang="es-ES" sz="800" dirty="0">
                  <a:latin typeface="MV Boli" panose="02000500030200090000" pitchFamily="2" charset="0"/>
                  <a:cs typeface="MV Boli" panose="02000500030200090000" pitchFamily="2" charset="0"/>
                </a:rPr>
                <a:t>-IOGURT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1EB9E78D-5877-0BFE-B1D6-B8116A47C6C9}"/>
                </a:ext>
              </a:extLst>
            </p:cNvPr>
            <p:cNvSpPr txBox="1"/>
            <p:nvPr/>
          </p:nvSpPr>
          <p:spPr>
            <a:xfrm>
              <a:off x="8601441" y="5867759"/>
              <a:ext cx="1981388" cy="2154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ES" sz="800" b="1" i="0" u="none" strike="noStrike"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595,2KCAL 16%P 31%L 52%HC</a:t>
              </a:r>
              <a:endParaRPr lang="es-ES" sz="800"/>
            </a:p>
          </p:txBody>
        </p:sp>
        <p:grpSp>
          <p:nvGrpSpPr>
            <p:cNvPr id="24" name="Grupo 23">
              <a:extLst>
                <a:ext uri="{FF2B5EF4-FFF2-40B4-BE49-F238E27FC236}">
                  <a16:creationId xmlns:a16="http://schemas.microsoft.com/office/drawing/2014/main" id="{82F16E84-FF28-080D-E9FD-C5887CE8619A}"/>
                </a:ext>
              </a:extLst>
            </p:cNvPr>
            <p:cNvGrpSpPr/>
            <p:nvPr/>
          </p:nvGrpSpPr>
          <p:grpSpPr>
            <a:xfrm>
              <a:off x="10286232" y="5132755"/>
              <a:ext cx="267578" cy="771260"/>
              <a:chOff x="10189623" y="4118104"/>
              <a:chExt cx="267578" cy="771260"/>
            </a:xfrm>
          </p:grpSpPr>
          <p:pic>
            <p:nvPicPr>
              <p:cNvPr id="25" name="Imagen 24" descr="Imagen que contiene dibujo&#10;&#10;Descripción generada automáticamente">
                <a:extLst>
                  <a:ext uri="{FF2B5EF4-FFF2-40B4-BE49-F238E27FC236}">
                    <a16:creationId xmlns:a16="http://schemas.microsoft.com/office/drawing/2014/main" id="{59F8E971-6B23-FB03-8C37-D465720519D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/>
              <a:srcRect l="18863" t="7654" r="19174" b="7127"/>
              <a:stretch/>
            </p:blipFill>
            <p:spPr>
              <a:xfrm>
                <a:off x="10189623" y="4118104"/>
                <a:ext cx="267578" cy="259119"/>
              </a:xfrm>
              <a:prstGeom prst="rect">
                <a:avLst/>
              </a:prstGeom>
            </p:spPr>
          </p:pic>
          <p:pic>
            <p:nvPicPr>
              <p:cNvPr id="26" name="Imagen 25">
                <a:extLst>
                  <a:ext uri="{FF2B5EF4-FFF2-40B4-BE49-F238E27FC236}">
                    <a16:creationId xmlns:a16="http://schemas.microsoft.com/office/drawing/2014/main" id="{2541F33E-16E0-8935-99EC-EBB75534BF95}"/>
                  </a:ext>
                </a:extLst>
              </p:cNvPr>
              <p:cNvPicPr/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21545" y="4406522"/>
                <a:ext cx="229710" cy="238221"/>
              </a:xfrm>
              <a:prstGeom prst="rect">
                <a:avLst/>
              </a:prstGeom>
            </p:spPr>
          </p:pic>
          <p:pic>
            <p:nvPicPr>
              <p:cNvPr id="27" name="Imagen 26">
                <a:extLst>
                  <a:ext uri="{FF2B5EF4-FFF2-40B4-BE49-F238E27FC236}">
                    <a16:creationId xmlns:a16="http://schemas.microsoft.com/office/drawing/2014/main" id="{FBB90A31-85DB-46B5-0BDA-4CF82CB2F226}"/>
                  </a:ext>
                </a:extLst>
              </p:cNvPr>
              <p:cNvPicPr/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02217" y="4698614"/>
                <a:ext cx="240433" cy="190750"/>
              </a:xfrm>
              <a:prstGeom prst="rect">
                <a:avLst/>
              </a:prstGeom>
            </p:spPr>
          </p:pic>
        </p:grpSp>
      </p:grpSp>
      <p:grpSp>
        <p:nvGrpSpPr>
          <p:cNvPr id="83" name="Grupo 82">
            <a:extLst>
              <a:ext uri="{FF2B5EF4-FFF2-40B4-BE49-F238E27FC236}">
                <a16:creationId xmlns:a16="http://schemas.microsoft.com/office/drawing/2014/main" id="{5A5CABC4-15D4-57F1-2198-047902CF0E02}"/>
              </a:ext>
            </a:extLst>
          </p:cNvPr>
          <p:cNvGrpSpPr/>
          <p:nvPr/>
        </p:nvGrpSpPr>
        <p:grpSpPr>
          <a:xfrm>
            <a:off x="8657453" y="5135303"/>
            <a:ext cx="1918152" cy="897147"/>
            <a:chOff x="6512698" y="5159680"/>
            <a:chExt cx="1918152" cy="897147"/>
          </a:xfrm>
        </p:grpSpPr>
        <p:sp>
          <p:nvSpPr>
            <p:cNvPr id="14" name="CuadroTexto 111">
              <a:extLst>
                <a:ext uri="{FF2B5EF4-FFF2-40B4-BE49-F238E27FC236}">
                  <a16:creationId xmlns:a16="http://schemas.microsoft.com/office/drawing/2014/main" id="{249126D8-A818-DAD7-1B26-8419DA535770}"/>
                </a:ext>
              </a:extLst>
            </p:cNvPr>
            <p:cNvSpPr txBox="1"/>
            <p:nvPr/>
          </p:nvSpPr>
          <p:spPr>
            <a:xfrm>
              <a:off x="6512698" y="5159680"/>
              <a:ext cx="170264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800" dirty="0">
                  <a:latin typeface="MV Boli" panose="02000500030200090000" pitchFamily="2" charset="0"/>
                  <a:cs typeface="MV Boli" panose="02000500030200090000" pitchFamily="2" charset="0"/>
                </a:rPr>
                <a:t>-MACARRONS POMODORO</a:t>
              </a:r>
            </a:p>
            <a:p>
              <a:r>
                <a:rPr lang="es-ES" sz="800" dirty="0">
                  <a:latin typeface="MV Boli" panose="02000500030200090000" pitchFamily="2" charset="0"/>
                  <a:cs typeface="MV Boli" panose="02000500030200090000" pitchFamily="2" charset="0"/>
                </a:rPr>
                <a:t>-CARN MAGRA AMB SALSA AGREDOLÇA</a:t>
              </a:r>
            </a:p>
            <a:p>
              <a:r>
                <a:rPr lang="es-ES" sz="800" dirty="0">
                  <a:latin typeface="MV Boli" panose="02000500030200090000" pitchFamily="2" charset="0"/>
                  <a:cs typeface="MV Boli" panose="02000500030200090000" pitchFamily="2" charset="0"/>
                </a:rPr>
                <a:t>-FRUITA DE TEMPORADA</a:t>
              </a:r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AC4AB43A-F9F5-8A02-9A45-8D5189079910}"/>
                </a:ext>
              </a:extLst>
            </p:cNvPr>
            <p:cNvSpPr txBox="1"/>
            <p:nvPr/>
          </p:nvSpPr>
          <p:spPr>
            <a:xfrm>
              <a:off x="6524615" y="5841383"/>
              <a:ext cx="1870640" cy="2154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ES" sz="800" b="1" i="0" u="none" strike="noStrike" dirty="0"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603,4KCAL 15%P 30%L 55%HC</a:t>
              </a:r>
              <a:endParaRPr lang="es-ES" sz="800" dirty="0"/>
            </a:p>
          </p:txBody>
        </p:sp>
        <p:grpSp>
          <p:nvGrpSpPr>
            <p:cNvPr id="28" name="Grupo 27">
              <a:extLst>
                <a:ext uri="{FF2B5EF4-FFF2-40B4-BE49-F238E27FC236}">
                  <a16:creationId xmlns:a16="http://schemas.microsoft.com/office/drawing/2014/main" id="{4FD06483-04CD-062A-B264-0E5D743C3F79}"/>
                </a:ext>
              </a:extLst>
            </p:cNvPr>
            <p:cNvGrpSpPr/>
            <p:nvPr/>
          </p:nvGrpSpPr>
          <p:grpSpPr>
            <a:xfrm>
              <a:off x="8163272" y="5163417"/>
              <a:ext cx="267578" cy="771260"/>
              <a:chOff x="10189623" y="4118104"/>
              <a:chExt cx="267578" cy="771260"/>
            </a:xfrm>
          </p:grpSpPr>
          <p:pic>
            <p:nvPicPr>
              <p:cNvPr id="29" name="Imagen 28" descr="Imagen que contiene dibujo&#10;&#10;Descripción generada automáticamente">
                <a:extLst>
                  <a:ext uri="{FF2B5EF4-FFF2-40B4-BE49-F238E27FC236}">
                    <a16:creationId xmlns:a16="http://schemas.microsoft.com/office/drawing/2014/main" id="{B5599325-45F9-5DC1-A8F1-BE4A31AFAED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/>
              <a:srcRect l="18863" t="7654" r="19174" b="7127"/>
              <a:stretch/>
            </p:blipFill>
            <p:spPr>
              <a:xfrm>
                <a:off x="10189623" y="4118104"/>
                <a:ext cx="267578" cy="259119"/>
              </a:xfrm>
              <a:prstGeom prst="rect">
                <a:avLst/>
              </a:prstGeom>
            </p:spPr>
          </p:pic>
          <p:pic>
            <p:nvPicPr>
              <p:cNvPr id="30" name="Imagen 29">
                <a:extLst>
                  <a:ext uri="{FF2B5EF4-FFF2-40B4-BE49-F238E27FC236}">
                    <a16:creationId xmlns:a16="http://schemas.microsoft.com/office/drawing/2014/main" id="{CCB6E641-B728-9D70-7B05-89B7E716F0E1}"/>
                  </a:ext>
                </a:extLst>
              </p:cNvPr>
              <p:cNvPicPr/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21545" y="4406522"/>
                <a:ext cx="229710" cy="238221"/>
              </a:xfrm>
              <a:prstGeom prst="rect">
                <a:avLst/>
              </a:prstGeom>
            </p:spPr>
          </p:pic>
          <p:pic>
            <p:nvPicPr>
              <p:cNvPr id="31" name="Imagen 30">
                <a:extLst>
                  <a:ext uri="{FF2B5EF4-FFF2-40B4-BE49-F238E27FC236}">
                    <a16:creationId xmlns:a16="http://schemas.microsoft.com/office/drawing/2014/main" id="{DCE03F49-89EA-E388-A435-61EE2ED581FD}"/>
                  </a:ext>
                </a:extLst>
              </p:cNvPr>
              <p:cNvPicPr/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02217" y="4698614"/>
                <a:ext cx="240433" cy="190750"/>
              </a:xfrm>
              <a:prstGeom prst="rect">
                <a:avLst/>
              </a:prstGeom>
            </p:spPr>
          </p:pic>
        </p:grpSp>
      </p:grpSp>
      <p:grpSp>
        <p:nvGrpSpPr>
          <p:cNvPr id="77" name="Grupo 76">
            <a:extLst>
              <a:ext uri="{FF2B5EF4-FFF2-40B4-BE49-F238E27FC236}">
                <a16:creationId xmlns:a16="http://schemas.microsoft.com/office/drawing/2014/main" id="{4D4C1557-5285-2DF7-15CA-748B0BDB4798}"/>
              </a:ext>
            </a:extLst>
          </p:cNvPr>
          <p:cNvGrpSpPr/>
          <p:nvPr/>
        </p:nvGrpSpPr>
        <p:grpSpPr>
          <a:xfrm>
            <a:off x="2326049" y="5130304"/>
            <a:ext cx="1942915" cy="881140"/>
            <a:chOff x="2278744" y="5183426"/>
            <a:chExt cx="1942915" cy="881140"/>
          </a:xfrm>
        </p:grpSpPr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0D051DAD-007D-96F1-49CA-C2F3CFDF65DF}"/>
                </a:ext>
              </a:extLst>
            </p:cNvPr>
            <p:cNvSpPr txBox="1"/>
            <p:nvPr/>
          </p:nvSpPr>
          <p:spPr>
            <a:xfrm>
              <a:off x="2278744" y="5849122"/>
              <a:ext cx="1882907" cy="2154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ES" sz="800" b="1" i="0" u="none" strike="noStrike" dirty="0"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599,9KCAL 12%P 32%L 56%HC</a:t>
              </a:r>
              <a:endParaRPr lang="es-ES" sz="800" dirty="0"/>
            </a:p>
          </p:txBody>
        </p:sp>
        <p:pic>
          <p:nvPicPr>
            <p:cNvPr id="19" name="Imagen 18" descr="Imagen que contiene dibujo&#10;&#10;Descripción generada automáticamente">
              <a:extLst>
                <a:ext uri="{FF2B5EF4-FFF2-40B4-BE49-F238E27FC236}">
                  <a16:creationId xmlns:a16="http://schemas.microsoft.com/office/drawing/2014/main" id="{5E575059-52F0-3137-CA20-1343C9D14CF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18863" t="7654" r="19174" b="7127"/>
            <a:stretch/>
          </p:blipFill>
          <p:spPr>
            <a:xfrm>
              <a:off x="3954081" y="5183426"/>
              <a:ext cx="267578" cy="259119"/>
            </a:xfrm>
            <a:prstGeom prst="rect">
              <a:avLst/>
            </a:prstGeom>
          </p:spPr>
        </p:pic>
        <p:sp>
          <p:nvSpPr>
            <p:cNvPr id="32" name="CuadroTexto 129">
              <a:extLst>
                <a:ext uri="{FF2B5EF4-FFF2-40B4-BE49-F238E27FC236}">
                  <a16:creationId xmlns:a16="http://schemas.microsoft.com/office/drawing/2014/main" id="{C791EF42-E4FC-3ADC-0AC0-03BD2F9E88B7}"/>
                </a:ext>
              </a:extLst>
            </p:cNvPr>
            <p:cNvSpPr txBox="1"/>
            <p:nvPr/>
          </p:nvSpPr>
          <p:spPr>
            <a:xfrm>
              <a:off x="2350061" y="5205974"/>
              <a:ext cx="170264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800" dirty="0">
                  <a:latin typeface="MV Boli" panose="02000500030200090000" pitchFamily="2" charset="0"/>
                  <a:cs typeface="MV Boli" panose="02000500030200090000" pitchFamily="2" charset="0"/>
                </a:rPr>
                <a:t>-ARRÒS AMB TOMÀQUET</a:t>
              </a:r>
            </a:p>
            <a:p>
              <a:r>
                <a:rPr lang="es-ES" sz="800" dirty="0">
                  <a:latin typeface="MV Boli" panose="02000500030200090000" pitchFamily="2" charset="0"/>
                  <a:cs typeface="MV Boli" panose="02000500030200090000" pitchFamily="2" charset="0"/>
                </a:rPr>
                <a:t>-LLUÇ AMB SALSA VERDA</a:t>
              </a:r>
            </a:p>
            <a:p>
              <a:r>
                <a:rPr lang="es-ES" sz="800" dirty="0">
                  <a:latin typeface="MV Boli" panose="02000500030200090000" pitchFamily="2" charset="0"/>
                  <a:cs typeface="MV Boli" panose="02000500030200090000" pitchFamily="2" charset="0"/>
                </a:rPr>
                <a:t>-FRUITA DE TEMPORADA</a:t>
              </a:r>
            </a:p>
          </p:txBody>
        </p:sp>
      </p:grpSp>
      <p:grpSp>
        <p:nvGrpSpPr>
          <p:cNvPr id="53" name="Grupo 52">
            <a:extLst>
              <a:ext uri="{FF2B5EF4-FFF2-40B4-BE49-F238E27FC236}">
                <a16:creationId xmlns:a16="http://schemas.microsoft.com/office/drawing/2014/main" id="{6648EE7C-F3A1-A6FB-1250-63D48DE7E366}"/>
              </a:ext>
            </a:extLst>
          </p:cNvPr>
          <p:cNvGrpSpPr/>
          <p:nvPr/>
        </p:nvGrpSpPr>
        <p:grpSpPr>
          <a:xfrm>
            <a:off x="2261967" y="6129582"/>
            <a:ext cx="1986257" cy="915955"/>
            <a:chOff x="2281002" y="6132268"/>
            <a:chExt cx="1986257" cy="915955"/>
          </a:xfrm>
        </p:grpSpPr>
        <p:grpSp>
          <p:nvGrpSpPr>
            <p:cNvPr id="33" name="Grupo 32">
              <a:extLst>
                <a:ext uri="{FF2B5EF4-FFF2-40B4-BE49-F238E27FC236}">
                  <a16:creationId xmlns:a16="http://schemas.microsoft.com/office/drawing/2014/main" id="{24D8FEF1-0BC5-E0C2-89D8-CC230DF313B9}"/>
                </a:ext>
              </a:extLst>
            </p:cNvPr>
            <p:cNvGrpSpPr/>
            <p:nvPr/>
          </p:nvGrpSpPr>
          <p:grpSpPr>
            <a:xfrm>
              <a:off x="3999681" y="6180931"/>
              <a:ext cx="267578" cy="771260"/>
              <a:chOff x="10189623" y="4118104"/>
              <a:chExt cx="267578" cy="771260"/>
            </a:xfrm>
          </p:grpSpPr>
          <p:pic>
            <p:nvPicPr>
              <p:cNvPr id="34" name="Imagen 33" descr="Imagen que contiene dibujo&#10;&#10;Descripción generada automáticamente">
                <a:extLst>
                  <a:ext uri="{FF2B5EF4-FFF2-40B4-BE49-F238E27FC236}">
                    <a16:creationId xmlns:a16="http://schemas.microsoft.com/office/drawing/2014/main" id="{E412BBCC-FD46-CFB6-F64E-A9F34FB0242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/>
              <a:srcRect l="18863" t="7654" r="19174" b="7127"/>
              <a:stretch/>
            </p:blipFill>
            <p:spPr>
              <a:xfrm>
                <a:off x="10189623" y="4118104"/>
                <a:ext cx="267578" cy="259119"/>
              </a:xfrm>
              <a:prstGeom prst="rect">
                <a:avLst/>
              </a:prstGeom>
            </p:spPr>
          </p:pic>
          <p:pic>
            <p:nvPicPr>
              <p:cNvPr id="35" name="Imagen 34">
                <a:extLst>
                  <a:ext uri="{FF2B5EF4-FFF2-40B4-BE49-F238E27FC236}">
                    <a16:creationId xmlns:a16="http://schemas.microsoft.com/office/drawing/2014/main" id="{BAD23420-54F8-6C98-6347-982C153C3E79}"/>
                  </a:ext>
                </a:extLst>
              </p:cNvPr>
              <p:cNvPicPr/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21545" y="4406522"/>
                <a:ext cx="229710" cy="238221"/>
              </a:xfrm>
              <a:prstGeom prst="rect">
                <a:avLst/>
              </a:prstGeom>
            </p:spPr>
          </p:pic>
          <p:pic>
            <p:nvPicPr>
              <p:cNvPr id="36" name="Imagen 35">
                <a:extLst>
                  <a:ext uri="{FF2B5EF4-FFF2-40B4-BE49-F238E27FC236}">
                    <a16:creationId xmlns:a16="http://schemas.microsoft.com/office/drawing/2014/main" id="{EB9EBA0E-A6F2-BBCE-0E82-EEB4EEAACA0E}"/>
                  </a:ext>
                </a:extLst>
              </p:cNvPr>
              <p:cNvPicPr/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02217" y="4698614"/>
                <a:ext cx="240433" cy="190750"/>
              </a:xfrm>
              <a:prstGeom prst="rect">
                <a:avLst/>
              </a:prstGeom>
            </p:spPr>
          </p:pic>
        </p:grpSp>
        <p:sp>
          <p:nvSpPr>
            <p:cNvPr id="52" name="CuadroTexto 111">
              <a:extLst>
                <a:ext uri="{FF2B5EF4-FFF2-40B4-BE49-F238E27FC236}">
                  <a16:creationId xmlns:a16="http://schemas.microsoft.com/office/drawing/2014/main" id="{FCF5C896-1CDD-183D-A4A5-4DABFDFB6F3C}"/>
                </a:ext>
              </a:extLst>
            </p:cNvPr>
            <p:cNvSpPr txBox="1"/>
            <p:nvPr/>
          </p:nvSpPr>
          <p:spPr>
            <a:xfrm>
              <a:off x="2296217" y="6132268"/>
              <a:ext cx="182260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800" dirty="0">
                  <a:latin typeface="MV Boli" panose="02000500030200090000" pitchFamily="2" charset="0"/>
                  <a:cs typeface="MV Boli" panose="02000500030200090000" pitchFamily="2" charset="0"/>
                </a:rPr>
                <a:t>-SOPA D’ARRÒS</a:t>
              </a:r>
            </a:p>
            <a:p>
              <a:r>
                <a:rPr lang="es-ES" sz="800" dirty="0">
                  <a:latin typeface="MV Boli" panose="02000500030200090000" pitchFamily="2" charset="0"/>
                  <a:cs typeface="MV Boli" panose="02000500030200090000" pitchFamily="2" charset="0"/>
                </a:rPr>
                <a:t>-RODÓ DE GALL DINDI AMB TOMÀQUET</a:t>
              </a:r>
            </a:p>
            <a:p>
              <a:r>
                <a:rPr lang="es-ES" sz="800" dirty="0">
                  <a:latin typeface="MV Boli" panose="02000500030200090000" pitchFamily="2" charset="0"/>
                  <a:cs typeface="MV Boli" panose="02000500030200090000" pitchFamily="2" charset="0"/>
                </a:rPr>
                <a:t>-FRUITA ECOLÒGICA DE TEMPORADA</a:t>
              </a:r>
            </a:p>
          </p:txBody>
        </p:sp>
        <p:sp>
          <p:nvSpPr>
            <p:cNvPr id="54" name="CuadroTexto 53">
              <a:extLst>
                <a:ext uri="{FF2B5EF4-FFF2-40B4-BE49-F238E27FC236}">
                  <a16:creationId xmlns:a16="http://schemas.microsoft.com/office/drawing/2014/main" id="{5199971C-2439-9E2F-0268-04D2DDE12455}"/>
                </a:ext>
              </a:extLst>
            </p:cNvPr>
            <p:cNvSpPr txBox="1"/>
            <p:nvPr/>
          </p:nvSpPr>
          <p:spPr>
            <a:xfrm>
              <a:off x="2281002" y="6832779"/>
              <a:ext cx="1888082" cy="2154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ES" sz="800" b="1" i="0" u="none" strike="noStrike"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593,3KCAL 12%P 30%L 58%HC</a:t>
              </a:r>
              <a:endParaRPr lang="es-ES" sz="800"/>
            </a:p>
          </p:txBody>
        </p:sp>
      </p:grpSp>
      <p:grpSp>
        <p:nvGrpSpPr>
          <p:cNvPr id="51" name="Grupo 50">
            <a:extLst>
              <a:ext uri="{FF2B5EF4-FFF2-40B4-BE49-F238E27FC236}">
                <a16:creationId xmlns:a16="http://schemas.microsoft.com/office/drawing/2014/main" id="{6C30643A-CC22-94DE-8FE6-8E4B67DF7E32}"/>
              </a:ext>
            </a:extLst>
          </p:cNvPr>
          <p:cNvGrpSpPr/>
          <p:nvPr/>
        </p:nvGrpSpPr>
        <p:grpSpPr>
          <a:xfrm>
            <a:off x="199322" y="6129582"/>
            <a:ext cx="1971914" cy="894048"/>
            <a:chOff x="211697" y="6156918"/>
            <a:chExt cx="1971914" cy="894048"/>
          </a:xfrm>
        </p:grpSpPr>
        <p:sp>
          <p:nvSpPr>
            <p:cNvPr id="55" name="CuadroTexto 129">
              <a:extLst>
                <a:ext uri="{FF2B5EF4-FFF2-40B4-BE49-F238E27FC236}">
                  <a16:creationId xmlns:a16="http://schemas.microsoft.com/office/drawing/2014/main" id="{24A2DBBD-6500-5C78-2401-12CCFE281793}"/>
                </a:ext>
              </a:extLst>
            </p:cNvPr>
            <p:cNvSpPr txBox="1"/>
            <p:nvPr/>
          </p:nvSpPr>
          <p:spPr>
            <a:xfrm>
              <a:off x="211697" y="6156918"/>
              <a:ext cx="182260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800" dirty="0">
                  <a:latin typeface="MV Boli" panose="02000500030200090000" pitchFamily="2" charset="0"/>
                  <a:cs typeface="MV Boli" panose="02000500030200090000" pitchFamily="2" charset="0"/>
                </a:rPr>
                <a:t>-TRICOLOR DE VERDURES</a:t>
              </a:r>
            </a:p>
            <a:p>
              <a:r>
                <a:rPr lang="es-ES" sz="800" dirty="0">
                  <a:latin typeface="MV Boli" panose="02000500030200090000" pitchFamily="2" charset="0"/>
                  <a:cs typeface="MV Boli" panose="02000500030200090000" pitchFamily="2" charset="0"/>
                </a:rPr>
                <a:t>-MANDONGUILLES AMB SALSA CAÇADORA</a:t>
              </a:r>
            </a:p>
            <a:p>
              <a:r>
                <a:rPr lang="es-ES" sz="800" dirty="0">
                  <a:latin typeface="MV Boli" panose="02000500030200090000" pitchFamily="2" charset="0"/>
                  <a:cs typeface="MV Boli" panose="02000500030200090000" pitchFamily="2" charset="0"/>
                </a:rPr>
                <a:t>-FRUITA DE TEMPORADA</a:t>
              </a:r>
            </a:p>
          </p:txBody>
        </p:sp>
        <p:sp>
          <p:nvSpPr>
            <p:cNvPr id="56" name="CuadroTexto 55">
              <a:extLst>
                <a:ext uri="{FF2B5EF4-FFF2-40B4-BE49-F238E27FC236}">
                  <a16:creationId xmlns:a16="http://schemas.microsoft.com/office/drawing/2014/main" id="{D03354F3-48B2-6745-C7A8-5F9D0EADB886}"/>
                </a:ext>
              </a:extLst>
            </p:cNvPr>
            <p:cNvSpPr txBox="1"/>
            <p:nvPr/>
          </p:nvSpPr>
          <p:spPr>
            <a:xfrm>
              <a:off x="226254" y="6835522"/>
              <a:ext cx="1953192" cy="2154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ES" sz="800" b="1" i="0" u="none" strike="noStrike"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605,9KCAL 12%P 33%L 54%HC</a:t>
              </a:r>
              <a:endParaRPr lang="es-ES" sz="800"/>
            </a:p>
          </p:txBody>
        </p:sp>
        <p:grpSp>
          <p:nvGrpSpPr>
            <p:cNvPr id="57" name="Grupo 56">
              <a:extLst>
                <a:ext uri="{FF2B5EF4-FFF2-40B4-BE49-F238E27FC236}">
                  <a16:creationId xmlns:a16="http://schemas.microsoft.com/office/drawing/2014/main" id="{294C0A40-85B7-F059-52A6-82FD0F29B061}"/>
                </a:ext>
              </a:extLst>
            </p:cNvPr>
            <p:cNvGrpSpPr/>
            <p:nvPr/>
          </p:nvGrpSpPr>
          <p:grpSpPr>
            <a:xfrm>
              <a:off x="1916033" y="6248121"/>
              <a:ext cx="267578" cy="526639"/>
              <a:chOff x="10189623" y="4118104"/>
              <a:chExt cx="267578" cy="526639"/>
            </a:xfrm>
          </p:grpSpPr>
          <p:pic>
            <p:nvPicPr>
              <p:cNvPr id="58" name="Imagen 57" descr="Imagen que contiene dibujo&#10;&#10;Descripción generada automáticamente">
                <a:extLst>
                  <a:ext uri="{FF2B5EF4-FFF2-40B4-BE49-F238E27FC236}">
                    <a16:creationId xmlns:a16="http://schemas.microsoft.com/office/drawing/2014/main" id="{E800464A-6489-0213-0C36-AA401350BD6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/>
              <a:srcRect l="18863" t="7654" r="19174" b="7127"/>
              <a:stretch/>
            </p:blipFill>
            <p:spPr>
              <a:xfrm>
                <a:off x="10189623" y="4118104"/>
                <a:ext cx="267578" cy="259119"/>
              </a:xfrm>
              <a:prstGeom prst="rect">
                <a:avLst/>
              </a:prstGeom>
            </p:spPr>
          </p:pic>
          <p:pic>
            <p:nvPicPr>
              <p:cNvPr id="59" name="Imagen 58">
                <a:extLst>
                  <a:ext uri="{FF2B5EF4-FFF2-40B4-BE49-F238E27FC236}">
                    <a16:creationId xmlns:a16="http://schemas.microsoft.com/office/drawing/2014/main" id="{D26CFA29-7FC3-D111-8A41-FFAAD42A5364}"/>
                  </a:ext>
                </a:extLst>
              </p:cNvPr>
              <p:cNvPicPr/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21545" y="4406522"/>
                <a:ext cx="229710" cy="238221"/>
              </a:xfrm>
              <a:prstGeom prst="rect">
                <a:avLst/>
              </a:prstGeom>
            </p:spPr>
          </p:pic>
        </p:grpSp>
      </p:grpSp>
      <p:sp>
        <p:nvSpPr>
          <p:cNvPr id="37" name="CuadroTexto 158">
            <a:extLst>
              <a:ext uri="{FF2B5EF4-FFF2-40B4-BE49-F238E27FC236}">
                <a16:creationId xmlns:a16="http://schemas.microsoft.com/office/drawing/2014/main" id="{3A831C96-D6F6-4E58-D165-EE09FA21C780}"/>
              </a:ext>
            </a:extLst>
          </p:cNvPr>
          <p:cNvSpPr txBox="1"/>
          <p:nvPr/>
        </p:nvSpPr>
        <p:spPr>
          <a:xfrm>
            <a:off x="-32848" y="2985884"/>
            <a:ext cx="29419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dirty="0">
                <a:solidFill>
                  <a:schemeClr val="bg1"/>
                </a:solidFill>
                <a:latin typeface="MV Boli"/>
                <a:cs typeface="MV Boli"/>
              </a:rPr>
              <a:t>3</a:t>
            </a:r>
          </a:p>
        </p:txBody>
      </p:sp>
      <p:sp>
        <p:nvSpPr>
          <p:cNvPr id="38" name="CuadroTexto 158">
            <a:extLst>
              <a:ext uri="{FF2B5EF4-FFF2-40B4-BE49-F238E27FC236}">
                <a16:creationId xmlns:a16="http://schemas.microsoft.com/office/drawing/2014/main" id="{9F585B93-6008-F39E-48EB-B52A4DB61989}"/>
              </a:ext>
            </a:extLst>
          </p:cNvPr>
          <p:cNvSpPr txBox="1"/>
          <p:nvPr/>
        </p:nvSpPr>
        <p:spPr>
          <a:xfrm>
            <a:off x="2048083" y="2999710"/>
            <a:ext cx="29419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dirty="0">
                <a:solidFill>
                  <a:schemeClr val="bg1"/>
                </a:solidFill>
                <a:latin typeface="MV Boli"/>
                <a:cs typeface="MV Boli"/>
              </a:rPr>
              <a:t>4</a:t>
            </a:r>
          </a:p>
        </p:txBody>
      </p:sp>
      <p:pic>
        <p:nvPicPr>
          <p:cNvPr id="43" name="Imagen 125" descr="Vacio.png">
            <a:extLst>
              <a:ext uri="{FF2B5EF4-FFF2-40B4-BE49-F238E27FC236}">
                <a16:creationId xmlns:a16="http://schemas.microsoft.com/office/drawing/2014/main" id="{F2B3B39B-5343-3618-25CA-0E06341213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7721" y="2306612"/>
            <a:ext cx="1558174" cy="611680"/>
          </a:xfrm>
          <a:prstGeom prst="rect">
            <a:avLst/>
          </a:prstGeom>
        </p:spPr>
      </p:pic>
      <p:pic>
        <p:nvPicPr>
          <p:cNvPr id="44" name="Imagen 125" descr="Vacio.png">
            <a:extLst>
              <a:ext uri="{FF2B5EF4-FFF2-40B4-BE49-F238E27FC236}">
                <a16:creationId xmlns:a16="http://schemas.microsoft.com/office/drawing/2014/main" id="{CD13275B-F483-A4BE-CF73-C9696CAC78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9018" y="2294036"/>
            <a:ext cx="1558174" cy="611680"/>
          </a:xfrm>
          <a:prstGeom prst="rect">
            <a:avLst/>
          </a:prstGeom>
        </p:spPr>
      </p:pic>
      <p:sp>
        <p:nvSpPr>
          <p:cNvPr id="46" name="CuadroTexto 130">
            <a:extLst>
              <a:ext uri="{FF2B5EF4-FFF2-40B4-BE49-F238E27FC236}">
                <a16:creationId xmlns:a16="http://schemas.microsoft.com/office/drawing/2014/main" id="{2A89E2A8-DA03-7189-D0AD-ECF4B031F747}"/>
              </a:ext>
            </a:extLst>
          </p:cNvPr>
          <p:cNvSpPr txBox="1"/>
          <p:nvPr/>
        </p:nvSpPr>
        <p:spPr>
          <a:xfrm>
            <a:off x="85005" y="4219395"/>
            <a:ext cx="193631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>
                <a:latin typeface="MV Boli" panose="02000500030200090000" pitchFamily="2" charset="0"/>
                <a:cs typeface="MV Boli" panose="02000500030200090000" pitchFamily="2" charset="0"/>
              </a:rPr>
              <a:t>DILLUNS DE PASQUA</a:t>
            </a:r>
            <a:endParaRPr lang="es-ES" sz="900" b="1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47" name="Imagen 121" descr="Resultado de imagen de dibujo semana santa">
            <a:extLst>
              <a:ext uri="{FF2B5EF4-FFF2-40B4-BE49-F238E27FC236}">
                <a16:creationId xmlns:a16="http://schemas.microsoft.com/office/drawing/2014/main" id="{50FDC5B1-323C-B90C-8047-3B98D87837E0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903" y="4146363"/>
            <a:ext cx="1140762" cy="846577"/>
          </a:xfrm>
          <a:prstGeom prst="rect">
            <a:avLst/>
          </a:prstGeom>
          <a:noFill/>
          <a:ln>
            <a:noFill/>
          </a:ln>
        </p:spPr>
      </p:pic>
      <p:sp>
        <p:nvSpPr>
          <p:cNvPr id="48" name="CuadroTexto 130">
            <a:extLst>
              <a:ext uri="{FF2B5EF4-FFF2-40B4-BE49-F238E27FC236}">
                <a16:creationId xmlns:a16="http://schemas.microsoft.com/office/drawing/2014/main" id="{C412191E-E610-C85F-8547-FDF67F92778A}"/>
              </a:ext>
            </a:extLst>
          </p:cNvPr>
          <p:cNvSpPr txBox="1"/>
          <p:nvPr/>
        </p:nvSpPr>
        <p:spPr>
          <a:xfrm>
            <a:off x="8629179" y="3138433"/>
            <a:ext cx="193631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>
                <a:latin typeface="MV Boli" panose="02000500030200090000" pitchFamily="2" charset="0"/>
                <a:cs typeface="MV Boli" panose="02000500030200090000" pitchFamily="2" charset="0"/>
              </a:rPr>
              <a:t>DIVENDRES SANT</a:t>
            </a:r>
            <a:endParaRPr lang="es-ES" sz="900" b="1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49" name="79 Imagen" descr="http://3.bp.blogspot.com/-ZXqbB1JUdvA/TeE9-9mQ44I/AAAAAAAAAi4/bSM_Gd3IXIc/s1600/nazareno.gif">
            <a:extLst>
              <a:ext uri="{FF2B5EF4-FFF2-40B4-BE49-F238E27FC236}">
                <a16:creationId xmlns:a16="http://schemas.microsoft.com/office/drawing/2014/main" id="{7A893F30-EB0D-66BF-73D0-BECD0DBF5A57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1172" y="3212452"/>
            <a:ext cx="585639" cy="795109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Imagen 125" descr="Vacio.png">
            <a:extLst>
              <a:ext uri="{FF2B5EF4-FFF2-40B4-BE49-F238E27FC236}">
                <a16:creationId xmlns:a16="http://schemas.microsoft.com/office/drawing/2014/main" id="{B8C4A2CA-DF83-F10F-7DB4-879FF89051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8255" y="3297077"/>
            <a:ext cx="1558174" cy="611680"/>
          </a:xfrm>
          <a:prstGeom prst="rect">
            <a:avLst/>
          </a:prstGeom>
        </p:spPr>
      </p:pic>
      <p:pic>
        <p:nvPicPr>
          <p:cNvPr id="72" name="Imagen 125" descr="Vacio.png">
            <a:extLst>
              <a:ext uri="{FF2B5EF4-FFF2-40B4-BE49-F238E27FC236}">
                <a16:creationId xmlns:a16="http://schemas.microsoft.com/office/drawing/2014/main" id="{4CAB3520-2095-5012-0CAB-B2276D27D3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50" y="3284172"/>
            <a:ext cx="1558174" cy="611680"/>
          </a:xfrm>
          <a:prstGeom prst="rect">
            <a:avLst/>
          </a:prstGeom>
        </p:spPr>
      </p:pic>
      <p:pic>
        <p:nvPicPr>
          <p:cNvPr id="73" name="Imagen 125" descr="Vacio.png">
            <a:extLst>
              <a:ext uri="{FF2B5EF4-FFF2-40B4-BE49-F238E27FC236}">
                <a16:creationId xmlns:a16="http://schemas.microsoft.com/office/drawing/2014/main" id="{2F0D99C8-706E-0E28-209B-77AF91132E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2955" y="3258867"/>
            <a:ext cx="1558174" cy="611680"/>
          </a:xfrm>
          <a:prstGeom prst="rect">
            <a:avLst/>
          </a:prstGeom>
        </p:spPr>
      </p:pic>
      <p:pic>
        <p:nvPicPr>
          <p:cNvPr id="74" name="Imagen 125" descr="Vacio.png">
            <a:extLst>
              <a:ext uri="{FF2B5EF4-FFF2-40B4-BE49-F238E27FC236}">
                <a16:creationId xmlns:a16="http://schemas.microsoft.com/office/drawing/2014/main" id="{0166444A-269F-B8F4-411A-BF902D0F93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4252" y="3246291"/>
            <a:ext cx="1558174" cy="611680"/>
          </a:xfrm>
          <a:prstGeom prst="rect">
            <a:avLst/>
          </a:prstGeom>
        </p:spPr>
      </p:pic>
      <p:pic>
        <p:nvPicPr>
          <p:cNvPr id="75" name="Imagen 125" descr="Vacio.png">
            <a:extLst>
              <a:ext uri="{FF2B5EF4-FFF2-40B4-BE49-F238E27FC236}">
                <a16:creationId xmlns:a16="http://schemas.microsoft.com/office/drawing/2014/main" id="{5A8BF722-CDBC-7203-9303-E25C559BF5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4828" y="2317991"/>
            <a:ext cx="1558174" cy="611680"/>
          </a:xfrm>
          <a:prstGeom prst="rect">
            <a:avLst/>
          </a:prstGeom>
        </p:spPr>
      </p:pic>
      <p:grpSp>
        <p:nvGrpSpPr>
          <p:cNvPr id="88" name="Grupo 87">
            <a:extLst>
              <a:ext uri="{FF2B5EF4-FFF2-40B4-BE49-F238E27FC236}">
                <a16:creationId xmlns:a16="http://schemas.microsoft.com/office/drawing/2014/main" id="{0E3DE4FC-9562-FF40-7E88-0623A6B64745}"/>
              </a:ext>
            </a:extLst>
          </p:cNvPr>
          <p:cNvGrpSpPr/>
          <p:nvPr/>
        </p:nvGrpSpPr>
        <p:grpSpPr>
          <a:xfrm>
            <a:off x="8665995" y="6066336"/>
            <a:ext cx="1852497" cy="932139"/>
            <a:chOff x="6521636" y="2191736"/>
            <a:chExt cx="1852497" cy="932139"/>
          </a:xfrm>
        </p:grpSpPr>
        <p:sp>
          <p:nvSpPr>
            <p:cNvPr id="89" name="CuadroTexto 129">
              <a:extLst>
                <a:ext uri="{FF2B5EF4-FFF2-40B4-BE49-F238E27FC236}">
                  <a16:creationId xmlns:a16="http://schemas.microsoft.com/office/drawing/2014/main" id="{94DA5DFA-CAC1-1672-AC38-325441E0535E}"/>
                </a:ext>
              </a:extLst>
            </p:cNvPr>
            <p:cNvSpPr txBox="1"/>
            <p:nvPr/>
          </p:nvSpPr>
          <p:spPr>
            <a:xfrm>
              <a:off x="6598954" y="2319767"/>
              <a:ext cx="170264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800" dirty="0">
                  <a:latin typeface="MV Boli" panose="02000500030200090000" pitchFamily="2" charset="0"/>
                  <a:cs typeface="MV Boli" panose="02000500030200090000" pitchFamily="2" charset="0"/>
                </a:rPr>
                <a:t>-CREMA DE PASTANAGA</a:t>
              </a:r>
            </a:p>
            <a:p>
              <a:r>
                <a:rPr lang="es-ES" sz="800" dirty="0">
                  <a:latin typeface="MV Boli" panose="02000500030200090000" pitchFamily="2" charset="0"/>
                  <a:cs typeface="MV Boli" panose="02000500030200090000" pitchFamily="2" charset="0"/>
                </a:rPr>
                <a:t>-SALMÓ AMB SALSA POMODORO</a:t>
              </a:r>
            </a:p>
            <a:p>
              <a:r>
                <a:rPr lang="es-ES" sz="800" dirty="0">
                  <a:latin typeface="MV Boli" panose="02000500030200090000" pitchFamily="2" charset="0"/>
                  <a:cs typeface="MV Boli" panose="02000500030200090000" pitchFamily="2" charset="0"/>
                </a:rPr>
                <a:t>-IOGURT</a:t>
              </a:r>
            </a:p>
          </p:txBody>
        </p:sp>
        <p:sp>
          <p:nvSpPr>
            <p:cNvPr id="90" name="CuadroTexto 89">
              <a:extLst>
                <a:ext uri="{FF2B5EF4-FFF2-40B4-BE49-F238E27FC236}">
                  <a16:creationId xmlns:a16="http://schemas.microsoft.com/office/drawing/2014/main" id="{232F3590-9B99-6BB6-0209-08C1C6480878}"/>
                </a:ext>
              </a:extLst>
            </p:cNvPr>
            <p:cNvSpPr txBox="1"/>
            <p:nvPr/>
          </p:nvSpPr>
          <p:spPr>
            <a:xfrm>
              <a:off x="6521636" y="2908431"/>
              <a:ext cx="1822143" cy="2154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ES" sz="800" b="1" i="0" u="none" strike="noStrike" dirty="0"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597,7KCAL 13%P 34%L 53%HC</a:t>
              </a:r>
              <a:endParaRPr lang="es-ES" sz="800" dirty="0"/>
            </a:p>
          </p:txBody>
        </p:sp>
        <p:grpSp>
          <p:nvGrpSpPr>
            <p:cNvPr id="91" name="Grupo 90">
              <a:extLst>
                <a:ext uri="{FF2B5EF4-FFF2-40B4-BE49-F238E27FC236}">
                  <a16:creationId xmlns:a16="http://schemas.microsoft.com/office/drawing/2014/main" id="{6C418855-FCC3-70DD-D153-F9163658D503}"/>
                </a:ext>
              </a:extLst>
            </p:cNvPr>
            <p:cNvGrpSpPr/>
            <p:nvPr/>
          </p:nvGrpSpPr>
          <p:grpSpPr>
            <a:xfrm>
              <a:off x="8106555" y="2191736"/>
              <a:ext cx="267578" cy="771260"/>
              <a:chOff x="10189623" y="4118104"/>
              <a:chExt cx="267578" cy="771260"/>
            </a:xfrm>
          </p:grpSpPr>
          <p:pic>
            <p:nvPicPr>
              <p:cNvPr id="92" name="Imagen 91" descr="Imagen que contiene dibujo&#10;&#10;Descripción generada automáticamente">
                <a:extLst>
                  <a:ext uri="{FF2B5EF4-FFF2-40B4-BE49-F238E27FC236}">
                    <a16:creationId xmlns:a16="http://schemas.microsoft.com/office/drawing/2014/main" id="{C1DE2555-B32B-4BE4-6F21-3BC293AF6EF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/>
              <a:srcRect l="18863" t="7654" r="19174" b="7127"/>
              <a:stretch/>
            </p:blipFill>
            <p:spPr>
              <a:xfrm>
                <a:off x="10189623" y="4118104"/>
                <a:ext cx="267578" cy="259119"/>
              </a:xfrm>
              <a:prstGeom prst="rect">
                <a:avLst/>
              </a:prstGeom>
            </p:spPr>
          </p:pic>
          <p:pic>
            <p:nvPicPr>
              <p:cNvPr id="93" name="Imagen 92">
                <a:extLst>
                  <a:ext uri="{FF2B5EF4-FFF2-40B4-BE49-F238E27FC236}">
                    <a16:creationId xmlns:a16="http://schemas.microsoft.com/office/drawing/2014/main" id="{056D113F-EE97-24C6-4F31-BB3AF8757CC9}"/>
                  </a:ext>
                </a:extLst>
              </p:cNvPr>
              <p:cNvPicPr/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21545" y="4406522"/>
                <a:ext cx="229710" cy="238221"/>
              </a:xfrm>
              <a:prstGeom prst="rect">
                <a:avLst/>
              </a:prstGeom>
            </p:spPr>
          </p:pic>
          <p:pic>
            <p:nvPicPr>
              <p:cNvPr id="94" name="Imagen 93">
                <a:extLst>
                  <a:ext uri="{FF2B5EF4-FFF2-40B4-BE49-F238E27FC236}">
                    <a16:creationId xmlns:a16="http://schemas.microsoft.com/office/drawing/2014/main" id="{EAB324DD-A09C-3E13-0142-F1DAF12B0EFA}"/>
                  </a:ext>
                </a:extLst>
              </p:cNvPr>
              <p:cNvPicPr/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02217" y="4698614"/>
                <a:ext cx="240433" cy="190750"/>
              </a:xfrm>
              <a:prstGeom prst="rect">
                <a:avLst/>
              </a:prstGeom>
            </p:spPr>
          </p:pic>
        </p:grpSp>
      </p:grpSp>
      <p:grpSp>
        <p:nvGrpSpPr>
          <p:cNvPr id="95" name="Grupo 94">
            <a:extLst>
              <a:ext uri="{FF2B5EF4-FFF2-40B4-BE49-F238E27FC236}">
                <a16:creationId xmlns:a16="http://schemas.microsoft.com/office/drawing/2014/main" id="{EDAE63FB-F410-CBFF-AF8F-3C00A55C86B0}"/>
              </a:ext>
            </a:extLst>
          </p:cNvPr>
          <p:cNvGrpSpPr/>
          <p:nvPr/>
        </p:nvGrpSpPr>
        <p:grpSpPr>
          <a:xfrm>
            <a:off x="6496223" y="6088720"/>
            <a:ext cx="1876240" cy="915992"/>
            <a:chOff x="8632953" y="2203994"/>
            <a:chExt cx="1876240" cy="915992"/>
          </a:xfrm>
        </p:grpSpPr>
        <p:sp>
          <p:nvSpPr>
            <p:cNvPr id="96" name="CuadroTexto 95">
              <a:extLst>
                <a:ext uri="{FF2B5EF4-FFF2-40B4-BE49-F238E27FC236}">
                  <a16:creationId xmlns:a16="http://schemas.microsoft.com/office/drawing/2014/main" id="{59391967-67BA-EB5D-BAA4-A795E32D5A1F}"/>
                </a:ext>
              </a:extLst>
            </p:cNvPr>
            <p:cNvSpPr txBox="1"/>
            <p:nvPr/>
          </p:nvSpPr>
          <p:spPr>
            <a:xfrm>
              <a:off x="8632953" y="2904542"/>
              <a:ext cx="1778246" cy="2154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ES" sz="800" b="1" i="0" u="none" strike="noStrike" dirty="0"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600,4KCAL 15%P 31%L 53%HC</a:t>
              </a:r>
              <a:endParaRPr lang="es-ES" sz="800" dirty="0"/>
            </a:p>
          </p:txBody>
        </p:sp>
        <p:grpSp>
          <p:nvGrpSpPr>
            <p:cNvPr id="97" name="Grupo 96">
              <a:extLst>
                <a:ext uri="{FF2B5EF4-FFF2-40B4-BE49-F238E27FC236}">
                  <a16:creationId xmlns:a16="http://schemas.microsoft.com/office/drawing/2014/main" id="{A1F7A267-078F-E0F5-D734-E11BDAA88AF4}"/>
                </a:ext>
              </a:extLst>
            </p:cNvPr>
            <p:cNvGrpSpPr/>
            <p:nvPr/>
          </p:nvGrpSpPr>
          <p:grpSpPr>
            <a:xfrm>
              <a:off x="10241615" y="2203994"/>
              <a:ext cx="267578" cy="526639"/>
              <a:chOff x="10189623" y="4118104"/>
              <a:chExt cx="267578" cy="526639"/>
            </a:xfrm>
          </p:grpSpPr>
          <p:pic>
            <p:nvPicPr>
              <p:cNvPr id="99" name="Imagen 98" descr="Imagen que contiene dibujo&#10;&#10;Descripción generada automáticamente">
                <a:extLst>
                  <a:ext uri="{FF2B5EF4-FFF2-40B4-BE49-F238E27FC236}">
                    <a16:creationId xmlns:a16="http://schemas.microsoft.com/office/drawing/2014/main" id="{B484EDB9-CA83-42B2-0001-11FF76A8C37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/>
              <a:srcRect l="18863" t="7654" r="19174" b="7127"/>
              <a:stretch/>
            </p:blipFill>
            <p:spPr>
              <a:xfrm>
                <a:off x="10189623" y="4118104"/>
                <a:ext cx="267578" cy="259119"/>
              </a:xfrm>
              <a:prstGeom prst="rect">
                <a:avLst/>
              </a:prstGeom>
            </p:spPr>
          </p:pic>
          <p:pic>
            <p:nvPicPr>
              <p:cNvPr id="100" name="Imagen 99">
                <a:extLst>
                  <a:ext uri="{FF2B5EF4-FFF2-40B4-BE49-F238E27FC236}">
                    <a16:creationId xmlns:a16="http://schemas.microsoft.com/office/drawing/2014/main" id="{D5444610-9530-9C64-490C-9E10EBF778E2}"/>
                  </a:ext>
                </a:extLst>
              </p:cNvPr>
              <p:cNvPicPr/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21545" y="4406522"/>
                <a:ext cx="229710" cy="238221"/>
              </a:xfrm>
              <a:prstGeom prst="rect">
                <a:avLst/>
              </a:prstGeom>
            </p:spPr>
          </p:pic>
        </p:grpSp>
        <p:sp>
          <p:nvSpPr>
            <p:cNvPr id="98" name="CuadroTexto 97">
              <a:extLst>
                <a:ext uri="{FF2B5EF4-FFF2-40B4-BE49-F238E27FC236}">
                  <a16:creationId xmlns:a16="http://schemas.microsoft.com/office/drawing/2014/main" id="{97C4C2FA-9C78-28B4-EA6A-F65B5C2D3323}"/>
                </a:ext>
              </a:extLst>
            </p:cNvPr>
            <p:cNvSpPr txBox="1"/>
            <p:nvPr/>
          </p:nvSpPr>
          <p:spPr>
            <a:xfrm>
              <a:off x="8645021" y="2238172"/>
              <a:ext cx="170264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800" dirty="0">
                  <a:latin typeface="MV Boli" panose="02000500030200090000" pitchFamily="2" charset="0"/>
                  <a:cs typeface="MV Boli" panose="02000500030200090000" pitchFamily="2" charset="0"/>
                </a:rPr>
                <a:t>-ESPAGUETIS AMB TOMÀQUET</a:t>
              </a:r>
            </a:p>
            <a:p>
              <a:r>
                <a:rPr lang="es-ES" sz="800" dirty="0">
                  <a:latin typeface="MV Boli" panose="02000500030200090000" pitchFamily="2" charset="0"/>
                  <a:cs typeface="MV Boli" panose="02000500030200090000" pitchFamily="2" charset="0"/>
                </a:rPr>
                <a:t>-CUIXA DE POLLASTRE AMB PATATA</a:t>
              </a:r>
            </a:p>
            <a:p>
              <a:r>
                <a:rPr lang="es-ES" sz="800" dirty="0">
                  <a:latin typeface="MV Boli" panose="02000500030200090000" pitchFamily="2" charset="0"/>
                  <a:cs typeface="MV Boli" panose="02000500030200090000" pitchFamily="2" charset="0"/>
                </a:rPr>
                <a:t>-FRUITA DE TEMPORADA</a:t>
              </a:r>
            </a:p>
          </p:txBody>
        </p:sp>
      </p:grpSp>
      <p:grpSp>
        <p:nvGrpSpPr>
          <p:cNvPr id="101" name="Grupo 100">
            <a:extLst>
              <a:ext uri="{FF2B5EF4-FFF2-40B4-BE49-F238E27FC236}">
                <a16:creationId xmlns:a16="http://schemas.microsoft.com/office/drawing/2014/main" id="{7CDCB788-D8DB-1C6E-C6EF-8E64824248EA}"/>
              </a:ext>
            </a:extLst>
          </p:cNvPr>
          <p:cNvGrpSpPr/>
          <p:nvPr/>
        </p:nvGrpSpPr>
        <p:grpSpPr>
          <a:xfrm>
            <a:off x="4443987" y="6095200"/>
            <a:ext cx="1933867" cy="960379"/>
            <a:chOff x="4410595" y="2172635"/>
            <a:chExt cx="1933867" cy="960379"/>
          </a:xfrm>
        </p:grpSpPr>
        <p:grpSp>
          <p:nvGrpSpPr>
            <p:cNvPr id="102" name="Grupo 101">
              <a:extLst>
                <a:ext uri="{FF2B5EF4-FFF2-40B4-BE49-F238E27FC236}">
                  <a16:creationId xmlns:a16="http://schemas.microsoft.com/office/drawing/2014/main" id="{7E169704-FFAD-12CC-DFD1-35DC671D9025}"/>
                </a:ext>
              </a:extLst>
            </p:cNvPr>
            <p:cNvGrpSpPr/>
            <p:nvPr/>
          </p:nvGrpSpPr>
          <p:grpSpPr>
            <a:xfrm>
              <a:off x="6076884" y="2282485"/>
              <a:ext cx="267578" cy="526639"/>
              <a:chOff x="10189623" y="4118104"/>
              <a:chExt cx="267578" cy="526639"/>
            </a:xfrm>
          </p:grpSpPr>
          <p:pic>
            <p:nvPicPr>
              <p:cNvPr id="105" name="Imagen 104" descr="Imagen que contiene dibujo&#10;&#10;Descripción generada automáticamente">
                <a:extLst>
                  <a:ext uri="{FF2B5EF4-FFF2-40B4-BE49-F238E27FC236}">
                    <a16:creationId xmlns:a16="http://schemas.microsoft.com/office/drawing/2014/main" id="{089BA188-2DC3-39B3-CCD6-90A26A57E7D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/>
              <a:srcRect l="18863" t="7654" r="19174" b="7127"/>
              <a:stretch/>
            </p:blipFill>
            <p:spPr>
              <a:xfrm>
                <a:off x="10189623" y="4118104"/>
                <a:ext cx="267578" cy="259119"/>
              </a:xfrm>
              <a:prstGeom prst="rect">
                <a:avLst/>
              </a:prstGeom>
            </p:spPr>
          </p:pic>
          <p:pic>
            <p:nvPicPr>
              <p:cNvPr id="106" name="Imagen 105">
                <a:extLst>
                  <a:ext uri="{FF2B5EF4-FFF2-40B4-BE49-F238E27FC236}">
                    <a16:creationId xmlns:a16="http://schemas.microsoft.com/office/drawing/2014/main" id="{4EF33DEA-FB51-BD31-A860-769969895B81}"/>
                  </a:ext>
                </a:extLst>
              </p:cNvPr>
              <p:cNvPicPr/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21545" y="4406522"/>
                <a:ext cx="229710" cy="238221"/>
              </a:xfrm>
              <a:prstGeom prst="rect">
                <a:avLst/>
              </a:prstGeom>
            </p:spPr>
          </p:pic>
        </p:grpSp>
        <p:sp>
          <p:nvSpPr>
            <p:cNvPr id="103" name="CuadroTexto 111">
              <a:extLst>
                <a:ext uri="{FF2B5EF4-FFF2-40B4-BE49-F238E27FC236}">
                  <a16:creationId xmlns:a16="http://schemas.microsoft.com/office/drawing/2014/main" id="{6518FE10-AAAB-2ABB-E16B-830FD3C5FCFE}"/>
                </a:ext>
              </a:extLst>
            </p:cNvPr>
            <p:cNvSpPr txBox="1"/>
            <p:nvPr/>
          </p:nvSpPr>
          <p:spPr>
            <a:xfrm>
              <a:off x="4466625" y="2172635"/>
              <a:ext cx="170264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800" dirty="0">
                  <a:latin typeface="MV Boli" panose="02000500030200090000" pitchFamily="2" charset="0"/>
                  <a:cs typeface="MV Boli" panose="02000500030200090000" pitchFamily="2" charset="0"/>
                </a:rPr>
                <a:t>-MONGETA BLANCA ESTOFADA</a:t>
              </a:r>
            </a:p>
            <a:p>
              <a:r>
                <a:rPr lang="es-ES" sz="800" dirty="0">
                  <a:latin typeface="MV Boli" panose="02000500030200090000" pitchFamily="2" charset="0"/>
                  <a:cs typeface="MV Boli" panose="02000500030200090000" pitchFamily="2" charset="0"/>
                </a:rPr>
                <a:t>-TRUITA DE PATATA I CARBASSÓ AMB ENCIAM AMANIT</a:t>
              </a:r>
            </a:p>
            <a:p>
              <a:r>
                <a:rPr lang="es-ES" sz="800" dirty="0">
                  <a:latin typeface="MV Boli" panose="02000500030200090000" pitchFamily="2" charset="0"/>
                  <a:cs typeface="MV Boli" panose="02000500030200090000" pitchFamily="2" charset="0"/>
                </a:rPr>
                <a:t>-FRUITA DE TEMPORADA</a:t>
              </a:r>
            </a:p>
          </p:txBody>
        </p:sp>
        <p:sp>
          <p:nvSpPr>
            <p:cNvPr id="104" name="CuadroTexto 103">
              <a:extLst>
                <a:ext uri="{FF2B5EF4-FFF2-40B4-BE49-F238E27FC236}">
                  <a16:creationId xmlns:a16="http://schemas.microsoft.com/office/drawing/2014/main" id="{E17BF6E7-C348-871C-0AD9-A890E3861B42}"/>
                </a:ext>
              </a:extLst>
            </p:cNvPr>
            <p:cNvSpPr txBox="1"/>
            <p:nvPr/>
          </p:nvSpPr>
          <p:spPr>
            <a:xfrm>
              <a:off x="4410595" y="2917570"/>
              <a:ext cx="1870640" cy="2154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ES" sz="800" b="1" i="0" u="none" strike="noStrike" dirty="0"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603,4KCAL 15%P 30%L 55%HC</a:t>
              </a:r>
              <a:endParaRPr lang="es-ES" sz="800" dirty="0"/>
            </a:p>
          </p:txBody>
        </p:sp>
      </p:grpSp>
      <p:grpSp>
        <p:nvGrpSpPr>
          <p:cNvPr id="7" name="Grupo 6">
            <a:extLst>
              <a:ext uri="{FF2B5EF4-FFF2-40B4-BE49-F238E27FC236}">
                <a16:creationId xmlns:a16="http://schemas.microsoft.com/office/drawing/2014/main" id="{0610FD30-2C29-2320-35A5-086EA4DA692D}"/>
              </a:ext>
            </a:extLst>
          </p:cNvPr>
          <p:cNvGrpSpPr/>
          <p:nvPr/>
        </p:nvGrpSpPr>
        <p:grpSpPr>
          <a:xfrm>
            <a:off x="2306218" y="4140701"/>
            <a:ext cx="1942230" cy="898649"/>
            <a:chOff x="2306218" y="4140701"/>
            <a:chExt cx="1942230" cy="898649"/>
          </a:xfrm>
        </p:grpSpPr>
        <p:sp>
          <p:nvSpPr>
            <p:cNvPr id="15" name="CuadroTexto 129">
              <a:extLst>
                <a:ext uri="{FF2B5EF4-FFF2-40B4-BE49-F238E27FC236}">
                  <a16:creationId xmlns:a16="http://schemas.microsoft.com/office/drawing/2014/main" id="{5180A595-6926-A332-A0E3-C8FBF4936F50}"/>
                </a:ext>
              </a:extLst>
            </p:cNvPr>
            <p:cNvSpPr txBox="1"/>
            <p:nvPr/>
          </p:nvSpPr>
          <p:spPr>
            <a:xfrm>
              <a:off x="2366722" y="4140701"/>
              <a:ext cx="170264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800">
                  <a:latin typeface="MV Boli" panose="02000500030200090000" pitchFamily="2" charset="0"/>
                  <a:cs typeface="MV Boli" panose="02000500030200090000" pitchFamily="2" charset="0"/>
                </a:rPr>
                <a:t>-MONGETA BLANCA ESTOFADA</a:t>
              </a:r>
            </a:p>
            <a:p>
              <a:r>
                <a:rPr lang="es-ES" sz="800">
                  <a:latin typeface="MV Boli" panose="02000500030200090000" pitchFamily="2" charset="0"/>
                  <a:cs typeface="MV Boli" panose="02000500030200090000" pitchFamily="2" charset="0"/>
                </a:rPr>
                <a:t>-MANDONGUILLES DE LLUÇ I POTA A LA BISCAÏNA</a:t>
              </a:r>
            </a:p>
            <a:p>
              <a:r>
                <a:rPr lang="es-ES" sz="800">
                  <a:latin typeface="MV Boli" panose="02000500030200090000" pitchFamily="2" charset="0"/>
                  <a:cs typeface="MV Boli" panose="02000500030200090000" pitchFamily="2" charset="0"/>
                </a:rPr>
                <a:t>-IOGURT</a:t>
              </a:r>
            </a:p>
          </p:txBody>
        </p:sp>
        <p:grpSp>
          <p:nvGrpSpPr>
            <p:cNvPr id="20" name="Grupo 19">
              <a:extLst>
                <a:ext uri="{FF2B5EF4-FFF2-40B4-BE49-F238E27FC236}">
                  <a16:creationId xmlns:a16="http://schemas.microsoft.com/office/drawing/2014/main" id="{C5B069F0-0BF6-EDF5-6466-F74BBCCD8A53}"/>
                </a:ext>
              </a:extLst>
            </p:cNvPr>
            <p:cNvGrpSpPr/>
            <p:nvPr/>
          </p:nvGrpSpPr>
          <p:grpSpPr>
            <a:xfrm>
              <a:off x="3980870" y="4222596"/>
              <a:ext cx="267578" cy="771260"/>
              <a:chOff x="10189623" y="4118104"/>
              <a:chExt cx="267578" cy="771260"/>
            </a:xfrm>
          </p:grpSpPr>
          <p:pic>
            <p:nvPicPr>
              <p:cNvPr id="22" name="Imagen 21" descr="Imagen que contiene dibujo&#10;&#10;Descripción generada automáticamente">
                <a:extLst>
                  <a:ext uri="{FF2B5EF4-FFF2-40B4-BE49-F238E27FC236}">
                    <a16:creationId xmlns:a16="http://schemas.microsoft.com/office/drawing/2014/main" id="{1983F30D-F258-08C5-7474-BC3DF23AEBD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/>
              <a:srcRect l="18863" t="7654" r="19174" b="7127"/>
              <a:stretch/>
            </p:blipFill>
            <p:spPr>
              <a:xfrm>
                <a:off x="10189623" y="4118104"/>
                <a:ext cx="267578" cy="259119"/>
              </a:xfrm>
              <a:prstGeom prst="rect">
                <a:avLst/>
              </a:prstGeom>
            </p:spPr>
          </p:pic>
          <p:pic>
            <p:nvPicPr>
              <p:cNvPr id="23" name="Imagen 22">
                <a:extLst>
                  <a:ext uri="{FF2B5EF4-FFF2-40B4-BE49-F238E27FC236}">
                    <a16:creationId xmlns:a16="http://schemas.microsoft.com/office/drawing/2014/main" id="{2DB2D1D3-62C2-E710-F8A3-82A5B0CB9EC7}"/>
                  </a:ext>
                </a:extLst>
              </p:cNvPr>
              <p:cNvPicPr/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21545" y="4406522"/>
                <a:ext cx="229710" cy="238221"/>
              </a:xfrm>
              <a:prstGeom prst="rect">
                <a:avLst/>
              </a:prstGeom>
            </p:spPr>
          </p:pic>
          <p:pic>
            <p:nvPicPr>
              <p:cNvPr id="39" name="Imagen 38">
                <a:extLst>
                  <a:ext uri="{FF2B5EF4-FFF2-40B4-BE49-F238E27FC236}">
                    <a16:creationId xmlns:a16="http://schemas.microsoft.com/office/drawing/2014/main" id="{AD46F70C-F6EE-49E5-E4AF-C5E5D22CA4E4}"/>
                  </a:ext>
                </a:extLst>
              </p:cNvPr>
              <p:cNvPicPr/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02217" y="4698614"/>
                <a:ext cx="240433" cy="190750"/>
              </a:xfrm>
              <a:prstGeom prst="rect">
                <a:avLst/>
              </a:prstGeom>
            </p:spPr>
          </p:pic>
        </p:grpSp>
        <p:sp>
          <p:nvSpPr>
            <p:cNvPr id="21" name="CuadroTexto 20">
              <a:extLst>
                <a:ext uri="{FF2B5EF4-FFF2-40B4-BE49-F238E27FC236}">
                  <a16:creationId xmlns:a16="http://schemas.microsoft.com/office/drawing/2014/main" id="{8A75E5A1-7125-E78D-F83D-58BDDCEF21B2}"/>
                </a:ext>
              </a:extLst>
            </p:cNvPr>
            <p:cNvSpPr txBox="1"/>
            <p:nvPr/>
          </p:nvSpPr>
          <p:spPr>
            <a:xfrm>
              <a:off x="2306218" y="4823906"/>
              <a:ext cx="1873127" cy="2154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ES" sz="800" b="1" i="0" u="none" strike="noStrike"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599,8KCAL 13%P 32%L 54%HC</a:t>
              </a:r>
              <a:endParaRPr lang="es-ES" sz="800"/>
            </a:p>
          </p:txBody>
        </p:sp>
      </p:grpSp>
      <p:grpSp>
        <p:nvGrpSpPr>
          <p:cNvPr id="40" name="Grupo 39">
            <a:extLst>
              <a:ext uri="{FF2B5EF4-FFF2-40B4-BE49-F238E27FC236}">
                <a16:creationId xmlns:a16="http://schemas.microsoft.com/office/drawing/2014/main" id="{4E1D3BAC-21EF-A455-C459-E91E9A73F3BE}"/>
              </a:ext>
            </a:extLst>
          </p:cNvPr>
          <p:cNvGrpSpPr/>
          <p:nvPr/>
        </p:nvGrpSpPr>
        <p:grpSpPr>
          <a:xfrm>
            <a:off x="8715078" y="4102987"/>
            <a:ext cx="1824641" cy="949453"/>
            <a:chOff x="8715078" y="4102987"/>
            <a:chExt cx="1824641" cy="949453"/>
          </a:xfrm>
        </p:grpSpPr>
        <p:sp>
          <p:nvSpPr>
            <p:cNvPr id="41" name="CuadroTexto 40">
              <a:extLst>
                <a:ext uri="{FF2B5EF4-FFF2-40B4-BE49-F238E27FC236}">
                  <a16:creationId xmlns:a16="http://schemas.microsoft.com/office/drawing/2014/main" id="{DF17F31E-2522-E75C-4A16-6A37BC9C6ED2}"/>
                </a:ext>
              </a:extLst>
            </p:cNvPr>
            <p:cNvSpPr txBox="1"/>
            <p:nvPr/>
          </p:nvSpPr>
          <p:spPr>
            <a:xfrm>
              <a:off x="8722330" y="4162423"/>
              <a:ext cx="170264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800">
                  <a:latin typeface="MV Boli" panose="02000500030200090000" pitchFamily="2" charset="0"/>
                  <a:cs typeface="MV Boli" panose="02000500030200090000" pitchFamily="2" charset="0"/>
                </a:rPr>
                <a:t>-ESPAGUETIS AMB TOMÀQUET</a:t>
              </a:r>
              <a:endParaRPr lang="ca-ES" altLang="es-ES" sz="800">
                <a:latin typeface="MV Boli" panose="02000500030200090000" pitchFamily="2" charset="0"/>
                <a:cs typeface="MV Boli" panose="02000500030200090000" pitchFamily="2" charset="0"/>
              </a:endParaRPr>
            </a:p>
            <a:p>
              <a:r>
                <a:rPr lang="es-ES" sz="800">
                  <a:latin typeface="MV Boli" panose="02000500030200090000" pitchFamily="2" charset="0"/>
                  <a:cs typeface="MV Boli" panose="02000500030200090000" pitchFamily="2" charset="0"/>
                </a:rPr>
                <a:t>-</a:t>
              </a:r>
              <a:r>
                <a:rPr lang="ca-ES" altLang="es-ES" sz="800">
                  <a:latin typeface="MV Boli" panose="02000500030200090000" pitchFamily="2" charset="0"/>
                  <a:cs typeface="MV Boli" panose="02000500030200090000" pitchFamily="2" charset="0"/>
                </a:rPr>
                <a:t>TRUITA CASOLANA DE CARBASSÓ AMB ENCIAM</a:t>
              </a:r>
              <a:endParaRPr lang="es-ES" sz="800">
                <a:latin typeface="MV Boli" panose="02000500030200090000" pitchFamily="2" charset="0"/>
                <a:cs typeface="MV Boli" panose="02000500030200090000" pitchFamily="2" charset="0"/>
              </a:endParaRPr>
            </a:p>
            <a:p>
              <a:r>
                <a:rPr lang="es-ES" sz="800">
                  <a:latin typeface="MV Boli" panose="02000500030200090000" pitchFamily="2" charset="0"/>
                  <a:cs typeface="MV Boli" panose="02000500030200090000" pitchFamily="2" charset="0"/>
                </a:rPr>
                <a:t>-FRUITA DE TEMPORADA</a:t>
              </a:r>
            </a:p>
          </p:txBody>
        </p:sp>
        <p:grpSp>
          <p:nvGrpSpPr>
            <p:cNvPr id="42" name="Grupo 41">
              <a:extLst>
                <a:ext uri="{FF2B5EF4-FFF2-40B4-BE49-F238E27FC236}">
                  <a16:creationId xmlns:a16="http://schemas.microsoft.com/office/drawing/2014/main" id="{8A9791F9-75F6-F79A-ACD7-A3B3BCDE7688}"/>
                </a:ext>
              </a:extLst>
            </p:cNvPr>
            <p:cNvGrpSpPr/>
            <p:nvPr/>
          </p:nvGrpSpPr>
          <p:grpSpPr>
            <a:xfrm>
              <a:off x="10226315" y="4102987"/>
              <a:ext cx="267578" cy="771260"/>
              <a:chOff x="10189623" y="4118104"/>
              <a:chExt cx="267578" cy="771260"/>
            </a:xfrm>
          </p:grpSpPr>
          <p:pic>
            <p:nvPicPr>
              <p:cNvPr id="50" name="Imagen 49" descr="Imagen que contiene dibujo&#10;&#10;Descripción generada automáticamente">
                <a:extLst>
                  <a:ext uri="{FF2B5EF4-FFF2-40B4-BE49-F238E27FC236}">
                    <a16:creationId xmlns:a16="http://schemas.microsoft.com/office/drawing/2014/main" id="{CE340191-E890-D296-4169-495E2482044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/>
              <a:srcRect l="18863" t="7654" r="19174" b="7127"/>
              <a:stretch/>
            </p:blipFill>
            <p:spPr>
              <a:xfrm>
                <a:off x="10189623" y="4118104"/>
                <a:ext cx="267578" cy="259119"/>
              </a:xfrm>
              <a:prstGeom prst="rect">
                <a:avLst/>
              </a:prstGeom>
            </p:spPr>
          </p:pic>
          <p:pic>
            <p:nvPicPr>
              <p:cNvPr id="60" name="Imagen 59">
                <a:extLst>
                  <a:ext uri="{FF2B5EF4-FFF2-40B4-BE49-F238E27FC236}">
                    <a16:creationId xmlns:a16="http://schemas.microsoft.com/office/drawing/2014/main" id="{ED03E2B8-D1DB-901C-12D8-98CCA2E1A2D7}"/>
                  </a:ext>
                </a:extLst>
              </p:cNvPr>
              <p:cNvPicPr/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21545" y="4406522"/>
                <a:ext cx="229710" cy="238221"/>
              </a:xfrm>
              <a:prstGeom prst="rect">
                <a:avLst/>
              </a:prstGeom>
            </p:spPr>
          </p:pic>
          <p:pic>
            <p:nvPicPr>
              <p:cNvPr id="61" name="Imagen 60">
                <a:extLst>
                  <a:ext uri="{FF2B5EF4-FFF2-40B4-BE49-F238E27FC236}">
                    <a16:creationId xmlns:a16="http://schemas.microsoft.com/office/drawing/2014/main" id="{313EA44A-FBB9-ED38-5334-2D5F99E1E067}"/>
                  </a:ext>
                </a:extLst>
              </p:cNvPr>
              <p:cNvPicPr/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02217" y="4698614"/>
                <a:ext cx="240433" cy="190750"/>
              </a:xfrm>
              <a:prstGeom prst="rect">
                <a:avLst/>
              </a:prstGeom>
            </p:spPr>
          </p:pic>
        </p:grpSp>
        <p:sp>
          <p:nvSpPr>
            <p:cNvPr id="45" name="CuadroTexto 44">
              <a:extLst>
                <a:ext uri="{FF2B5EF4-FFF2-40B4-BE49-F238E27FC236}">
                  <a16:creationId xmlns:a16="http://schemas.microsoft.com/office/drawing/2014/main" id="{9F73253F-F385-5514-F679-DED46DBCA8AF}"/>
                </a:ext>
              </a:extLst>
            </p:cNvPr>
            <p:cNvSpPr txBox="1"/>
            <p:nvPr/>
          </p:nvSpPr>
          <p:spPr>
            <a:xfrm>
              <a:off x="8715078" y="4836996"/>
              <a:ext cx="1824641" cy="2154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ES" sz="800" b="1" i="0" u="none" strike="noStrike"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608,5KCAL 15%P 35%L 50%HC</a:t>
              </a:r>
              <a:endParaRPr lang="es-ES" sz="800"/>
            </a:p>
          </p:txBody>
        </p:sp>
      </p:grpSp>
      <p:grpSp>
        <p:nvGrpSpPr>
          <p:cNvPr id="62" name="Grupo 61">
            <a:extLst>
              <a:ext uri="{FF2B5EF4-FFF2-40B4-BE49-F238E27FC236}">
                <a16:creationId xmlns:a16="http://schemas.microsoft.com/office/drawing/2014/main" id="{0493F674-63F0-6D09-8ABC-A320F1902AF3}"/>
              </a:ext>
            </a:extLst>
          </p:cNvPr>
          <p:cNvGrpSpPr/>
          <p:nvPr/>
        </p:nvGrpSpPr>
        <p:grpSpPr>
          <a:xfrm>
            <a:off x="4376370" y="4183693"/>
            <a:ext cx="1918139" cy="868747"/>
            <a:chOff x="4376370" y="4183693"/>
            <a:chExt cx="1918139" cy="868747"/>
          </a:xfrm>
        </p:grpSpPr>
        <p:sp>
          <p:nvSpPr>
            <p:cNvPr id="65" name="CuadroTexto 64">
              <a:extLst>
                <a:ext uri="{FF2B5EF4-FFF2-40B4-BE49-F238E27FC236}">
                  <a16:creationId xmlns:a16="http://schemas.microsoft.com/office/drawing/2014/main" id="{F081246F-E629-14B0-D44F-9E79294B1A22}"/>
                </a:ext>
              </a:extLst>
            </p:cNvPr>
            <p:cNvSpPr txBox="1"/>
            <p:nvPr/>
          </p:nvSpPr>
          <p:spPr>
            <a:xfrm>
              <a:off x="4504802" y="4250490"/>
              <a:ext cx="170264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800">
                  <a:latin typeface="MV Boli" panose="02000500030200090000" pitchFamily="2" charset="0"/>
                  <a:cs typeface="MV Boli" panose="02000500030200090000" pitchFamily="2" charset="0"/>
                </a:rPr>
                <a:t>-CREMA DE BRÒQUIL</a:t>
              </a:r>
            </a:p>
            <a:p>
              <a:r>
                <a:rPr lang="es-ES" sz="800">
                  <a:latin typeface="MV Boli" panose="02000500030200090000" pitchFamily="2" charset="0"/>
                  <a:cs typeface="MV Boli" panose="02000500030200090000" pitchFamily="2" charset="0"/>
                </a:rPr>
                <a:t>-”SAN MARINO” AMB ENCIAM I BLAT DE MORO</a:t>
              </a:r>
            </a:p>
            <a:p>
              <a:r>
                <a:rPr lang="es-ES" sz="800">
                  <a:latin typeface="MV Boli" panose="02000500030200090000" pitchFamily="2" charset="0"/>
                  <a:cs typeface="MV Boli" panose="02000500030200090000" pitchFamily="2" charset="0"/>
                </a:rPr>
                <a:t>-FRUITA DE TEMPORADA</a:t>
              </a:r>
            </a:p>
          </p:txBody>
        </p:sp>
        <p:sp>
          <p:nvSpPr>
            <p:cNvPr id="66" name="CuadroTexto 65">
              <a:extLst>
                <a:ext uri="{FF2B5EF4-FFF2-40B4-BE49-F238E27FC236}">
                  <a16:creationId xmlns:a16="http://schemas.microsoft.com/office/drawing/2014/main" id="{42BB33B2-E303-F9C8-08F9-985B7B0D424B}"/>
                </a:ext>
              </a:extLst>
            </p:cNvPr>
            <p:cNvSpPr txBox="1"/>
            <p:nvPr/>
          </p:nvSpPr>
          <p:spPr>
            <a:xfrm>
              <a:off x="4376370" y="4830072"/>
              <a:ext cx="1778246" cy="22236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ES" sz="800" b="1" i="0" u="none" strike="noStrike"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607,4KCAL 13%P 30%L, 57%HC</a:t>
              </a:r>
              <a:endParaRPr lang="es-ES" sz="800"/>
            </a:p>
          </p:txBody>
        </p:sp>
        <p:grpSp>
          <p:nvGrpSpPr>
            <p:cNvPr id="67" name="Grupo 66">
              <a:extLst>
                <a:ext uri="{FF2B5EF4-FFF2-40B4-BE49-F238E27FC236}">
                  <a16:creationId xmlns:a16="http://schemas.microsoft.com/office/drawing/2014/main" id="{5F1A1C6F-5F5E-E16F-771D-D8EFEFFC9361}"/>
                </a:ext>
              </a:extLst>
            </p:cNvPr>
            <p:cNvGrpSpPr/>
            <p:nvPr/>
          </p:nvGrpSpPr>
          <p:grpSpPr>
            <a:xfrm>
              <a:off x="6026931" y="4183693"/>
              <a:ext cx="267578" cy="771260"/>
              <a:chOff x="10189623" y="4118104"/>
              <a:chExt cx="267578" cy="771260"/>
            </a:xfrm>
          </p:grpSpPr>
          <p:pic>
            <p:nvPicPr>
              <p:cNvPr id="68" name="Imagen 67" descr="Imagen que contiene dibujo&#10;&#10;Descripción generada automáticamente">
                <a:extLst>
                  <a:ext uri="{FF2B5EF4-FFF2-40B4-BE49-F238E27FC236}">
                    <a16:creationId xmlns:a16="http://schemas.microsoft.com/office/drawing/2014/main" id="{BD10EEBB-DDD3-6AD5-73AB-C0816EAF202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/>
              <a:srcRect l="18863" t="7654" r="19174" b="7127"/>
              <a:stretch/>
            </p:blipFill>
            <p:spPr>
              <a:xfrm>
                <a:off x="10189623" y="4118104"/>
                <a:ext cx="267578" cy="259119"/>
              </a:xfrm>
              <a:prstGeom prst="rect">
                <a:avLst/>
              </a:prstGeom>
            </p:spPr>
          </p:pic>
          <p:pic>
            <p:nvPicPr>
              <p:cNvPr id="70" name="Imagen 69">
                <a:extLst>
                  <a:ext uri="{FF2B5EF4-FFF2-40B4-BE49-F238E27FC236}">
                    <a16:creationId xmlns:a16="http://schemas.microsoft.com/office/drawing/2014/main" id="{D126703C-E9DE-F316-5D71-DDC588C98F1C}"/>
                  </a:ext>
                </a:extLst>
              </p:cNvPr>
              <p:cNvPicPr/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21545" y="4406522"/>
                <a:ext cx="229710" cy="238221"/>
              </a:xfrm>
              <a:prstGeom prst="rect">
                <a:avLst/>
              </a:prstGeom>
            </p:spPr>
          </p:pic>
          <p:pic>
            <p:nvPicPr>
              <p:cNvPr id="76" name="Imagen 75">
                <a:extLst>
                  <a:ext uri="{FF2B5EF4-FFF2-40B4-BE49-F238E27FC236}">
                    <a16:creationId xmlns:a16="http://schemas.microsoft.com/office/drawing/2014/main" id="{B6502189-25E8-34A8-B749-F36A9148665C}"/>
                  </a:ext>
                </a:extLst>
              </p:cNvPr>
              <p:cNvPicPr/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02217" y="4698614"/>
                <a:ext cx="240433" cy="190750"/>
              </a:xfrm>
              <a:prstGeom prst="rect">
                <a:avLst/>
              </a:prstGeom>
            </p:spPr>
          </p:pic>
        </p:grpSp>
      </p:grpSp>
      <p:grpSp>
        <p:nvGrpSpPr>
          <p:cNvPr id="115" name="Grupo 114">
            <a:extLst>
              <a:ext uri="{FF2B5EF4-FFF2-40B4-BE49-F238E27FC236}">
                <a16:creationId xmlns:a16="http://schemas.microsoft.com/office/drawing/2014/main" id="{043EEC45-8552-8343-58F9-80B615E7B7A6}"/>
              </a:ext>
            </a:extLst>
          </p:cNvPr>
          <p:cNvGrpSpPr/>
          <p:nvPr/>
        </p:nvGrpSpPr>
        <p:grpSpPr>
          <a:xfrm>
            <a:off x="207742" y="5172509"/>
            <a:ext cx="1936197" cy="883569"/>
            <a:chOff x="207742" y="5172509"/>
            <a:chExt cx="1936197" cy="883569"/>
          </a:xfrm>
        </p:grpSpPr>
        <p:sp>
          <p:nvSpPr>
            <p:cNvPr id="116" name="CuadroTexto 115">
              <a:extLst>
                <a:ext uri="{FF2B5EF4-FFF2-40B4-BE49-F238E27FC236}">
                  <a16:creationId xmlns:a16="http://schemas.microsoft.com/office/drawing/2014/main" id="{8F9601B6-8444-4A50-A977-7CFCE7E78A2F}"/>
                </a:ext>
              </a:extLst>
            </p:cNvPr>
            <p:cNvSpPr txBox="1"/>
            <p:nvPr/>
          </p:nvSpPr>
          <p:spPr>
            <a:xfrm>
              <a:off x="284398" y="5211931"/>
              <a:ext cx="170264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800" dirty="0">
                  <a:latin typeface="MV Boli" panose="02000500030200090000" pitchFamily="2" charset="0"/>
                  <a:cs typeface="MV Boli" panose="02000500030200090000" pitchFamily="2" charset="0"/>
                </a:rPr>
                <a:t>-CREMA DE CARBASSÓ</a:t>
              </a:r>
            </a:p>
            <a:p>
              <a:r>
                <a:rPr lang="es-ES" sz="800" dirty="0">
                  <a:latin typeface="MV Boli" panose="02000500030200090000" pitchFamily="2" charset="0"/>
                  <a:cs typeface="MV Boli" panose="02000500030200090000" pitchFamily="2" charset="0"/>
                </a:rPr>
                <a:t>-TRUITA DE PERNIL DOLÇ AMB ENCIAM I PASTANAGA</a:t>
              </a:r>
            </a:p>
            <a:p>
              <a:r>
                <a:rPr lang="es-ES" sz="800" dirty="0">
                  <a:latin typeface="MV Boli" panose="02000500030200090000" pitchFamily="2" charset="0"/>
                  <a:cs typeface="MV Boli" panose="02000500030200090000" pitchFamily="2" charset="0"/>
                </a:rPr>
                <a:t>-FRUITA DE TEMPORADA</a:t>
              </a:r>
            </a:p>
          </p:txBody>
        </p:sp>
        <p:sp>
          <p:nvSpPr>
            <p:cNvPr id="117" name="CuadroTexto 116">
              <a:extLst>
                <a:ext uri="{FF2B5EF4-FFF2-40B4-BE49-F238E27FC236}">
                  <a16:creationId xmlns:a16="http://schemas.microsoft.com/office/drawing/2014/main" id="{A6BDE2F3-5349-1D9B-12C0-D6E760D9C976}"/>
                </a:ext>
              </a:extLst>
            </p:cNvPr>
            <p:cNvSpPr txBox="1"/>
            <p:nvPr/>
          </p:nvSpPr>
          <p:spPr>
            <a:xfrm>
              <a:off x="207742" y="5840634"/>
              <a:ext cx="1774903" cy="2154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ES" sz="800" b="1" i="0" u="none" strike="noStrike"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605,2KCAL 14%P 32%L 54%HC</a:t>
              </a:r>
              <a:endParaRPr lang="es-ES" sz="800"/>
            </a:p>
          </p:txBody>
        </p:sp>
        <p:grpSp>
          <p:nvGrpSpPr>
            <p:cNvPr id="118" name="Grupo 117">
              <a:extLst>
                <a:ext uri="{FF2B5EF4-FFF2-40B4-BE49-F238E27FC236}">
                  <a16:creationId xmlns:a16="http://schemas.microsoft.com/office/drawing/2014/main" id="{EAAB49D3-335B-7E64-C61B-0DCB5ABEDC29}"/>
                </a:ext>
              </a:extLst>
            </p:cNvPr>
            <p:cNvGrpSpPr/>
            <p:nvPr/>
          </p:nvGrpSpPr>
          <p:grpSpPr>
            <a:xfrm>
              <a:off x="1876361" y="5172509"/>
              <a:ext cx="267578" cy="771260"/>
              <a:chOff x="10189623" y="4118104"/>
              <a:chExt cx="267578" cy="771260"/>
            </a:xfrm>
          </p:grpSpPr>
          <p:pic>
            <p:nvPicPr>
              <p:cNvPr id="119" name="Imagen 118" descr="Imagen que contiene dibujo&#10;&#10;Descripción generada automáticamente">
                <a:extLst>
                  <a:ext uri="{FF2B5EF4-FFF2-40B4-BE49-F238E27FC236}">
                    <a16:creationId xmlns:a16="http://schemas.microsoft.com/office/drawing/2014/main" id="{56BE4B14-164C-B2F6-70F4-001C8426E28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/>
              <a:srcRect l="18863" t="7654" r="19174" b="7127"/>
              <a:stretch/>
            </p:blipFill>
            <p:spPr>
              <a:xfrm>
                <a:off x="10189623" y="4118104"/>
                <a:ext cx="267578" cy="259119"/>
              </a:xfrm>
              <a:prstGeom prst="rect">
                <a:avLst/>
              </a:prstGeom>
            </p:spPr>
          </p:pic>
          <p:pic>
            <p:nvPicPr>
              <p:cNvPr id="120" name="Imagen 119">
                <a:extLst>
                  <a:ext uri="{FF2B5EF4-FFF2-40B4-BE49-F238E27FC236}">
                    <a16:creationId xmlns:a16="http://schemas.microsoft.com/office/drawing/2014/main" id="{93B68ABE-072F-BB91-A5E3-FD6D0B925175}"/>
                  </a:ext>
                </a:extLst>
              </p:cNvPr>
              <p:cNvPicPr/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21545" y="4406522"/>
                <a:ext cx="229710" cy="238221"/>
              </a:xfrm>
              <a:prstGeom prst="rect">
                <a:avLst/>
              </a:prstGeom>
            </p:spPr>
          </p:pic>
          <p:pic>
            <p:nvPicPr>
              <p:cNvPr id="135" name="Imagen 134">
                <a:extLst>
                  <a:ext uri="{FF2B5EF4-FFF2-40B4-BE49-F238E27FC236}">
                    <a16:creationId xmlns:a16="http://schemas.microsoft.com/office/drawing/2014/main" id="{DD86E360-7E19-5770-3DD6-7893CBC635A3}"/>
                  </a:ext>
                </a:extLst>
              </p:cNvPr>
              <p:cNvPicPr/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02217" y="4698614"/>
                <a:ext cx="240433" cy="190750"/>
              </a:xfrm>
              <a:prstGeom prst="rect">
                <a:avLst/>
              </a:prstGeom>
            </p:spPr>
          </p:pic>
        </p:grpSp>
      </p:grpSp>
      <p:grpSp>
        <p:nvGrpSpPr>
          <p:cNvPr id="136" name="Grupo 135">
            <a:extLst>
              <a:ext uri="{FF2B5EF4-FFF2-40B4-BE49-F238E27FC236}">
                <a16:creationId xmlns:a16="http://schemas.microsoft.com/office/drawing/2014/main" id="{B5E772CE-08A5-F2C2-829C-6CA5EB406175}"/>
              </a:ext>
            </a:extLst>
          </p:cNvPr>
          <p:cNvGrpSpPr/>
          <p:nvPr/>
        </p:nvGrpSpPr>
        <p:grpSpPr>
          <a:xfrm>
            <a:off x="6527176" y="4194461"/>
            <a:ext cx="1981404" cy="868214"/>
            <a:chOff x="6527176" y="4194461"/>
            <a:chExt cx="1981404" cy="868214"/>
          </a:xfrm>
        </p:grpSpPr>
        <p:grpSp>
          <p:nvGrpSpPr>
            <p:cNvPr id="137" name="Grupo 136">
              <a:extLst>
                <a:ext uri="{FF2B5EF4-FFF2-40B4-BE49-F238E27FC236}">
                  <a16:creationId xmlns:a16="http://schemas.microsoft.com/office/drawing/2014/main" id="{EE95F4CA-96B4-922F-5121-56AADBD00CE1}"/>
                </a:ext>
              </a:extLst>
            </p:cNvPr>
            <p:cNvGrpSpPr/>
            <p:nvPr/>
          </p:nvGrpSpPr>
          <p:grpSpPr>
            <a:xfrm>
              <a:off x="8241002" y="4247195"/>
              <a:ext cx="267578" cy="526639"/>
              <a:chOff x="10189623" y="4118104"/>
              <a:chExt cx="267578" cy="526639"/>
            </a:xfrm>
          </p:grpSpPr>
          <p:pic>
            <p:nvPicPr>
              <p:cNvPr id="140" name="Imagen 139" descr="Imagen que contiene dibujo&#10;&#10;Descripción generada automáticamente">
                <a:extLst>
                  <a:ext uri="{FF2B5EF4-FFF2-40B4-BE49-F238E27FC236}">
                    <a16:creationId xmlns:a16="http://schemas.microsoft.com/office/drawing/2014/main" id="{74163EEF-E3FE-6C10-8F9D-0A8772D139F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/>
              <a:srcRect l="18863" t="7654" r="19174" b="7127"/>
              <a:stretch/>
            </p:blipFill>
            <p:spPr>
              <a:xfrm>
                <a:off x="10189623" y="4118104"/>
                <a:ext cx="267578" cy="259119"/>
              </a:xfrm>
              <a:prstGeom prst="rect">
                <a:avLst/>
              </a:prstGeom>
            </p:spPr>
          </p:pic>
          <p:pic>
            <p:nvPicPr>
              <p:cNvPr id="141" name="Imagen 140">
                <a:extLst>
                  <a:ext uri="{FF2B5EF4-FFF2-40B4-BE49-F238E27FC236}">
                    <a16:creationId xmlns:a16="http://schemas.microsoft.com/office/drawing/2014/main" id="{9338A2BF-7821-7692-C951-BF69D3735FBD}"/>
                  </a:ext>
                </a:extLst>
              </p:cNvPr>
              <p:cNvPicPr/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21545" y="4406522"/>
                <a:ext cx="229710" cy="238221"/>
              </a:xfrm>
              <a:prstGeom prst="rect">
                <a:avLst/>
              </a:prstGeom>
            </p:spPr>
          </p:pic>
        </p:grpSp>
        <p:sp>
          <p:nvSpPr>
            <p:cNvPr id="138" name="CuadroTexto 137">
              <a:extLst>
                <a:ext uri="{FF2B5EF4-FFF2-40B4-BE49-F238E27FC236}">
                  <a16:creationId xmlns:a16="http://schemas.microsoft.com/office/drawing/2014/main" id="{246A7613-2B16-04F3-6C7D-D785AC65027D}"/>
                </a:ext>
              </a:extLst>
            </p:cNvPr>
            <p:cNvSpPr txBox="1"/>
            <p:nvPr/>
          </p:nvSpPr>
          <p:spPr>
            <a:xfrm>
              <a:off x="6527176" y="4847231"/>
              <a:ext cx="1930155" cy="2154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ES" sz="800" b="1" i="0" u="none" strike="noStrike"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604,6KCAL 13%P</a:t>
              </a:r>
              <a:r>
                <a:rPr lang="es-ES" sz="800" b="1">
                  <a:solidFill>
                    <a:srgbClr val="FF0000"/>
                  </a:solidFill>
                  <a:latin typeface="Arial" panose="020B0604020202020204" pitchFamily="34" charset="0"/>
                </a:rPr>
                <a:t> </a:t>
              </a:r>
              <a:r>
                <a:rPr lang="es-ES" sz="800" b="1" i="0" u="none" strike="noStrike"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35%L 52%HC</a:t>
              </a:r>
              <a:endParaRPr lang="es-ES" sz="800"/>
            </a:p>
          </p:txBody>
        </p:sp>
        <p:sp>
          <p:nvSpPr>
            <p:cNvPr id="139" name="CuadroTexto 129">
              <a:extLst>
                <a:ext uri="{FF2B5EF4-FFF2-40B4-BE49-F238E27FC236}">
                  <a16:creationId xmlns:a16="http://schemas.microsoft.com/office/drawing/2014/main" id="{F77DDC83-D7DF-F910-416B-4BD3D959EB44}"/>
                </a:ext>
              </a:extLst>
            </p:cNvPr>
            <p:cNvSpPr txBox="1"/>
            <p:nvPr/>
          </p:nvSpPr>
          <p:spPr>
            <a:xfrm>
              <a:off x="6548868" y="4194461"/>
              <a:ext cx="170264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800">
                  <a:latin typeface="MV Boli" panose="02000500030200090000" pitchFamily="2" charset="0"/>
                  <a:cs typeface="MV Boli" panose="02000500030200090000" pitchFamily="2" charset="0"/>
                </a:rPr>
                <a:t>-MONGETA VERDA A L’ALLET AMB PATATA</a:t>
              </a:r>
            </a:p>
            <a:p>
              <a:r>
                <a:rPr lang="es-ES" sz="800">
                  <a:latin typeface="MV Boli" panose="02000500030200090000" pitchFamily="2" charset="0"/>
                  <a:cs typeface="MV Boli" panose="02000500030200090000" pitchFamily="2" charset="0"/>
                </a:rPr>
                <a:t>-CARN MAGRA ESTOFADA AMB SALSA AGREDOLÇA</a:t>
              </a:r>
            </a:p>
            <a:p>
              <a:r>
                <a:rPr lang="es-ES" sz="800">
                  <a:latin typeface="MV Boli" panose="02000500030200090000" pitchFamily="2" charset="0"/>
                  <a:cs typeface="MV Boli" panose="02000500030200090000" pitchFamily="2" charset="0"/>
                </a:rPr>
                <a:t>-FRUITA DE TEMPORADA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237484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6CAC81C49CC174CA840344C750AE514" ma:contentTypeVersion="15" ma:contentTypeDescription="Create a new document." ma:contentTypeScope="" ma:versionID="248f4a5fbec38c006629af804da3fb91">
  <xsd:schema xmlns:xsd="http://www.w3.org/2001/XMLSchema" xmlns:xs="http://www.w3.org/2001/XMLSchema" xmlns:p="http://schemas.microsoft.com/office/2006/metadata/properties" xmlns:ns2="9431a72f-b17a-4eb6-a3a0-a75e6a69c819" xmlns:ns3="00478783-0b2a-4e84-89c3-ad5d488756b3" targetNamespace="http://schemas.microsoft.com/office/2006/metadata/properties" ma:root="true" ma:fieldsID="d9dc2a8f15fe5e4136b8898e69adc4d1" ns2:_="" ns3:_="">
    <xsd:import namespace="9431a72f-b17a-4eb6-a3a0-a75e6a69c819"/>
    <xsd:import namespace="00478783-0b2a-4e84-89c3-ad5d488756b3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2:TaxCatchAll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31a72f-b17a-4eb6-a3a0-a75e6a69c81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e952cb74-8347-4fa0-9d74-22a975d34b68}" ma:internalName="TaxCatchAll" ma:showField="CatchAllData" ma:web="9431a72f-b17a-4eb6-a3a0-a75e6a69c81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478783-0b2a-4e84-89c3-ad5d488756b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5acfaaec-c0b5-444f-b194-f67401ef153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0478783-0b2a-4e84-89c3-ad5d488756b3">
      <Terms xmlns="http://schemas.microsoft.com/office/infopath/2007/PartnerControls"/>
    </lcf76f155ced4ddcb4097134ff3c332f>
    <TaxCatchAll xmlns="9431a72f-b17a-4eb6-a3a0-a75e6a69c819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739CD12-A019-40A7-BA57-B57128F3C42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431a72f-b17a-4eb6-a3a0-a75e6a69c819"/>
    <ds:schemaRef ds:uri="00478783-0b2a-4e84-89c3-ad5d488756b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1F82E66-4C55-4911-B8BE-6EB88DFD3F37}">
  <ds:schemaRefs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9431a72f-b17a-4eb6-a3a0-a75e6a69c819"/>
    <ds:schemaRef ds:uri="http://www.w3.org/XML/1998/namespace"/>
    <ds:schemaRef ds:uri="http://schemas.microsoft.com/office/infopath/2007/PartnerControls"/>
    <ds:schemaRef ds:uri="00478783-0b2a-4e84-89c3-ad5d488756b3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F95AEF4-EDCA-43C6-9136-C204D58A63CA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b1519f0f-2dbf-4e21-bf34-a686ce97588a}" enabled="0" method="" siteId="{b1519f0f-2dbf-4e21-bf34-a686ce97588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395</Words>
  <Application>Microsoft Office PowerPoint</Application>
  <PresentationFormat>Personalizado</PresentationFormat>
  <Paragraphs>88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MV Boli</vt:lpstr>
      <vt:lpstr>Open Sans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Raul Lucena</dc:creator>
  <cp:lastModifiedBy>Cebollada Domingo, Noelia (ES)</cp:lastModifiedBy>
  <cp:revision>2</cp:revision>
  <cp:lastPrinted>2023-03-21T16:24:35Z</cp:lastPrinted>
  <dcterms:created xsi:type="dcterms:W3CDTF">2015-06-25T04:39:55Z</dcterms:created>
  <dcterms:modified xsi:type="dcterms:W3CDTF">2023-03-22T15:33:29Z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0x01010086CAC81C49CC174CA840344C750AE514</vt:lpwstr>
  </property>
  <property fmtid="{D5CDD505-2E9C-101B-9397-08002B2CF9AE}" pid="3" name="Order">
    <vt:r8>4156300</vt:r8>
  </property>
  <property fmtid="{D5CDD505-2E9C-101B-9397-08002B2CF9AE}" pid="4" name="MediaServiceImageTags">
    <vt:lpwstr/>
  </property>
</Properties>
</file>