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70" r:id="rId4"/>
    <p:sldId id="278" r:id="rId5"/>
    <p:sldId id="279" r:id="rId6"/>
    <p:sldId id="271" r:id="rId7"/>
    <p:sldId id="280" r:id="rId8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ò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o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9" name="Subtíto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a-ES" smtClean="0"/>
              <a:t>Feu clic aquí per editar l'estil de subtítols del patró.</a:t>
            </a:r>
            <a:endParaRPr kumimoji="0" lang="en-US"/>
          </a:p>
        </p:txBody>
      </p:sp>
      <p:sp>
        <p:nvSpPr>
          <p:cNvPr id="28" name="Contenidor de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17" name="Contenidor de peu de pà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a-ES"/>
          </a:p>
        </p:txBody>
      </p:sp>
      <p:sp>
        <p:nvSpPr>
          <p:cNvPr id="29" name="Conteni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ò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  <p:cxnSp>
        <p:nvCxnSpPr>
          <p:cNvPr id="11" name="Connector rect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or rect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5" name="Contenidor de contingut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a-ES" smtClean="0"/>
              <a:t>Feu clic a la icona per afegir una imatge</a:t>
            </a:r>
            <a:endParaRPr kumimoji="0" lang="en-U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or rect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or rect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ontenidor de títo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3" name="Contenidor de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a-ES" smtClean="0"/>
              <a:t>Feu clic aquí per editar estils</a:t>
            </a:r>
          </a:p>
          <a:p>
            <a:pPr lvl="1" eaLnBrk="1" latinLnBrk="0" hangingPunct="1"/>
            <a:r>
              <a:rPr kumimoji="0" lang="ca-ES" smtClean="0"/>
              <a:t>Segon nivell</a:t>
            </a:r>
          </a:p>
          <a:p>
            <a:pPr lvl="2" eaLnBrk="1" latinLnBrk="0" hangingPunct="1"/>
            <a:r>
              <a:rPr kumimoji="0" lang="ca-ES" smtClean="0"/>
              <a:t>Tercer nivell</a:t>
            </a:r>
          </a:p>
          <a:p>
            <a:pPr lvl="3" eaLnBrk="1" latinLnBrk="0" hangingPunct="1"/>
            <a:r>
              <a:rPr kumimoji="0" lang="ca-ES" smtClean="0"/>
              <a:t>Quart nivell</a:t>
            </a:r>
          </a:p>
          <a:p>
            <a:pPr lvl="4" eaLnBrk="1" latinLnBrk="0" hangingPunct="1"/>
            <a:r>
              <a:rPr kumimoji="0" lang="ca-ES" smtClean="0"/>
              <a:t>Cinquè nivell</a:t>
            </a:r>
            <a:endParaRPr kumimoji="0" lang="en-US"/>
          </a:p>
        </p:txBody>
      </p:sp>
      <p:sp>
        <p:nvSpPr>
          <p:cNvPr id="14" name="Contenidor de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D0D2D56-FE4E-477C-BAED-BE2994A36447}" type="datetimeFigureOut">
              <a:rPr lang="ca-ES" smtClean="0"/>
              <a:t>24/03/2022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a-ES"/>
          </a:p>
        </p:txBody>
      </p:sp>
      <p:sp>
        <p:nvSpPr>
          <p:cNvPr id="23" name="Conteni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97B146E-8903-4754-9976-6A227C155675}" type="slidenum">
              <a:rPr lang="ca-ES" smtClean="0"/>
              <a:t>‹#›</a:t>
            </a:fld>
            <a:endParaRPr lang="ca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pinglacorona.com/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tremepark.e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dirty="0" smtClean="0"/>
              <a:t>VIATGE DE COMIAT DE L’ESO A CAMBRILS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JUNY 22</a:t>
            </a:r>
          </a:p>
          <a:p>
            <a:r>
              <a:rPr lang="ca-ES" dirty="0" smtClean="0"/>
              <a:t>INSTITUT DE COLLBATÓ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429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pressupost del viatge inclou: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a-ES" dirty="0" smtClean="0"/>
              <a:t>Trasllat amb bus</a:t>
            </a:r>
          </a:p>
          <a:p>
            <a:r>
              <a:rPr lang="ca-ES" dirty="0" smtClean="0"/>
              <a:t>Mitja pensió: </a:t>
            </a:r>
            <a:endParaRPr lang="ca-ES" dirty="0" smtClean="0"/>
          </a:p>
          <a:p>
            <a:pPr marL="64008" indent="0">
              <a:buNone/>
            </a:pPr>
            <a:r>
              <a:rPr lang="ca-ES" dirty="0"/>
              <a:t>	</a:t>
            </a:r>
            <a:r>
              <a:rPr lang="ca-ES" dirty="0" smtClean="0"/>
              <a:t>Esmorzars </a:t>
            </a:r>
            <a:r>
              <a:rPr lang="ca-ES" dirty="0" smtClean="0"/>
              <a:t>de tots els dies </a:t>
            </a:r>
            <a:endParaRPr lang="ca-ES" dirty="0" smtClean="0"/>
          </a:p>
          <a:p>
            <a:pPr marL="64008" indent="0">
              <a:buNone/>
            </a:pPr>
            <a:r>
              <a:rPr lang="ca-ES" dirty="0"/>
              <a:t>	</a:t>
            </a:r>
            <a:r>
              <a:rPr lang="ca-ES" dirty="0" smtClean="0"/>
              <a:t>Dinars</a:t>
            </a:r>
            <a:r>
              <a:rPr lang="ca-ES" dirty="0" smtClean="0"/>
              <a:t>16 </a:t>
            </a:r>
            <a:r>
              <a:rPr lang="ca-ES" dirty="0" smtClean="0"/>
              <a:t>i 17 amb </a:t>
            </a:r>
            <a:r>
              <a:rPr lang="ca-ES" dirty="0" smtClean="0"/>
              <a:t>aigua</a:t>
            </a:r>
          </a:p>
          <a:p>
            <a:pPr marL="64008" indent="0">
              <a:buNone/>
            </a:pPr>
            <a:r>
              <a:rPr lang="ca-ES" dirty="0"/>
              <a:t>	</a:t>
            </a:r>
            <a:r>
              <a:rPr lang="ca-ES" dirty="0" smtClean="0"/>
              <a:t>Sopar 15</a:t>
            </a:r>
            <a:endParaRPr lang="ca-ES" dirty="0" smtClean="0"/>
          </a:p>
          <a:p>
            <a:r>
              <a:rPr lang="ca-ES" dirty="0" err="1" smtClean="0"/>
              <a:t>Bungaloows</a:t>
            </a:r>
            <a:r>
              <a:rPr lang="ca-ES" dirty="0" smtClean="0"/>
              <a:t> de fusta per cada 4/5 alumnat. Càmping Corona</a:t>
            </a:r>
          </a:p>
          <a:p>
            <a:pPr marL="64008" indent="0">
              <a:buNone/>
            </a:pPr>
            <a:r>
              <a:rPr lang="ca-ES" dirty="0" smtClean="0">
                <a:hlinkClick r:id="rId2"/>
              </a:rPr>
              <a:t>https://www.campinglacorona.com/es/</a:t>
            </a:r>
            <a:endParaRPr lang="ca-ES" dirty="0" smtClean="0"/>
          </a:p>
          <a:p>
            <a:r>
              <a:rPr lang="ca-ES" dirty="0" smtClean="0"/>
              <a:t>Totes les entrades i activitats proposades</a:t>
            </a:r>
          </a:p>
          <a:p>
            <a:r>
              <a:rPr lang="ca-ES" dirty="0" smtClean="0"/>
              <a:t>Assegurança de viatge i de les activitats.</a:t>
            </a:r>
          </a:p>
        </p:txBody>
      </p:sp>
    </p:spTree>
    <p:extLst>
      <p:ext uri="{BB962C8B-B14F-4D97-AF65-F5344CB8AC3E}">
        <p14:creationId xmlns:p14="http://schemas.microsoft.com/office/powerpoint/2010/main" val="33868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VIATGE DE COMIAT DE L’ESO A CAMBRILS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DIMECRES 15 DE JUNY </a:t>
            </a:r>
          </a:p>
          <a:p>
            <a:pPr lvl="1"/>
            <a:endParaRPr lang="ca-ES" dirty="0" smtClean="0"/>
          </a:p>
          <a:p>
            <a:pPr lvl="1"/>
            <a:r>
              <a:rPr lang="ca-ES" dirty="0" smtClean="0"/>
              <a:t>Sortida del bus des de Collbató/El Bruc en direcció a Port Aventura</a:t>
            </a:r>
          </a:p>
          <a:p>
            <a:pPr lvl="1"/>
            <a:r>
              <a:rPr lang="ca-ES" dirty="0" smtClean="0"/>
              <a:t>Dinar a càrrec de l’alumnat</a:t>
            </a:r>
          </a:p>
          <a:p>
            <a:pPr lvl="1"/>
            <a:r>
              <a:rPr lang="ca-ES" dirty="0" smtClean="0"/>
              <a:t>Arribada al Càmping Corona i distribució dels bungalows de fusta</a:t>
            </a:r>
          </a:p>
          <a:p>
            <a:pPr lvl="1"/>
            <a:r>
              <a:rPr lang="ca-ES" dirty="0" smtClean="0"/>
              <a:t>Sopar i activitats de nit</a:t>
            </a:r>
          </a:p>
          <a:p>
            <a:pPr lvl="2"/>
            <a:endParaRPr lang="ca-ES" dirty="0"/>
          </a:p>
          <a:p>
            <a:pPr lvl="2"/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12972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VIATGE DE COMIAT DE L’ESO A CAMBRILS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14544"/>
          </a:xfrm>
        </p:spPr>
        <p:txBody>
          <a:bodyPr>
            <a:normAutofit/>
          </a:bodyPr>
          <a:lstStyle/>
          <a:p>
            <a:r>
              <a:rPr lang="ca-ES" dirty="0" smtClean="0"/>
              <a:t>DIJOUS 16 DE JUNY </a:t>
            </a:r>
          </a:p>
          <a:p>
            <a:pPr lvl="1"/>
            <a:r>
              <a:rPr lang="ca-ES" dirty="0" smtClean="0"/>
              <a:t>Activitats d’aigua a la platja de Cambrils:</a:t>
            </a:r>
          </a:p>
          <a:p>
            <a:pPr lvl="2"/>
            <a:r>
              <a:rPr lang="ca-ES" dirty="0" err="1" smtClean="0"/>
              <a:t>Paddle</a:t>
            </a:r>
            <a:r>
              <a:rPr lang="ca-ES" dirty="0" smtClean="0"/>
              <a:t> surf i caiac</a:t>
            </a:r>
          </a:p>
          <a:p>
            <a:pPr lvl="1"/>
            <a:r>
              <a:rPr lang="ca-ES" dirty="0" smtClean="0"/>
              <a:t>Dinar al càmping </a:t>
            </a:r>
          </a:p>
          <a:p>
            <a:pPr lvl="1"/>
            <a:r>
              <a:rPr lang="ca-ES" dirty="0" smtClean="0"/>
              <a:t>Piscina al càmping</a:t>
            </a:r>
          </a:p>
          <a:p>
            <a:pPr lvl="1"/>
            <a:r>
              <a:rPr lang="ca-ES" dirty="0"/>
              <a:t>Activitats d’aigua a la platja de Cambrils:</a:t>
            </a:r>
          </a:p>
          <a:p>
            <a:pPr lvl="2"/>
            <a:r>
              <a:rPr lang="ca-ES" dirty="0"/>
              <a:t>Sortida en catamarà</a:t>
            </a:r>
          </a:p>
          <a:p>
            <a:pPr lvl="1"/>
            <a:r>
              <a:rPr lang="ca-ES" dirty="0" smtClean="0"/>
              <a:t>Sopar a càrrec de l’alumnat i activitats de nits</a:t>
            </a:r>
            <a:endParaRPr lang="ca-ES" dirty="0"/>
          </a:p>
          <a:p>
            <a:pPr lvl="2"/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217423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VIATGE DE COMIAT DE L’ESO A CAMBRILS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DIVENDRES 17 DE JUNY </a:t>
            </a:r>
          </a:p>
          <a:p>
            <a:pPr lvl="1"/>
            <a:endParaRPr lang="ca-ES" dirty="0" smtClean="0"/>
          </a:p>
          <a:p>
            <a:pPr lvl="1"/>
            <a:r>
              <a:rPr lang="ca-ES" dirty="0" smtClean="0"/>
              <a:t>Activitats al </a:t>
            </a:r>
            <a:r>
              <a:rPr lang="ca-ES" dirty="0" err="1" smtClean="0"/>
              <a:t>Xtrem</a:t>
            </a:r>
            <a:r>
              <a:rPr lang="ca-ES" dirty="0" smtClean="0"/>
              <a:t> Parc de Cambrils.</a:t>
            </a:r>
          </a:p>
          <a:p>
            <a:pPr lvl="2"/>
            <a:r>
              <a:rPr lang="ca-ES" dirty="0" smtClean="0"/>
              <a:t>Paquet </a:t>
            </a:r>
            <a:r>
              <a:rPr lang="ca-ES" dirty="0" err="1" smtClean="0"/>
              <a:t>Wipeout</a:t>
            </a:r>
            <a:endParaRPr lang="ca-ES" dirty="0" smtClean="0"/>
          </a:p>
          <a:p>
            <a:pPr lvl="2"/>
            <a:r>
              <a:rPr lang="ca-ES" dirty="0" smtClean="0">
                <a:hlinkClick r:id="rId2"/>
              </a:rPr>
              <a:t>https://www.xtremepark.eu/</a:t>
            </a:r>
            <a:endParaRPr lang="ca-ES" dirty="0" smtClean="0"/>
          </a:p>
          <a:p>
            <a:pPr lvl="1"/>
            <a:r>
              <a:rPr lang="ca-ES" dirty="0" smtClean="0"/>
              <a:t>Dinar al Càmping</a:t>
            </a:r>
          </a:p>
          <a:p>
            <a:pPr lvl="1"/>
            <a:r>
              <a:rPr lang="ca-ES" dirty="0" smtClean="0"/>
              <a:t>Retorn a Collbató i El Bruc abans de les 18h</a:t>
            </a:r>
          </a:p>
          <a:p>
            <a:pPr lvl="1"/>
            <a:r>
              <a:rPr lang="ca-ES" dirty="0" smtClean="0"/>
              <a:t>Festa de graduació a les 20h a l’Institut!!</a:t>
            </a:r>
          </a:p>
          <a:p>
            <a:pPr lvl="2"/>
            <a:endParaRPr lang="ca-ES" dirty="0"/>
          </a:p>
          <a:p>
            <a:pPr lvl="2"/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5723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 AIXÒ QUÈ VAL?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07504" y="1882808"/>
            <a:ext cx="8928992" cy="4572000"/>
          </a:xfrm>
        </p:spPr>
        <p:txBody>
          <a:bodyPr>
            <a:normAutofit/>
          </a:bodyPr>
          <a:lstStyle/>
          <a:p>
            <a:r>
              <a:rPr lang="ca-ES" dirty="0" smtClean="0"/>
              <a:t>Preu de </a:t>
            </a:r>
            <a:r>
              <a:rPr lang="ca-ES" dirty="0" smtClean="0"/>
              <a:t>275</a:t>
            </a:r>
            <a:r>
              <a:rPr lang="ca-ES" dirty="0" smtClean="0"/>
              <a:t>€</a:t>
            </a:r>
          </a:p>
          <a:p>
            <a:r>
              <a:rPr lang="ca-ES" dirty="0" smtClean="0"/>
              <a:t>Pagament amb transferència bancària</a:t>
            </a:r>
          </a:p>
          <a:p>
            <a:pPr marL="64008" indent="0">
              <a:buNone/>
            </a:pPr>
            <a:r>
              <a:rPr lang="ca-ES" dirty="0" smtClean="0"/>
              <a:t>Número </a:t>
            </a:r>
            <a:r>
              <a:rPr lang="ca-ES" dirty="0"/>
              <a:t>de compte</a:t>
            </a:r>
            <a:r>
              <a:rPr lang="ca-ES" sz="2600" dirty="0"/>
              <a:t>:</a:t>
            </a:r>
            <a:r>
              <a:rPr lang="ca-ES" sz="2600" b="1" dirty="0"/>
              <a:t>ES70 0081 1828 7200 0100 </a:t>
            </a:r>
            <a:r>
              <a:rPr lang="ca-ES" sz="2600" b="1" dirty="0" smtClean="0"/>
              <a:t>4708</a:t>
            </a:r>
            <a:endParaRPr lang="ca-ES" dirty="0" smtClean="0"/>
          </a:p>
          <a:p>
            <a:r>
              <a:rPr lang="ca-ES" dirty="0" smtClean="0"/>
              <a:t>Opció A (Tot de cop) </a:t>
            </a:r>
          </a:p>
          <a:p>
            <a:pPr marL="64008" indent="0">
              <a:buNone/>
            </a:pPr>
            <a:r>
              <a:rPr lang="ca-ES" dirty="0"/>
              <a:t> </a:t>
            </a:r>
            <a:r>
              <a:rPr lang="ca-ES" dirty="0" smtClean="0"/>
              <a:t>275</a:t>
            </a:r>
            <a:r>
              <a:rPr lang="ca-ES" dirty="0" smtClean="0"/>
              <a:t>€ abans del 8 d’abril</a:t>
            </a:r>
          </a:p>
          <a:p>
            <a:r>
              <a:rPr lang="ca-ES" dirty="0" smtClean="0"/>
              <a:t>Opció B (Fraccionat)</a:t>
            </a:r>
          </a:p>
          <a:p>
            <a:pPr marL="64008" indent="0">
              <a:buNone/>
            </a:pPr>
            <a:r>
              <a:rPr lang="ca-ES" dirty="0" smtClean="0"/>
              <a:t> </a:t>
            </a:r>
            <a:r>
              <a:rPr lang="ca-ES" sz="2800" dirty="0" smtClean="0"/>
              <a:t>1r  Pagament </a:t>
            </a:r>
            <a:r>
              <a:rPr lang="ca-ES" sz="2800" dirty="0" smtClean="0"/>
              <a:t>140€ </a:t>
            </a:r>
            <a:r>
              <a:rPr lang="ca-ES" sz="2800" dirty="0" smtClean="0"/>
              <a:t>abans del 8 d’abril 2022</a:t>
            </a:r>
          </a:p>
          <a:p>
            <a:pPr marL="64008" indent="0">
              <a:buNone/>
            </a:pPr>
            <a:r>
              <a:rPr lang="ca-ES" sz="2800" dirty="0" smtClean="0"/>
              <a:t> 2n Pagament </a:t>
            </a:r>
            <a:r>
              <a:rPr lang="ca-ES" sz="2800" dirty="0" smtClean="0"/>
              <a:t>135€ </a:t>
            </a:r>
            <a:r>
              <a:rPr lang="ca-ES" sz="2800" dirty="0" smtClean="0"/>
              <a:t>abans del 13 de maig 2022</a:t>
            </a:r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7227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FINALMENT...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No dubteu en contactar amb nosaltres per qualsevol dubte o aclariment:</a:t>
            </a:r>
          </a:p>
          <a:p>
            <a:endParaRPr lang="ca-ES" dirty="0"/>
          </a:p>
          <a:p>
            <a:pPr lvl="1"/>
            <a:r>
              <a:rPr lang="ca-ES" dirty="0" smtClean="0"/>
              <a:t>937779837 (Jaume Vergés)</a:t>
            </a:r>
          </a:p>
          <a:p>
            <a:pPr lvl="1"/>
            <a:r>
              <a:rPr lang="ca-ES" dirty="0"/>
              <a:t>j</a:t>
            </a:r>
            <a:r>
              <a:rPr lang="ca-ES" dirty="0" smtClean="0"/>
              <a:t>aume-verges@inscollbato.cat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39658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spiració">
  <a:themeElements>
    <a:clrScheme name="Inspiraci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Inspiraci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Inspiraci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243</Words>
  <Application>Microsoft Office PowerPoint</Application>
  <PresentationFormat>Presentació en pantalla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8" baseType="lpstr">
      <vt:lpstr>Inspiració</vt:lpstr>
      <vt:lpstr>VIATGE DE COMIAT DE L’ESO A CAMBRILS</vt:lpstr>
      <vt:lpstr>El pressupost del viatge inclou:</vt:lpstr>
      <vt:lpstr>VIATGE DE COMIAT DE L’ESO A CAMBRILS</vt:lpstr>
      <vt:lpstr>VIATGE DE COMIAT DE L’ESO A CAMBRILS</vt:lpstr>
      <vt:lpstr>VIATGE DE COMIAT DE L’ESO A CAMBRILS</vt:lpstr>
      <vt:lpstr>I AIXÒ QUÈ VAL?</vt:lpstr>
      <vt:lpstr>FINALMENT...</vt:lpstr>
    </vt:vector>
  </TitlesOfParts>
  <Company>Departament d'Ensenyament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VIATGE A L’ESTRANGER  PROPOSTES PER VOTAR</dc:title>
  <dc:creator>Prof</dc:creator>
  <cp:lastModifiedBy>Prof</cp:lastModifiedBy>
  <cp:revision>32</cp:revision>
  <dcterms:created xsi:type="dcterms:W3CDTF">2021-11-03T10:20:45Z</dcterms:created>
  <dcterms:modified xsi:type="dcterms:W3CDTF">2022-03-24T08:51:30Z</dcterms:modified>
</cp:coreProperties>
</file>