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269" r:id="rId5"/>
    <p:sldId id="259" r:id="rId6"/>
    <p:sldId id="270" r:id="rId7"/>
    <p:sldId id="263" r:id="rId8"/>
    <p:sldId id="264" r:id="rId9"/>
    <p:sldId id="260" r:id="rId10"/>
    <p:sldId id="265" r:id="rId11"/>
    <p:sldId id="262" r:id="rId12"/>
    <p:sldId id="267" r:id="rId13"/>
    <p:sldId id="272" r:id="rId14"/>
    <p:sldId id="258" r:id="rId15"/>
    <p:sldId id="271" r:id="rId1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ò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o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9" name="Subtíto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28" name="Contenidor de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0D2D56-FE4E-477C-BAED-BE2994A36447}" type="datetimeFigureOut">
              <a:rPr lang="ca-ES" smtClean="0"/>
              <a:t>05/11/2021</a:t>
            </a:fld>
            <a:endParaRPr lang="ca-ES"/>
          </a:p>
        </p:txBody>
      </p:sp>
      <p:sp>
        <p:nvSpPr>
          <p:cNvPr id="17" name="Contenidor de peu de pà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a-ES"/>
          </a:p>
        </p:txBody>
      </p:sp>
      <p:sp>
        <p:nvSpPr>
          <p:cNvPr id="29" name="Conteni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97B146E-8903-4754-9976-6A227C155675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2D56-FE4E-477C-BAED-BE2994A36447}" type="datetimeFigureOut">
              <a:rPr lang="ca-ES" smtClean="0"/>
              <a:t>05/11/2021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146E-8903-4754-9976-6A227C155675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2D56-FE4E-477C-BAED-BE2994A36447}" type="datetimeFigureOut">
              <a:rPr lang="ca-ES" smtClean="0"/>
              <a:t>05/11/2021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146E-8903-4754-9976-6A227C155675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0D2D56-FE4E-477C-BAED-BE2994A36447}" type="datetimeFigureOut">
              <a:rPr lang="ca-ES" smtClean="0"/>
              <a:t>05/11/2021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146E-8903-4754-9976-6A227C155675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ò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0D2D56-FE4E-477C-BAED-BE2994A36447}" type="datetimeFigureOut">
              <a:rPr lang="ca-ES" smtClean="0"/>
              <a:t>05/11/2021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97B146E-8903-4754-9976-6A227C155675}" type="slidenum">
              <a:rPr lang="ca-ES" smtClean="0"/>
              <a:t>‹#›</a:t>
            </a:fld>
            <a:endParaRPr lang="ca-ES"/>
          </a:p>
        </p:txBody>
      </p:sp>
      <p:cxnSp>
        <p:nvCxnSpPr>
          <p:cNvPr id="11" name="Connector rect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rect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0D2D56-FE4E-477C-BAED-BE2994A36447}" type="datetimeFigureOut">
              <a:rPr lang="ca-ES" smtClean="0"/>
              <a:t>05/11/2021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7B146E-8903-4754-9976-6A227C155675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0D2D56-FE4E-477C-BAED-BE2994A36447}" type="datetimeFigureOut">
              <a:rPr lang="ca-ES" smtClean="0"/>
              <a:t>05/11/2021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97B146E-8903-4754-9976-6A227C155675}" type="slidenum">
              <a:rPr lang="ca-ES" smtClean="0"/>
              <a:t>‹#›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2D56-FE4E-477C-BAED-BE2994A36447}" type="datetimeFigureOut">
              <a:rPr lang="ca-ES" smtClean="0"/>
              <a:t>05/11/2021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146E-8903-4754-9976-6A227C155675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0D2D56-FE4E-477C-BAED-BE2994A36447}" type="datetimeFigureOut">
              <a:rPr lang="ca-ES" smtClean="0"/>
              <a:t>05/11/2021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7B146E-8903-4754-9976-6A227C155675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0D2D56-FE4E-477C-BAED-BE2994A36447}" type="datetimeFigureOut">
              <a:rPr lang="ca-ES" smtClean="0"/>
              <a:t>05/11/2021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97B146E-8903-4754-9976-6A227C155675}" type="slidenum">
              <a:rPr lang="ca-ES" smtClean="0"/>
              <a:t>‹#›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0D2D56-FE4E-477C-BAED-BE2994A36447}" type="datetimeFigureOut">
              <a:rPr lang="ca-ES" smtClean="0"/>
              <a:t>05/11/2021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97B146E-8903-4754-9976-6A227C155675}" type="slidenum">
              <a:rPr lang="ca-ES" smtClean="0"/>
              <a:t>‹#›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or rect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rect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idor de títo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3" name="Contenidor de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a-ES" smtClean="0"/>
              <a:t>Feu clic aquí per editar estils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14" name="Contenidor de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0D2D56-FE4E-477C-BAED-BE2994A36447}" type="datetimeFigureOut">
              <a:rPr lang="ca-ES" smtClean="0"/>
              <a:t>05/11/2021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a-ES"/>
          </a:p>
        </p:txBody>
      </p:sp>
      <p:sp>
        <p:nvSpPr>
          <p:cNvPr id="23" name="Conteni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97B146E-8903-4754-9976-6A227C155675}" type="slidenum">
              <a:rPr lang="ca-ES" smtClean="0"/>
              <a:t>‹#›</a:t>
            </a:fld>
            <a:endParaRPr lang="ca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dirty="0" smtClean="0"/>
              <a:t>VIATGE A L’ESTRANGER	</a:t>
            </a:r>
            <a:br>
              <a:rPr lang="ca-ES" dirty="0" smtClean="0"/>
            </a:br>
            <a:r>
              <a:rPr lang="ca-ES" dirty="0" smtClean="0"/>
              <a:t>PROPOSTES PER VOTAR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CURS 2021/22</a:t>
            </a:r>
          </a:p>
          <a:p>
            <a:r>
              <a:rPr lang="ca-ES" dirty="0" smtClean="0"/>
              <a:t>INSTITUT DE COLLBATÓ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429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2400" dirty="0" smtClean="0"/>
              <a:t>Els ponts, la ballarina, la plaça i el castell de Praga i </a:t>
            </a:r>
            <a:r>
              <a:rPr lang="ca-ES" sz="2400" dirty="0" err="1" smtClean="0"/>
              <a:t>Karlovy</a:t>
            </a:r>
            <a:r>
              <a:rPr lang="ca-ES" sz="2400" dirty="0" smtClean="0"/>
              <a:t> </a:t>
            </a:r>
            <a:r>
              <a:rPr lang="ca-ES" sz="2400" dirty="0" err="1" smtClean="0"/>
              <a:t>Vary</a:t>
            </a:r>
            <a:r>
              <a:rPr lang="ca-ES" sz="2400" dirty="0" smtClean="0"/>
              <a:t> la ciutat termal...</a:t>
            </a:r>
            <a:endParaRPr lang="ca-E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3456384" cy="170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38884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4563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36" y="3501007"/>
            <a:ext cx="3871072" cy="175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37" y="5138221"/>
            <a:ext cx="387107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38220"/>
            <a:ext cx="3473744" cy="171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8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OPCIÓ 3 POLÒNIA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51520" y="1882808"/>
            <a:ext cx="8784976" cy="4572000"/>
          </a:xfrm>
        </p:spPr>
        <p:txBody>
          <a:bodyPr>
            <a:normAutofit/>
          </a:bodyPr>
          <a:lstStyle/>
          <a:p>
            <a:r>
              <a:rPr lang="ca-ES" dirty="0" smtClean="0"/>
              <a:t>VOLS:</a:t>
            </a:r>
          </a:p>
          <a:p>
            <a:pPr lvl="1"/>
            <a:r>
              <a:rPr lang="ca-ES" sz="2000" dirty="0" smtClean="0"/>
              <a:t>04.04.22 BARCELONA-VARSOVIA 10.20-13.20 (</a:t>
            </a:r>
            <a:r>
              <a:rPr lang="ca-ES" sz="2000" dirty="0" err="1" smtClean="0"/>
              <a:t>Ryanair</a:t>
            </a:r>
            <a:r>
              <a:rPr lang="ca-ES" sz="2000" dirty="0" smtClean="0"/>
              <a:t>)</a:t>
            </a:r>
          </a:p>
          <a:p>
            <a:pPr lvl="1"/>
            <a:r>
              <a:rPr lang="ca-ES" sz="2000" dirty="0" smtClean="0"/>
              <a:t>08.04.22 KATOWICE-BARCELONA 12.40-15.30 (</a:t>
            </a:r>
            <a:r>
              <a:rPr lang="ca-ES" sz="2000" dirty="0" err="1" smtClean="0"/>
              <a:t>Wizzair</a:t>
            </a:r>
            <a:r>
              <a:rPr lang="ca-ES" sz="2000" dirty="0" smtClean="0"/>
              <a:t>)</a:t>
            </a:r>
          </a:p>
          <a:p>
            <a:pPr marL="537210" lvl="1" indent="0">
              <a:buNone/>
            </a:pPr>
            <a:endParaRPr lang="ca-ES" sz="2000" dirty="0" smtClean="0"/>
          </a:p>
          <a:p>
            <a:r>
              <a:rPr lang="ca-ES" dirty="0" smtClean="0"/>
              <a:t>ALLOTJAMENT</a:t>
            </a:r>
          </a:p>
          <a:p>
            <a:pPr lvl="1"/>
            <a:r>
              <a:rPr lang="ca-ES" dirty="0" err="1" smtClean="0"/>
              <a:t>Hostel</a:t>
            </a:r>
            <a:r>
              <a:rPr lang="ca-ES" dirty="0" smtClean="0"/>
              <a:t> </a:t>
            </a:r>
            <a:r>
              <a:rPr lang="ca-ES" dirty="0"/>
              <a:t>a Varsòvia (1nit)i </a:t>
            </a:r>
            <a:r>
              <a:rPr lang="ca-ES" dirty="0" err="1"/>
              <a:t>Hostel</a:t>
            </a:r>
            <a:r>
              <a:rPr lang="ca-ES" dirty="0"/>
              <a:t> a Cracòvia(3 nits)</a:t>
            </a:r>
          </a:p>
          <a:p>
            <a:endParaRPr lang="ca-ES" dirty="0" smtClean="0"/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ca-ES" dirty="0"/>
              <a:t>PREU 610€</a:t>
            </a:r>
          </a:p>
          <a:p>
            <a:pPr marL="537210" lvl="1" indent="0">
              <a:buNone/>
            </a:pPr>
            <a:endParaRPr lang="ca-ES" dirty="0"/>
          </a:p>
          <a:p>
            <a:pPr marL="537210" lvl="1" indent="0">
              <a:buNone/>
            </a:pP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1559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OPCIÓ </a:t>
            </a:r>
            <a:r>
              <a:rPr lang="ca-ES" dirty="0" smtClean="0"/>
              <a:t>3 </a:t>
            </a:r>
            <a:r>
              <a:rPr lang="ca-ES" dirty="0"/>
              <a:t>POLÒNIA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ITINERARI</a:t>
            </a:r>
          </a:p>
          <a:p>
            <a:pPr lvl="1"/>
            <a:r>
              <a:rPr lang="es-ES" dirty="0" smtClean="0"/>
              <a:t>Visita per la capital de </a:t>
            </a:r>
            <a:r>
              <a:rPr lang="es-ES" dirty="0" err="1" smtClean="0"/>
              <a:t>Polònia</a:t>
            </a:r>
            <a:r>
              <a:rPr lang="es-ES" dirty="0" smtClean="0"/>
              <a:t> (</a:t>
            </a:r>
            <a:r>
              <a:rPr lang="es-ES" dirty="0" err="1" smtClean="0"/>
              <a:t>Varsòvia</a:t>
            </a:r>
            <a:r>
              <a:rPr lang="es-ES" dirty="0" smtClean="0"/>
              <a:t>)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guia</a:t>
            </a:r>
            <a:endParaRPr lang="es-ES" dirty="0" smtClean="0"/>
          </a:p>
          <a:p>
            <a:pPr lvl="1"/>
            <a:r>
              <a:rPr lang="es-ES" dirty="0" smtClean="0"/>
              <a:t>Visita per la </a:t>
            </a:r>
            <a:r>
              <a:rPr lang="es-ES" dirty="0" err="1" smtClean="0"/>
              <a:t>ciutat</a:t>
            </a:r>
            <a:r>
              <a:rPr lang="es-ES" dirty="0" smtClean="0"/>
              <a:t> i </a:t>
            </a:r>
            <a:r>
              <a:rPr lang="es-ES" dirty="0" err="1" smtClean="0"/>
              <a:t>viatge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tren </a:t>
            </a:r>
            <a:r>
              <a:rPr lang="es-ES" dirty="0" err="1" smtClean="0"/>
              <a:t>fins</a:t>
            </a:r>
            <a:r>
              <a:rPr lang="es-ES" dirty="0" smtClean="0"/>
              <a:t> a </a:t>
            </a:r>
            <a:r>
              <a:rPr lang="es-ES" dirty="0" err="1" smtClean="0"/>
              <a:t>Cracòvia</a:t>
            </a:r>
            <a:endParaRPr lang="es-ES" dirty="0" smtClean="0"/>
          </a:p>
          <a:p>
            <a:pPr lvl="1"/>
            <a:r>
              <a:rPr lang="es-ES" dirty="0" smtClean="0"/>
              <a:t>Visita al camp de </a:t>
            </a:r>
            <a:r>
              <a:rPr lang="es-ES" dirty="0" err="1" smtClean="0"/>
              <a:t>concentració</a:t>
            </a:r>
            <a:r>
              <a:rPr lang="es-ES" dirty="0" smtClean="0"/>
              <a:t>  </a:t>
            </a:r>
            <a:r>
              <a:rPr lang="es-ES" dirty="0" err="1" smtClean="0"/>
              <a:t>Auchwitz-Birkenau</a:t>
            </a:r>
            <a:endParaRPr lang="es-ES" dirty="0" smtClean="0"/>
          </a:p>
          <a:p>
            <a:pPr lvl="1"/>
            <a:r>
              <a:rPr lang="es-ES" dirty="0" smtClean="0"/>
              <a:t>Visita a les mines de sal de </a:t>
            </a:r>
            <a:r>
              <a:rPr lang="es-ES" dirty="0" err="1" smtClean="0"/>
              <a:t>Wieliczk</a:t>
            </a:r>
            <a:endParaRPr lang="es-ES" dirty="0" smtClean="0"/>
          </a:p>
          <a:p>
            <a:pPr lvl="1"/>
            <a:r>
              <a:rPr lang="es-ES" dirty="0" smtClean="0"/>
              <a:t>Visita guiada per </a:t>
            </a:r>
            <a:r>
              <a:rPr lang="es-ES" dirty="0" err="1" smtClean="0"/>
              <a:t>Cracòvia</a:t>
            </a:r>
            <a:r>
              <a:rPr lang="es-ES" dirty="0" smtClean="0"/>
              <a:t> (Sinagoga, Castell i Catedral)</a:t>
            </a:r>
            <a:endParaRPr lang="ca-ES" dirty="0"/>
          </a:p>
          <a:p>
            <a:pPr marL="64008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853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Varsòvia, Cracòvia,</a:t>
            </a:r>
            <a:r>
              <a:rPr lang="ca-ES" dirty="0"/>
              <a:t> Mines de </a:t>
            </a:r>
            <a:r>
              <a:rPr lang="ca-ES" dirty="0" smtClean="0"/>
              <a:t>sal, </a:t>
            </a:r>
            <a:r>
              <a:rPr lang="ca-ES" dirty="0" err="1" smtClean="0"/>
              <a:t>Auschwitz</a:t>
            </a:r>
            <a:r>
              <a:rPr lang="ca-ES" dirty="0" smtClean="0"/>
              <a:t>...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3816424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667125" cy="131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39" y="2621310"/>
            <a:ext cx="3057057" cy="16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16735"/>
            <a:ext cx="3312368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76" y="4316735"/>
            <a:ext cx="3852719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51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 VOTAR?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a-ES" dirty="0" smtClean="0"/>
              <a:t>Cal omplir el formulari </a:t>
            </a:r>
            <a:r>
              <a:rPr lang="ca-ES" dirty="0"/>
              <a:t>q</a:t>
            </a:r>
            <a:r>
              <a:rPr lang="ca-ES" dirty="0" smtClean="0"/>
              <a:t>ue </a:t>
            </a:r>
            <a:r>
              <a:rPr lang="ca-ES" dirty="0" smtClean="0"/>
              <a:t>els vostres fills i filles rebran.</a:t>
            </a:r>
          </a:p>
          <a:p>
            <a:r>
              <a:rPr lang="ca-ES" dirty="0" smtClean="0"/>
              <a:t>Un sol vot per alumne/a.</a:t>
            </a:r>
          </a:p>
          <a:p>
            <a:r>
              <a:rPr lang="ca-ES" dirty="0" smtClean="0"/>
              <a:t>Cal votar abans del </a:t>
            </a:r>
            <a:r>
              <a:rPr lang="ca-ES" dirty="0" smtClean="0"/>
              <a:t>dimecres 10 </a:t>
            </a:r>
            <a:r>
              <a:rPr lang="ca-ES" dirty="0" smtClean="0"/>
              <a:t>de novembre.</a:t>
            </a:r>
          </a:p>
          <a:p>
            <a:r>
              <a:rPr lang="ca-ES" dirty="0" smtClean="0"/>
              <a:t>Publicarem els resultats a la web el </a:t>
            </a:r>
            <a:r>
              <a:rPr lang="ca-ES" dirty="0" smtClean="0"/>
              <a:t>dijous 11de </a:t>
            </a:r>
            <a:r>
              <a:rPr lang="ca-ES" dirty="0" smtClean="0"/>
              <a:t>novembre</a:t>
            </a:r>
          </a:p>
          <a:p>
            <a:r>
              <a:rPr lang="ca-ES" dirty="0" smtClean="0"/>
              <a:t>Cal fer el primer pagament de paga i senyal abans del 19 de novembre. Rebreu un </a:t>
            </a:r>
            <a:r>
              <a:rPr lang="ca-ES" dirty="0" err="1" smtClean="0"/>
              <a:t>iEduca</a:t>
            </a:r>
            <a:r>
              <a:rPr lang="ca-ES" dirty="0" smtClean="0"/>
              <a:t> i més informació de com fer el pagament.</a:t>
            </a:r>
          </a:p>
          <a:p>
            <a:r>
              <a:rPr lang="ca-ES" dirty="0" smtClean="0"/>
              <a:t>El </a:t>
            </a:r>
            <a:r>
              <a:rPr lang="ca-ES" dirty="0"/>
              <a:t>segon pagament amb la resta de l’import abans del 11 de febrer de 2022.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13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FINALMENT...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No dubteu en contactar amb nosaltres per qualsevol dubte o aclariment:</a:t>
            </a:r>
          </a:p>
          <a:p>
            <a:endParaRPr lang="ca-ES" dirty="0"/>
          </a:p>
          <a:p>
            <a:r>
              <a:rPr lang="ca-ES" dirty="0" smtClean="0"/>
              <a:t>937779837 (Jaume Vergés)</a:t>
            </a:r>
          </a:p>
          <a:p>
            <a:r>
              <a:rPr lang="ca-ES" dirty="0"/>
              <a:t>j</a:t>
            </a:r>
            <a:r>
              <a:rPr lang="ca-ES" dirty="0" smtClean="0"/>
              <a:t>aume-verges@inscollbato.cat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7227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96944" cy="1399032"/>
          </a:xfrm>
        </p:spPr>
        <p:txBody>
          <a:bodyPr/>
          <a:lstStyle/>
          <a:p>
            <a:r>
              <a:rPr lang="ca-ES" dirty="0" smtClean="0"/>
              <a:t>TRES ITINERARIS PER VOTAR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Opció 1  BERLÍN</a:t>
            </a:r>
          </a:p>
          <a:p>
            <a:r>
              <a:rPr lang="ca-ES" dirty="0" smtClean="0"/>
              <a:t>Opció 2  PRAGA</a:t>
            </a:r>
          </a:p>
          <a:p>
            <a:r>
              <a:rPr lang="ca-ES" dirty="0" smtClean="0"/>
              <a:t>Opció 3  POLÒNIA</a:t>
            </a:r>
          </a:p>
          <a:p>
            <a:endParaRPr lang="ca-ES" dirty="0"/>
          </a:p>
          <a:p>
            <a:r>
              <a:rPr lang="ca-ES" dirty="0" smtClean="0"/>
              <a:t>Realitzarem el viatge al destí més votat del 4 al 8 d’abril de 2022.</a:t>
            </a:r>
          </a:p>
        </p:txBody>
      </p:sp>
    </p:spTree>
    <p:extLst>
      <p:ext uri="{BB962C8B-B14F-4D97-AF65-F5344CB8AC3E}">
        <p14:creationId xmlns:p14="http://schemas.microsoft.com/office/powerpoint/2010/main" val="11004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pressupost del viatge inclou: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Vols i trasllats en el destí</a:t>
            </a:r>
          </a:p>
          <a:p>
            <a:r>
              <a:rPr lang="ca-ES" dirty="0" smtClean="0"/>
              <a:t>Una maleta per passatger(màxim 20kg)</a:t>
            </a:r>
          </a:p>
          <a:p>
            <a:r>
              <a:rPr lang="ca-ES" dirty="0" smtClean="0"/>
              <a:t>Una bossa de mà (màxim 10kg)</a:t>
            </a:r>
          </a:p>
          <a:p>
            <a:r>
              <a:rPr lang="ca-ES" dirty="0" smtClean="0"/>
              <a:t>Esmorzars i sopars amb aigua</a:t>
            </a:r>
          </a:p>
          <a:p>
            <a:r>
              <a:rPr lang="ca-ES" dirty="0" smtClean="0"/>
              <a:t>Habitacions múltiples en </a:t>
            </a:r>
            <a:r>
              <a:rPr lang="ca-ES" dirty="0" err="1" smtClean="0"/>
              <a:t>Hostel</a:t>
            </a:r>
            <a:r>
              <a:rPr lang="ca-ES" dirty="0" smtClean="0"/>
              <a:t> / Alberg o Hotel de tres *</a:t>
            </a:r>
          </a:p>
          <a:p>
            <a:r>
              <a:rPr lang="ca-ES" dirty="0" smtClean="0"/>
              <a:t>Totes les entrades i activitats proposades</a:t>
            </a:r>
          </a:p>
          <a:p>
            <a:r>
              <a:rPr lang="ca-ES" dirty="0" smtClean="0"/>
              <a:t>Assegurança de viatge</a:t>
            </a:r>
          </a:p>
        </p:txBody>
      </p:sp>
    </p:spTree>
    <p:extLst>
      <p:ext uri="{BB962C8B-B14F-4D97-AF65-F5344CB8AC3E}">
        <p14:creationId xmlns:p14="http://schemas.microsoft.com/office/powerpoint/2010/main" val="33868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 pressupost del viatge </a:t>
            </a:r>
            <a:br>
              <a:rPr lang="ca-ES" dirty="0" smtClean="0"/>
            </a:br>
            <a:r>
              <a:rPr lang="ca-ES" dirty="0" smtClean="0"/>
              <a:t>NO inclou: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 smtClean="0"/>
          </a:p>
          <a:p>
            <a:r>
              <a:rPr lang="ca-ES" dirty="0" smtClean="0"/>
              <a:t>Els </a:t>
            </a:r>
            <a:r>
              <a:rPr lang="ca-ES" dirty="0"/>
              <a:t>dinars no s’inclouen en el pressupost</a:t>
            </a:r>
          </a:p>
          <a:p>
            <a:r>
              <a:rPr lang="ca-ES" dirty="0"/>
              <a:t>Assegurança de </a:t>
            </a:r>
            <a:r>
              <a:rPr lang="ca-ES" dirty="0" smtClean="0"/>
              <a:t>cancel·lació no inclosa</a:t>
            </a:r>
          </a:p>
        </p:txBody>
      </p:sp>
    </p:spTree>
    <p:extLst>
      <p:ext uri="{BB962C8B-B14F-4D97-AF65-F5344CB8AC3E}">
        <p14:creationId xmlns:p14="http://schemas.microsoft.com/office/powerpoint/2010/main" val="1598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OPCIÓ 1 BERLÍN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a-ES" dirty="0" smtClean="0"/>
          </a:p>
          <a:p>
            <a:r>
              <a:rPr lang="ca-ES" dirty="0" smtClean="0"/>
              <a:t>VOLS</a:t>
            </a:r>
            <a:endParaRPr lang="ca-ES" dirty="0"/>
          </a:p>
          <a:p>
            <a:pPr lvl="1"/>
            <a:r>
              <a:rPr lang="es-ES" dirty="0"/>
              <a:t>04.04.22  BARCELONA – BERLÍN </a:t>
            </a:r>
            <a:r>
              <a:rPr lang="es-ES" dirty="0" smtClean="0"/>
              <a:t>7.25-10.05H </a:t>
            </a:r>
            <a:r>
              <a:rPr lang="es-ES" dirty="0"/>
              <a:t>(</a:t>
            </a:r>
            <a:r>
              <a:rPr lang="es-ES" dirty="0" err="1"/>
              <a:t>Vueling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08.04.22 BERLÍN – </a:t>
            </a:r>
            <a:r>
              <a:rPr lang="es-ES" dirty="0" smtClean="0"/>
              <a:t>BARCELONA 21.55-00.30H(</a:t>
            </a:r>
            <a:r>
              <a:rPr lang="es-ES" dirty="0" err="1" smtClean="0"/>
              <a:t>Vueling</a:t>
            </a:r>
            <a:r>
              <a:rPr lang="es-ES" dirty="0"/>
              <a:t>)</a:t>
            </a:r>
          </a:p>
          <a:p>
            <a:pPr lvl="1"/>
            <a:endParaRPr lang="ca-ES" dirty="0" smtClean="0"/>
          </a:p>
          <a:p>
            <a:r>
              <a:rPr lang="ca-ES" dirty="0" smtClean="0"/>
              <a:t>ALLOTJAMENT</a:t>
            </a:r>
          </a:p>
          <a:p>
            <a:pPr lvl="1"/>
            <a:r>
              <a:rPr lang="ca-ES" dirty="0"/>
              <a:t>Hostal A&amp;O Berlín </a:t>
            </a:r>
            <a:r>
              <a:rPr lang="ca-ES" dirty="0" err="1"/>
              <a:t>Mitte</a:t>
            </a:r>
            <a:r>
              <a:rPr lang="ca-ES" dirty="0"/>
              <a:t> </a:t>
            </a:r>
            <a:endParaRPr lang="ca-ES" dirty="0" smtClean="0"/>
          </a:p>
          <a:p>
            <a:pPr marL="537210" lvl="1" indent="0">
              <a:buNone/>
            </a:pPr>
            <a:r>
              <a:rPr lang="ca-ES" dirty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75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OPCIÓ 1 BERLÍN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ITINERARI</a:t>
            </a:r>
          </a:p>
          <a:p>
            <a:pPr lvl="1"/>
            <a:r>
              <a:rPr lang="ca-ES" dirty="0" smtClean="0"/>
              <a:t>Berlin històric i modern</a:t>
            </a:r>
          </a:p>
          <a:p>
            <a:pPr lvl="1"/>
            <a:r>
              <a:rPr lang="ca-ES" dirty="0" smtClean="0"/>
              <a:t>Visita a l’illa dels museus (</a:t>
            </a:r>
            <a:r>
              <a:rPr lang="ca-ES" dirty="0" err="1" smtClean="0"/>
              <a:t>Pergam,Bode</a:t>
            </a:r>
            <a:r>
              <a:rPr lang="ca-ES" dirty="0" smtClean="0"/>
              <a:t>...)</a:t>
            </a:r>
          </a:p>
          <a:p>
            <a:pPr lvl="1"/>
            <a:r>
              <a:rPr lang="ca-ES" dirty="0" smtClean="0"/>
              <a:t>Visita a </a:t>
            </a:r>
            <a:r>
              <a:rPr lang="ca-ES" dirty="0" err="1" smtClean="0"/>
              <a:t>Potsdam</a:t>
            </a:r>
            <a:endParaRPr lang="ca-ES" dirty="0" smtClean="0"/>
          </a:p>
          <a:p>
            <a:pPr lvl="1"/>
            <a:r>
              <a:rPr lang="ca-ES" dirty="0" smtClean="0"/>
              <a:t>Visita al camp de concentració de </a:t>
            </a:r>
            <a:r>
              <a:rPr lang="ca-ES" dirty="0" err="1" smtClean="0"/>
              <a:t>Sachsenhausen</a:t>
            </a:r>
            <a:endParaRPr lang="ca-ES" dirty="0" smtClean="0"/>
          </a:p>
          <a:p>
            <a:pPr lvl="1"/>
            <a:r>
              <a:rPr lang="ca-ES" dirty="0" smtClean="0"/>
              <a:t>Visita en vaixell de la ciutat</a:t>
            </a:r>
          </a:p>
          <a:p>
            <a:endParaRPr lang="ca-ES" dirty="0" smtClean="0"/>
          </a:p>
          <a:p>
            <a:r>
              <a:rPr lang="ca-ES" dirty="0" smtClean="0"/>
              <a:t>PREU 685€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972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2400" dirty="0" err="1" smtClean="0"/>
              <a:t>Reischtag</a:t>
            </a:r>
            <a:r>
              <a:rPr lang="ca-ES" sz="2400" dirty="0" smtClean="0"/>
              <a:t/>
            </a:r>
            <a:br>
              <a:rPr lang="ca-ES" sz="2400" dirty="0" smtClean="0"/>
            </a:br>
            <a:r>
              <a:rPr lang="ca-ES" sz="2400" dirty="0"/>
              <a:t>Porta </a:t>
            </a:r>
            <a:r>
              <a:rPr lang="ca-ES" sz="2400" dirty="0" err="1"/>
              <a:t>Brandenbourg</a:t>
            </a:r>
            <a:r>
              <a:rPr lang="ca-ES" sz="2400" dirty="0"/>
              <a:t/>
            </a:r>
            <a:br>
              <a:rPr lang="ca-ES" sz="2400" dirty="0"/>
            </a:br>
            <a:r>
              <a:rPr lang="ca-ES" sz="2400" dirty="0" smtClean="0"/>
              <a:t>El Mur...</a:t>
            </a:r>
            <a:endParaRPr lang="ca-E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88032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57045"/>
            <a:ext cx="4416152" cy="407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6" y="3525483"/>
            <a:ext cx="28803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5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sz="2700" dirty="0" err="1"/>
              <a:t>Postdam</a:t>
            </a:r>
            <a:r>
              <a:rPr lang="ca-ES" sz="2700" dirty="0"/>
              <a:t> </a:t>
            </a:r>
            <a:r>
              <a:rPr lang="ca-ES" sz="2700" dirty="0" smtClean="0"/>
              <a:t>/ </a:t>
            </a:r>
            <a:r>
              <a:rPr lang="ca-ES" sz="2700" dirty="0" err="1" smtClean="0"/>
              <a:t>Check</a:t>
            </a:r>
            <a:r>
              <a:rPr lang="ca-ES" sz="2700" dirty="0" smtClean="0"/>
              <a:t> </a:t>
            </a:r>
            <a:r>
              <a:rPr lang="ca-ES" sz="2700" dirty="0" err="1" smtClean="0"/>
              <a:t>Point</a:t>
            </a:r>
            <a:r>
              <a:rPr lang="ca-ES" sz="2700" dirty="0" smtClean="0"/>
              <a:t> Charlie   </a:t>
            </a:r>
            <a:br>
              <a:rPr lang="ca-ES" sz="2700" dirty="0" smtClean="0"/>
            </a:br>
            <a:r>
              <a:rPr lang="ca-ES" sz="2700" dirty="0" smtClean="0"/>
              <a:t>Camp de concentració </a:t>
            </a:r>
            <a:r>
              <a:rPr lang="ca-ES" sz="2700" dirty="0" err="1" smtClean="0"/>
              <a:t>Sachsenhausen</a:t>
            </a:r>
            <a:r>
              <a:rPr lang="ca-ES" sz="2700" dirty="0" smtClean="0"/>
              <a:t> / </a:t>
            </a:r>
            <a:r>
              <a:rPr lang="ca-ES" sz="2700" dirty="0" err="1"/>
              <a:t>Alexanderplatz</a:t>
            </a:r>
            <a:r>
              <a:rPr lang="ca-ES" sz="2700" dirty="0"/>
              <a:t/>
            </a:r>
            <a:br>
              <a:rPr lang="ca-ES" sz="2700" dirty="0"/>
            </a:br>
            <a:r>
              <a:rPr lang="ca-ES" sz="2700" dirty="0" smtClean="0"/>
              <a:t/>
            </a:r>
            <a:br>
              <a:rPr lang="ca-ES" sz="2700" dirty="0" smtClean="0"/>
            </a:br>
            <a:endParaRPr lang="ca-ES" sz="27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439248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28803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1" y="1757933"/>
            <a:ext cx="3532585" cy="19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36004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7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OPCIÓ 2 PRAGA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a-ES" dirty="0" smtClean="0"/>
              <a:t>VOLS</a:t>
            </a:r>
          </a:p>
          <a:p>
            <a:pPr lvl="1"/>
            <a:r>
              <a:rPr lang="es-ES" dirty="0"/>
              <a:t>04.04.22 </a:t>
            </a:r>
            <a:r>
              <a:rPr lang="es-ES" dirty="0" smtClean="0"/>
              <a:t>BARCELONA </a:t>
            </a:r>
            <a:r>
              <a:rPr lang="es-ES" dirty="0"/>
              <a:t>– PRAGA  </a:t>
            </a:r>
            <a:r>
              <a:rPr lang="es-ES" dirty="0" smtClean="0"/>
              <a:t>7.10-09.40H </a:t>
            </a:r>
            <a:r>
              <a:rPr lang="es-ES" dirty="0"/>
              <a:t>(</a:t>
            </a:r>
            <a:r>
              <a:rPr lang="es-ES" dirty="0" err="1"/>
              <a:t>Vueling</a:t>
            </a:r>
            <a:r>
              <a:rPr lang="es-ES" dirty="0" smtClean="0"/>
              <a:t>)</a:t>
            </a:r>
            <a:endParaRPr lang="es-ES" dirty="0"/>
          </a:p>
          <a:p>
            <a:pPr lvl="1"/>
            <a:r>
              <a:rPr lang="es-ES" dirty="0"/>
              <a:t>08.04.22 PRAGA – BARCELONA </a:t>
            </a:r>
            <a:r>
              <a:rPr lang="es-ES" dirty="0" smtClean="0"/>
              <a:t>21.30-00.10H </a:t>
            </a:r>
            <a:r>
              <a:rPr lang="es-ES" dirty="0"/>
              <a:t>(</a:t>
            </a:r>
            <a:r>
              <a:rPr lang="es-ES" dirty="0" err="1"/>
              <a:t>Vueling</a:t>
            </a:r>
            <a:r>
              <a:rPr lang="es-ES" dirty="0"/>
              <a:t>)</a:t>
            </a:r>
            <a:endParaRPr lang="ca-ES" dirty="0" smtClean="0"/>
          </a:p>
          <a:p>
            <a:endParaRPr lang="ca-ES" dirty="0" smtClean="0"/>
          </a:p>
          <a:p>
            <a:r>
              <a:rPr lang="ca-ES" dirty="0"/>
              <a:t>ALLOTJAMENT</a:t>
            </a:r>
          </a:p>
          <a:p>
            <a:pPr lvl="1"/>
            <a:r>
              <a:rPr lang="es-ES" dirty="0"/>
              <a:t>Hotel 3*** </a:t>
            </a:r>
            <a:r>
              <a:rPr lang="es-ES" dirty="0" smtClean="0"/>
              <a:t>Praga</a:t>
            </a:r>
          </a:p>
          <a:p>
            <a:pPr lvl="1"/>
            <a:endParaRPr lang="ca-ES" dirty="0"/>
          </a:p>
          <a:p>
            <a:r>
              <a:rPr lang="ca-ES" dirty="0" smtClean="0"/>
              <a:t>ITINERARI</a:t>
            </a:r>
          </a:p>
          <a:p>
            <a:pPr lvl="1"/>
            <a:r>
              <a:rPr lang="es-ES" dirty="0" smtClean="0"/>
              <a:t>Visita a Praga </a:t>
            </a:r>
          </a:p>
          <a:p>
            <a:pPr lvl="1"/>
            <a:r>
              <a:rPr lang="es-ES" dirty="0" smtClean="0"/>
              <a:t>Visita Castell </a:t>
            </a:r>
            <a:r>
              <a:rPr lang="es-ES" dirty="0"/>
              <a:t>de Praga </a:t>
            </a:r>
            <a:endParaRPr lang="es-ES" dirty="0" smtClean="0"/>
          </a:p>
          <a:p>
            <a:pPr lvl="1"/>
            <a:r>
              <a:rPr lang="es-ES" dirty="0" smtClean="0"/>
              <a:t>Visita a Karlovy </a:t>
            </a:r>
            <a:r>
              <a:rPr lang="es-ES" dirty="0"/>
              <a:t>Vary </a:t>
            </a:r>
            <a:endParaRPr lang="es-ES" dirty="0" smtClean="0"/>
          </a:p>
          <a:p>
            <a:pPr lvl="1"/>
            <a:r>
              <a:rPr lang="es-ES" dirty="0" smtClean="0"/>
              <a:t>Camp </a:t>
            </a:r>
            <a:r>
              <a:rPr lang="es-ES" dirty="0"/>
              <a:t>de </a:t>
            </a:r>
            <a:r>
              <a:rPr lang="es-ES" dirty="0" err="1" smtClean="0"/>
              <a:t>concentració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err="1"/>
              <a:t>Terezein</a:t>
            </a:r>
            <a:r>
              <a:rPr lang="es-ES" dirty="0"/>
              <a:t> </a:t>
            </a:r>
            <a:endParaRPr lang="es-ES" dirty="0" smtClean="0"/>
          </a:p>
          <a:p>
            <a:pPr lvl="1"/>
            <a:r>
              <a:rPr lang="es-ES" dirty="0" err="1" smtClean="0"/>
              <a:t>Passeig</a:t>
            </a:r>
            <a:r>
              <a:rPr lang="es-ES" dirty="0" smtClean="0"/>
              <a:t> en </a:t>
            </a:r>
            <a:r>
              <a:rPr lang="es-ES" dirty="0"/>
              <a:t>barco </a:t>
            </a:r>
            <a:r>
              <a:rPr lang="es-ES" dirty="0" err="1" smtClean="0"/>
              <a:t>pel</a:t>
            </a:r>
            <a:r>
              <a:rPr lang="es-ES" dirty="0" smtClean="0"/>
              <a:t> </a:t>
            </a:r>
            <a:r>
              <a:rPr lang="es-ES" dirty="0" err="1" smtClean="0"/>
              <a:t>riu</a:t>
            </a:r>
            <a:r>
              <a:rPr lang="es-ES" dirty="0" smtClean="0"/>
              <a:t> </a:t>
            </a:r>
            <a:r>
              <a:rPr lang="es-ES" dirty="0"/>
              <a:t>Moldava</a:t>
            </a:r>
          </a:p>
          <a:p>
            <a:endParaRPr lang="ca-ES" dirty="0" smtClean="0"/>
          </a:p>
          <a:p>
            <a:r>
              <a:rPr lang="ca-ES" dirty="0" smtClean="0"/>
              <a:t>PREU 645€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491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spiració">
  <a:themeElements>
    <a:clrScheme name="Inspiració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Inspiració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Inspiració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410</Words>
  <Application>Microsoft Office PowerPoint</Application>
  <PresentationFormat>Presentació en pantalla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16" baseType="lpstr">
      <vt:lpstr>Inspiració</vt:lpstr>
      <vt:lpstr>VIATGE A L’ESTRANGER  PROPOSTES PER VOTAR</vt:lpstr>
      <vt:lpstr>TRES ITINERARIS PER VOTAR</vt:lpstr>
      <vt:lpstr>El pressupost del viatge inclou:</vt:lpstr>
      <vt:lpstr>El pressupost del viatge  NO inclou:</vt:lpstr>
      <vt:lpstr>OPCIÓ 1 BERLÍN</vt:lpstr>
      <vt:lpstr>OPCIÓ 1 BERLÍN</vt:lpstr>
      <vt:lpstr>Reischtag Porta Brandenbourg El Mur...</vt:lpstr>
      <vt:lpstr> Postdam / Check Point Charlie    Camp de concentració Sachsenhausen / Alexanderplatz  </vt:lpstr>
      <vt:lpstr>OPCIÓ 2 PRAGA</vt:lpstr>
      <vt:lpstr>Els ponts, la ballarina, la plaça i el castell de Praga i Karlovy Vary la ciutat termal...</vt:lpstr>
      <vt:lpstr>OPCIÓ 3 POLÒNIA</vt:lpstr>
      <vt:lpstr>OPCIÓ 3 POLÒNIA</vt:lpstr>
      <vt:lpstr>Varsòvia, Cracòvia, Mines de sal, Auschwitz... </vt:lpstr>
      <vt:lpstr>COM VOTAR?</vt:lpstr>
      <vt:lpstr>FINALMENT...</vt:lpstr>
    </vt:vector>
  </TitlesOfParts>
  <Company>Departament d'Ensenyament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VIATGE A L’ESTRANGER  PROPOSTES PER VOTAR</dc:title>
  <dc:creator>Prof</dc:creator>
  <cp:lastModifiedBy>Prof</cp:lastModifiedBy>
  <cp:revision>19</cp:revision>
  <dcterms:created xsi:type="dcterms:W3CDTF">2021-11-03T10:20:45Z</dcterms:created>
  <dcterms:modified xsi:type="dcterms:W3CDTF">2021-11-05T09:53:58Z</dcterms:modified>
</cp:coreProperties>
</file>