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7099300" cy="10234600"/>
  <p:embeddedFontLst>
    <p:embeddedFont>
      <p:font typeface="Nuni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9" roundtripDataSignature="AMtx7mgeWntMjfZ6OtafuhFJDznQDfmw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ECA3B4-0548-4684-9DAB-2131A9C64DAA}">
  <a:tblStyle styleId="{72ECA3B4-0548-4684-9DAB-2131A9C64DA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F1ED6B2-CC8D-4B22-9F14-951D7F77C0B9}" styleName="Table_1">
    <a:wholeTbl>
      <a:tcTxStyle>
        <a:font>
          <a:latin typeface="Arial"/>
          <a:ea typeface="Arial"/>
          <a:cs typeface="Arial"/>
        </a:font>
        <a:srgbClr val="000000"/>
      </a:tcTxStyle>
      <a:tcStyle>
        <a:tcBdr>
          <a:left>
            <a:ln cap="flat" cmpd="sng">
              <a:solidFill>
                <a:srgbClr val="808080"/>
              </a:solidFill>
              <a:prstDash val="solid"/>
              <a:round/>
              <a:headEnd len="sm" w="sm" type="none"/>
              <a:tailEnd len="sm" w="sm" type="none"/>
            </a:ln>
          </a:left>
          <a:right>
            <a:ln cap="flat" cmpd="sng">
              <a:solidFill>
                <a:srgbClr val="808080"/>
              </a:solidFill>
              <a:prstDash val="solid"/>
              <a:round/>
              <a:headEnd len="sm" w="sm" type="none"/>
              <a:tailEnd len="sm" w="sm" type="none"/>
            </a:ln>
          </a:right>
          <a:top>
            <a:ln cap="flat" cmpd="sng">
              <a:solidFill>
                <a:srgbClr val="808080"/>
              </a:solidFill>
              <a:prstDash val="solid"/>
              <a:round/>
              <a:headEnd len="sm" w="sm" type="none"/>
              <a:tailEnd len="sm" w="sm" type="none"/>
            </a:ln>
          </a:top>
          <a:bottom>
            <a:ln cap="flat" cmpd="sng">
              <a:solidFill>
                <a:srgbClr val="808080"/>
              </a:solidFill>
              <a:prstDash val="solid"/>
              <a:round/>
              <a:headEnd len="sm" w="sm" type="none"/>
              <a:tailEnd len="sm" w="sm" type="none"/>
            </a:ln>
          </a:bottom>
          <a:insideH>
            <a:ln cap="flat" cmpd="sng">
              <a:solidFill>
                <a:srgbClr val="808080"/>
              </a:solidFill>
              <a:prstDash val="solid"/>
              <a:round/>
              <a:headEnd len="sm" w="sm" type="none"/>
              <a:tailEnd len="sm" w="sm" type="none"/>
            </a:ln>
          </a:insideH>
          <a:insideV>
            <a:ln cap="flat" cmpd="sng">
              <a:solidFill>
                <a:srgbClr val="80808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Nunito-bold.fntdata"/><Relationship Id="rId45"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Nunito-boldItalic.fntdata"/><Relationship Id="rId47" Type="http://schemas.openxmlformats.org/officeDocument/2006/relationships/font" Target="fonts/Nunito-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7099300" cy="10234612"/>
          </a:xfrm>
          <a:prstGeom prst="roundRect">
            <a:avLst>
              <a:gd fmla="val 4"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 name="Google Shape;4;n"/>
          <p:cNvSpPr/>
          <p:nvPr>
            <p:ph idx="2" type="sldImg"/>
          </p:nvPr>
        </p:nvSpPr>
        <p:spPr>
          <a:xfrm>
            <a:off x="-11798300" y="-11796712"/>
            <a:ext cx="11796712" cy="12573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65" name="Google Shape;65;p1: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 name="Google Shape;66;p1: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42" name="Google Shape;142;p11: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 name="Google Shape;143;p11: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49" name="Google Shape;149;p13: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0" name="Google Shape;150;p13: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59" name="Google Shape;159;p14: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 name="Google Shape;160;p14: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69" name="Google Shape;169;p15: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 name="Google Shape;170;p15: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80" name="Google Shape;180;p16: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 name="Google Shape;181;p16: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88" name="Google Shape;188;p17: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 name="Google Shape;189;p17: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96" name="Google Shape;196;p19: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 name="Google Shape;197;p19: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04" name="Google Shape;204;p20: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 name="Google Shape;205;p20: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12" name="Google Shape;212;p21: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3" name="Google Shape;213;p21: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2: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20" name="Google Shape;220;p22: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1" name="Google Shape;221;p22: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74" name="Google Shape;74;p2: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 name="Google Shape;75;p2: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28" name="Google Shape;228;p23: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 name="Google Shape;229;p23: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4: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36" name="Google Shape;236;p24: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 name="Google Shape;237;p24: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45" name="Google Shape;245;p25: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 name="Google Shape;246;p25: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6: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53" name="Google Shape;253;p26: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4" name="Google Shape;254;p26: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61" name="Google Shape;261;p27: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27: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8: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69" name="Google Shape;269;p28: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0" name="Google Shape;270;p28: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9: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77" name="Google Shape;277;p29: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8" name="Google Shape;278;p29: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0: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85" name="Google Shape;285;p30: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6" name="Google Shape;286;p30: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59888cf59f_0_8:notes"/>
          <p:cNvSpPr/>
          <p:nvPr>
            <p:ph idx="2" type="sldImg"/>
          </p:nvPr>
        </p:nvSpPr>
        <p:spPr>
          <a:xfrm>
            <a:off x="-11798300" y="-11796712"/>
            <a:ext cx="11796600" cy="12573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g159888cf59f_0_8: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1: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01" name="Google Shape;301;p31: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31: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84" name="Google Shape;84;p3: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 name="Google Shape;85;p3: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2: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09" name="Google Shape;309;p32: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0" name="Google Shape;310;p32: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3: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19" name="Google Shape;319;p33: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0" name="Google Shape;320;p33: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7: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27" name="Google Shape;327;p37: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37: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40c1a0af97_0_4:notes"/>
          <p:cNvSpPr/>
          <p:nvPr>
            <p:ph idx="2" type="sldImg"/>
          </p:nvPr>
        </p:nvSpPr>
        <p:spPr>
          <a:xfrm>
            <a:off x="-11798300" y="-11796712"/>
            <a:ext cx="11796600" cy="12573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40c1a0af97_0_4:notes"/>
          <p:cNvSpPr txBox="1"/>
          <p:nvPr>
            <p:ph idx="1" type="body"/>
          </p:nvPr>
        </p:nvSpPr>
        <p:spPr>
          <a:xfrm>
            <a:off x="709612" y="4860925"/>
            <a:ext cx="5675400" cy="46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8: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42" name="Google Shape;342;p38: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3" name="Google Shape;343;p38: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9: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50" name="Google Shape;350;p39: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1" name="Google Shape;351;p39: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0: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58" name="Google Shape;358;p40: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9" name="Google Shape;359;p40: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1: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66" name="Google Shape;366;p41: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 name="Google Shape;367;p41: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2: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374" name="Google Shape;374;p42: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5" name="Google Shape;375;p42: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92" name="Google Shape;92;p4: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 name="Google Shape;93;p4: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01" name="Google Shape;101;p5: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5: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10" name="Google Shape;110;p6: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 name="Google Shape;111;p6: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18" name="Google Shape;118;p7:notes"/>
          <p:cNvSpPr txBox="1"/>
          <p:nvPr/>
        </p:nvSpPr>
        <p:spPr>
          <a:xfrm>
            <a:off x="709612" y="4860925"/>
            <a:ext cx="5678400" cy="460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p7:notes"/>
          <p:cNvSpPr txBox="1"/>
          <p:nvPr>
            <p:ph idx="1" type="body"/>
          </p:nvPr>
        </p:nvSpPr>
        <p:spPr>
          <a:xfrm>
            <a:off x="709612" y="4860925"/>
            <a:ext cx="5675400" cy="46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26" name="Google Shape;126;p8: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 name="Google Shape;127;p8: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p:nvPr>
            <p:ph idx="2" type="sldImg"/>
          </p:nvPr>
        </p:nvSpPr>
        <p:spPr>
          <a:xfrm>
            <a:off x="993775" y="777875"/>
            <a:ext cx="5113338"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34" name="Google Shape;134;p9:notes"/>
          <p:cNvSpPr txBox="1"/>
          <p:nvPr/>
        </p:nvSpPr>
        <p:spPr>
          <a:xfrm>
            <a:off x="709612" y="4860925"/>
            <a:ext cx="5678487" cy="46053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 name="Google Shape;135;p9:notes"/>
          <p:cNvSpPr txBox="1"/>
          <p:nvPr>
            <p:ph idx="1" type="body"/>
          </p:nvPr>
        </p:nvSpPr>
        <p:spPr>
          <a:xfrm>
            <a:off x="709612" y="4860925"/>
            <a:ext cx="5675312" cy="46021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2" name="Shape 12"/>
        <p:cNvGrpSpPr/>
        <p:nvPr/>
      </p:nvGrpSpPr>
      <p:grpSpPr>
        <a:xfrm>
          <a:off x="0" y="0"/>
          <a:ext cx="0" cy="0"/>
          <a:chOff x="0" y="0"/>
          <a:chExt cx="0" cy="0"/>
        </a:xfrm>
      </p:grpSpPr>
      <p:sp>
        <p:nvSpPr>
          <p:cNvPr id="13" name="Google Shape;13;p44"/>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1" name="Shape 51"/>
        <p:cNvGrpSpPr/>
        <p:nvPr/>
      </p:nvGrpSpPr>
      <p:grpSpPr>
        <a:xfrm>
          <a:off x="0" y="0"/>
          <a:ext cx="0" cy="0"/>
          <a:chOff x="0" y="0"/>
          <a:chExt cx="0" cy="0"/>
        </a:xfrm>
      </p:grpSpPr>
      <p:sp>
        <p:nvSpPr>
          <p:cNvPr id="52" name="Google Shape;52;p53"/>
          <p:cNvSpPr txBox="1"/>
          <p:nvPr>
            <p:ph type="title"/>
          </p:nvPr>
        </p:nvSpPr>
        <p:spPr>
          <a:xfrm>
            <a:off x="457200" y="274637"/>
            <a:ext cx="8226425" cy="11398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53" name="Google Shape;53;p53"/>
          <p:cNvSpPr txBox="1"/>
          <p:nvPr>
            <p:ph idx="1" type="body"/>
          </p:nvPr>
        </p:nvSpPr>
        <p:spPr>
          <a:xfrm>
            <a:off x="457200" y="1600200"/>
            <a:ext cx="8226425" cy="4522787"/>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54" name="Google Shape;54;p53"/>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55" name="Shape 55"/>
        <p:cNvGrpSpPr/>
        <p:nvPr/>
      </p:nvGrpSpPr>
      <p:grpSpPr>
        <a:xfrm>
          <a:off x="0" y="0"/>
          <a:ext cx="0" cy="0"/>
          <a:chOff x="0" y="0"/>
          <a:chExt cx="0" cy="0"/>
        </a:xfrm>
      </p:grpSpPr>
      <p:sp>
        <p:nvSpPr>
          <p:cNvPr id="56" name="Google Shape;56;p54"/>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57" name="Google Shape;57;p54"/>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800"/>
              </a:spcBef>
              <a:spcAft>
                <a:spcPts val="0"/>
              </a:spcAft>
              <a:buClr>
                <a:srgbClr val="000000"/>
              </a:buClr>
              <a:buSzPts val="1400"/>
              <a:buFont typeface="Times New Roman"/>
              <a:buNone/>
              <a:defRPr b="0" i="0" sz="3200" u="none" cap="none" strike="noStrike">
                <a:solidFill>
                  <a:srgbClr val="000000"/>
                </a:solidFill>
                <a:latin typeface="Arial"/>
                <a:ea typeface="Arial"/>
                <a:cs typeface="Arial"/>
                <a:sym typeface="Arial"/>
              </a:defRPr>
            </a:lvl1pPr>
            <a:lvl2pPr lvl="1" marR="0" algn="ctr">
              <a:lnSpc>
                <a:spcPct val="100000"/>
              </a:lnSpc>
              <a:spcBef>
                <a:spcPts val="700"/>
              </a:spcBef>
              <a:spcAft>
                <a:spcPts val="0"/>
              </a:spcAft>
              <a:buClr>
                <a:srgbClr val="000000"/>
              </a:buClr>
              <a:buSzPts val="1400"/>
              <a:buFont typeface="Times New Roman"/>
              <a:buNone/>
              <a:defRPr b="0" i="0" sz="2800" u="none" cap="none" strike="noStrike">
                <a:solidFill>
                  <a:srgbClr val="000000"/>
                </a:solidFill>
                <a:latin typeface="Arial"/>
                <a:ea typeface="Arial"/>
                <a:cs typeface="Arial"/>
                <a:sym typeface="Arial"/>
              </a:defRPr>
            </a:lvl2pPr>
            <a:lvl3pPr lvl="2" marR="0" algn="ctr">
              <a:lnSpc>
                <a:spcPct val="100000"/>
              </a:lnSpc>
              <a:spcBef>
                <a:spcPts val="600"/>
              </a:spcBef>
              <a:spcAft>
                <a:spcPts val="0"/>
              </a:spcAft>
              <a:buClr>
                <a:srgbClr val="000000"/>
              </a:buClr>
              <a:buSzPts val="1400"/>
              <a:buFont typeface="Times New Roman"/>
              <a:buNone/>
              <a:defRPr b="0" i="0" sz="2400" u="none" cap="none" strike="noStrike">
                <a:solidFill>
                  <a:srgbClr val="000000"/>
                </a:solidFill>
                <a:latin typeface="Arial"/>
                <a:ea typeface="Arial"/>
                <a:cs typeface="Arial"/>
                <a:sym typeface="Arial"/>
              </a:defRPr>
            </a:lvl3pPr>
            <a:lvl4pPr lvl="3" marR="0" algn="ctr">
              <a:lnSpc>
                <a:spcPct val="100000"/>
              </a:lnSpc>
              <a:spcBef>
                <a:spcPts val="500"/>
              </a:spcBef>
              <a:spcAft>
                <a:spcPts val="0"/>
              </a:spcAft>
              <a:buClr>
                <a:srgbClr val="000000"/>
              </a:buClr>
              <a:buSzPts val="1400"/>
              <a:buFont typeface="Times New Roman"/>
              <a:buNone/>
              <a:defRPr b="0" i="0" sz="2000" u="none" cap="none" strike="noStrike">
                <a:solidFill>
                  <a:srgbClr val="000000"/>
                </a:solidFill>
                <a:latin typeface="Arial"/>
                <a:ea typeface="Arial"/>
                <a:cs typeface="Arial"/>
                <a:sym typeface="Arial"/>
              </a:defRPr>
            </a:lvl4pPr>
            <a:lvl5pPr lvl="4" marR="0" algn="ctr">
              <a:lnSpc>
                <a:spcPct val="100000"/>
              </a:lnSpc>
              <a:spcBef>
                <a:spcPts val="500"/>
              </a:spcBef>
              <a:spcAft>
                <a:spcPts val="0"/>
              </a:spcAft>
              <a:buClr>
                <a:srgbClr val="000000"/>
              </a:buClr>
              <a:buSzPts val="1400"/>
              <a:buFont typeface="Times New Roman"/>
              <a:buNone/>
              <a:defRPr b="0" i="0" sz="2000" u="none" cap="none" strike="noStrike">
                <a:solidFill>
                  <a:srgbClr val="000000"/>
                </a:solidFill>
                <a:latin typeface="Arial"/>
                <a:ea typeface="Arial"/>
                <a:cs typeface="Arial"/>
                <a:sym typeface="Arial"/>
              </a:defRPr>
            </a:lvl5pPr>
            <a:lvl6pPr lvl="5" marR="0" algn="ctr">
              <a:lnSpc>
                <a:spcPct val="100000"/>
              </a:lnSpc>
              <a:spcBef>
                <a:spcPts val="500"/>
              </a:spcBef>
              <a:spcAft>
                <a:spcPts val="0"/>
              </a:spcAft>
              <a:buClr>
                <a:srgbClr val="000000"/>
              </a:buClr>
              <a:buSzPts val="1400"/>
              <a:buFont typeface="Times New Roman"/>
              <a:buNone/>
              <a:defRPr b="0" i="0" sz="2000" u="none" cap="none" strike="noStrike">
                <a:solidFill>
                  <a:srgbClr val="000000"/>
                </a:solidFill>
                <a:latin typeface="Arial"/>
                <a:ea typeface="Arial"/>
                <a:cs typeface="Arial"/>
                <a:sym typeface="Arial"/>
              </a:defRPr>
            </a:lvl6pPr>
            <a:lvl7pPr lvl="6" marR="0" algn="ctr">
              <a:lnSpc>
                <a:spcPct val="100000"/>
              </a:lnSpc>
              <a:spcBef>
                <a:spcPts val="500"/>
              </a:spcBef>
              <a:spcAft>
                <a:spcPts val="0"/>
              </a:spcAft>
              <a:buClr>
                <a:srgbClr val="000000"/>
              </a:buClr>
              <a:buSzPts val="1400"/>
              <a:buFont typeface="Times New Roman"/>
              <a:buNone/>
              <a:defRPr b="0" i="0" sz="2000" u="none" cap="none" strike="noStrike">
                <a:solidFill>
                  <a:srgbClr val="000000"/>
                </a:solidFill>
                <a:latin typeface="Arial"/>
                <a:ea typeface="Arial"/>
                <a:cs typeface="Arial"/>
                <a:sym typeface="Arial"/>
              </a:defRPr>
            </a:lvl7pPr>
            <a:lvl8pPr lvl="7" marR="0" algn="ctr">
              <a:lnSpc>
                <a:spcPct val="100000"/>
              </a:lnSpc>
              <a:spcBef>
                <a:spcPts val="500"/>
              </a:spcBef>
              <a:spcAft>
                <a:spcPts val="0"/>
              </a:spcAft>
              <a:buClr>
                <a:srgbClr val="000000"/>
              </a:buClr>
              <a:buSzPts val="1400"/>
              <a:buFont typeface="Times New Roman"/>
              <a:buNone/>
              <a:defRPr b="0" i="0" sz="2000" u="none" cap="none" strike="noStrike">
                <a:solidFill>
                  <a:srgbClr val="000000"/>
                </a:solidFill>
                <a:latin typeface="Arial"/>
                <a:ea typeface="Arial"/>
                <a:cs typeface="Arial"/>
                <a:sym typeface="Arial"/>
              </a:defRPr>
            </a:lvl8pPr>
            <a:lvl9pPr lvl="8" marR="0" algn="ctr">
              <a:lnSpc>
                <a:spcPct val="100000"/>
              </a:lnSpc>
              <a:spcBef>
                <a:spcPts val="500"/>
              </a:spcBef>
              <a:spcAft>
                <a:spcPts val="0"/>
              </a:spcAft>
              <a:buClr>
                <a:srgbClr val="000000"/>
              </a:buClr>
              <a:buSzPts val="1400"/>
              <a:buFont typeface="Times New Roman"/>
              <a:buNone/>
              <a:defRPr b="0" i="0" sz="2000" u="none" cap="none" strike="noStrike">
                <a:solidFill>
                  <a:srgbClr val="000000"/>
                </a:solidFill>
                <a:latin typeface="Arial"/>
                <a:ea typeface="Arial"/>
                <a:cs typeface="Arial"/>
                <a:sym typeface="Arial"/>
              </a:defRPr>
            </a:lvl9pPr>
          </a:lstStyle>
          <a:p/>
        </p:txBody>
      </p:sp>
      <p:sp>
        <p:nvSpPr>
          <p:cNvPr id="58" name="Google Shape;58;p54"/>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sp>
        <p:nvSpPr>
          <p:cNvPr id="60" name="Google Shape;60;p55"/>
          <p:cNvSpPr txBox="1"/>
          <p:nvPr>
            <p:ph type="title"/>
          </p:nvPr>
        </p:nvSpPr>
        <p:spPr>
          <a:xfrm>
            <a:off x="311700" y="593367"/>
            <a:ext cx="8520600" cy="7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1" name="Google Shape;61;p5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800"/>
              </a:spcBef>
              <a:spcAft>
                <a:spcPts val="0"/>
              </a:spcAft>
              <a:buSzPts val="1400"/>
              <a:buNone/>
              <a:defRPr/>
            </a:lvl1pPr>
            <a:lvl2pPr indent="-228600" lvl="1" marL="914400" algn="l">
              <a:lnSpc>
                <a:spcPct val="100000"/>
              </a:lnSpc>
              <a:spcBef>
                <a:spcPts val="700"/>
              </a:spcBef>
              <a:spcAft>
                <a:spcPts val="0"/>
              </a:spcAft>
              <a:buSzPts val="1400"/>
              <a:buNone/>
              <a:defRPr/>
            </a:lvl2pPr>
            <a:lvl3pPr indent="-228600" lvl="2" marL="1371600" algn="l">
              <a:lnSpc>
                <a:spcPct val="100000"/>
              </a:lnSpc>
              <a:spcBef>
                <a:spcPts val="600"/>
              </a:spcBef>
              <a:spcAft>
                <a:spcPts val="0"/>
              </a:spcAft>
              <a:buSzPts val="1400"/>
              <a:buNone/>
              <a:defRPr/>
            </a:lvl3pPr>
            <a:lvl4pPr indent="-228600" lvl="3" marL="1828800" algn="l">
              <a:lnSpc>
                <a:spcPct val="100000"/>
              </a:lnSpc>
              <a:spcBef>
                <a:spcPts val="500"/>
              </a:spcBef>
              <a:spcAft>
                <a:spcPts val="0"/>
              </a:spcAft>
              <a:buSzPts val="1400"/>
              <a:buNone/>
              <a:defRPr/>
            </a:lvl4pPr>
            <a:lvl5pPr indent="-228600" lvl="4" marL="2286000" algn="l">
              <a:lnSpc>
                <a:spcPct val="100000"/>
              </a:lnSpc>
              <a:spcBef>
                <a:spcPts val="500"/>
              </a:spcBef>
              <a:spcAft>
                <a:spcPts val="0"/>
              </a:spcAft>
              <a:buSzPts val="1400"/>
              <a:buNone/>
              <a:defRPr/>
            </a:lvl5pPr>
            <a:lvl6pPr indent="-228600" lvl="5" marL="2743200" algn="l">
              <a:lnSpc>
                <a:spcPct val="100000"/>
              </a:lnSpc>
              <a:spcBef>
                <a:spcPts val="500"/>
              </a:spcBef>
              <a:spcAft>
                <a:spcPts val="0"/>
              </a:spcAft>
              <a:buSzPts val="1400"/>
              <a:buNone/>
              <a:defRPr/>
            </a:lvl6pPr>
            <a:lvl7pPr indent="-228600" lvl="6" marL="3200400" algn="l">
              <a:lnSpc>
                <a:spcPct val="100000"/>
              </a:lnSpc>
              <a:spcBef>
                <a:spcPts val="500"/>
              </a:spcBef>
              <a:spcAft>
                <a:spcPts val="0"/>
              </a:spcAft>
              <a:buSzPts val="1400"/>
              <a:buNone/>
              <a:defRPr/>
            </a:lvl7pPr>
            <a:lvl8pPr indent="-228600" lvl="7" marL="3657600" algn="l">
              <a:lnSpc>
                <a:spcPct val="100000"/>
              </a:lnSpc>
              <a:spcBef>
                <a:spcPts val="500"/>
              </a:spcBef>
              <a:spcAft>
                <a:spcPts val="0"/>
              </a:spcAft>
              <a:buSzPts val="1400"/>
              <a:buNone/>
              <a:defRPr/>
            </a:lvl8pPr>
            <a:lvl9pPr indent="-228600" lvl="8" marL="4114800" algn="l">
              <a:lnSpc>
                <a:spcPct val="100000"/>
              </a:lnSpc>
              <a:spcBef>
                <a:spcPts val="500"/>
              </a:spcBef>
              <a:spcAft>
                <a:spcPts val="0"/>
              </a:spcAft>
              <a:buSzPts val="1400"/>
              <a:buNone/>
              <a:defRPr/>
            </a:lvl9pPr>
          </a:lstStyle>
          <a:p/>
        </p:txBody>
      </p:sp>
      <p:sp>
        <p:nvSpPr>
          <p:cNvPr id="62" name="Google Shape;62;p55"/>
          <p:cNvSpPr txBox="1"/>
          <p:nvPr>
            <p:ph idx="12" type="sldNum"/>
          </p:nvPr>
        </p:nvSpPr>
        <p:spPr>
          <a:xfrm>
            <a:off x="8472458" y="6217622"/>
            <a:ext cx="548700" cy="524700"/>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4" name="Shape 14"/>
        <p:cNvGrpSpPr/>
        <p:nvPr/>
      </p:nvGrpSpPr>
      <p:grpSpPr>
        <a:xfrm>
          <a:off x="0" y="0"/>
          <a:ext cx="0" cy="0"/>
          <a:chOff x="0" y="0"/>
          <a:chExt cx="0" cy="0"/>
        </a:xfrm>
      </p:grpSpPr>
      <p:sp>
        <p:nvSpPr>
          <p:cNvPr id="15" name="Google Shape;15;p45"/>
          <p:cNvSpPr txBox="1"/>
          <p:nvPr>
            <p:ph type="title"/>
          </p:nvPr>
        </p:nvSpPr>
        <p:spPr>
          <a:xfrm rot="5400000">
            <a:off x="4731544" y="2170907"/>
            <a:ext cx="5848350" cy="2055812"/>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16" name="Google Shape;16;p45"/>
          <p:cNvSpPr txBox="1"/>
          <p:nvPr>
            <p:ph idx="1" type="body"/>
          </p:nvPr>
        </p:nvSpPr>
        <p:spPr>
          <a:xfrm rot="5400000">
            <a:off x="542131" y="189706"/>
            <a:ext cx="5848350" cy="601821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17" name="Google Shape;17;p45"/>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8" name="Shape 18"/>
        <p:cNvGrpSpPr/>
        <p:nvPr/>
      </p:nvGrpSpPr>
      <p:grpSpPr>
        <a:xfrm>
          <a:off x="0" y="0"/>
          <a:ext cx="0" cy="0"/>
          <a:chOff x="0" y="0"/>
          <a:chExt cx="0" cy="0"/>
        </a:xfrm>
      </p:grpSpPr>
      <p:sp>
        <p:nvSpPr>
          <p:cNvPr id="19" name="Google Shape;19;p46"/>
          <p:cNvSpPr txBox="1"/>
          <p:nvPr>
            <p:ph type="title"/>
          </p:nvPr>
        </p:nvSpPr>
        <p:spPr>
          <a:xfrm>
            <a:off x="457200" y="274637"/>
            <a:ext cx="8226425" cy="11398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20" name="Google Shape;20;p46"/>
          <p:cNvSpPr txBox="1"/>
          <p:nvPr>
            <p:ph idx="1" type="body"/>
          </p:nvPr>
        </p:nvSpPr>
        <p:spPr>
          <a:xfrm rot="5400000">
            <a:off x="2309019" y="-251619"/>
            <a:ext cx="4522787" cy="8226425"/>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21" name="Google Shape;21;p46"/>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2" name="Shape 22"/>
        <p:cNvGrpSpPr/>
        <p:nvPr/>
      </p:nvGrpSpPr>
      <p:grpSpPr>
        <a:xfrm>
          <a:off x="0" y="0"/>
          <a:ext cx="0" cy="0"/>
          <a:chOff x="0" y="0"/>
          <a:chExt cx="0" cy="0"/>
        </a:xfrm>
      </p:grpSpPr>
      <p:sp>
        <p:nvSpPr>
          <p:cNvPr id="23" name="Google Shape;23;p47"/>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24" name="Google Shape;24;p47"/>
          <p:cNvSpPr/>
          <p:nvPr>
            <p:ph idx="2" type="pic"/>
          </p:nvPr>
        </p:nvSpPr>
        <p:spPr>
          <a:xfrm>
            <a:off x="1792288" y="612775"/>
            <a:ext cx="5486400" cy="4114800"/>
          </a:xfrm>
          <a:prstGeom prst="rect">
            <a:avLst/>
          </a:prstGeom>
          <a:noFill/>
          <a:ln>
            <a:noFill/>
          </a:ln>
        </p:spPr>
      </p:sp>
      <p:sp>
        <p:nvSpPr>
          <p:cNvPr id="25" name="Google Shape;25;p47"/>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Clr>
                <a:srgbClr val="000000"/>
              </a:buClr>
              <a:buSzPts val="1400"/>
              <a:buFont typeface="Times New Roman"/>
              <a:buNone/>
              <a:defRPr b="0" i="0" sz="12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Clr>
                <a:srgbClr val="000000"/>
              </a:buClr>
              <a:buSzPts val="1400"/>
              <a:buFont typeface="Times New Roman"/>
              <a:buNone/>
              <a:defRPr b="0" i="0" sz="10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9pPr>
          </a:lstStyle>
          <a:p/>
        </p:txBody>
      </p:sp>
      <p:sp>
        <p:nvSpPr>
          <p:cNvPr id="26" name="Google Shape;26;p47"/>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7" name="Shape 27"/>
        <p:cNvGrpSpPr/>
        <p:nvPr/>
      </p:nvGrpSpPr>
      <p:grpSpPr>
        <a:xfrm>
          <a:off x="0" y="0"/>
          <a:ext cx="0" cy="0"/>
          <a:chOff x="0" y="0"/>
          <a:chExt cx="0" cy="0"/>
        </a:xfrm>
      </p:grpSpPr>
      <p:sp>
        <p:nvSpPr>
          <p:cNvPr id="28" name="Google Shape;28;p48"/>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29" name="Google Shape;29;p48"/>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30" name="Google Shape;30;p48"/>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Clr>
                <a:srgbClr val="000000"/>
              </a:buClr>
              <a:buSzPts val="1400"/>
              <a:buFont typeface="Times New Roman"/>
              <a:buNone/>
              <a:defRPr b="0" i="0" sz="12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Clr>
                <a:srgbClr val="000000"/>
              </a:buClr>
              <a:buSzPts val="1400"/>
              <a:buFont typeface="Times New Roman"/>
              <a:buNone/>
              <a:defRPr b="0" i="0" sz="10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Clr>
                <a:srgbClr val="000000"/>
              </a:buClr>
              <a:buSzPts val="1400"/>
              <a:buFont typeface="Times New Roman"/>
              <a:buNone/>
              <a:defRPr b="0" i="0" sz="900" u="none" cap="none" strike="noStrike">
                <a:solidFill>
                  <a:srgbClr val="000000"/>
                </a:solidFill>
                <a:latin typeface="Arial"/>
                <a:ea typeface="Arial"/>
                <a:cs typeface="Arial"/>
                <a:sym typeface="Arial"/>
              </a:defRPr>
            </a:lvl9pPr>
          </a:lstStyle>
          <a:p/>
        </p:txBody>
      </p:sp>
      <p:sp>
        <p:nvSpPr>
          <p:cNvPr id="31" name="Google Shape;31;p48"/>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2" name="Shape 32"/>
        <p:cNvGrpSpPr/>
        <p:nvPr/>
      </p:nvGrpSpPr>
      <p:grpSpPr>
        <a:xfrm>
          <a:off x="0" y="0"/>
          <a:ext cx="0" cy="0"/>
          <a:chOff x="0" y="0"/>
          <a:chExt cx="0" cy="0"/>
        </a:xfrm>
      </p:grpSpPr>
      <p:sp>
        <p:nvSpPr>
          <p:cNvPr id="33" name="Google Shape;33;p49"/>
          <p:cNvSpPr txBox="1"/>
          <p:nvPr>
            <p:ph type="title"/>
          </p:nvPr>
        </p:nvSpPr>
        <p:spPr>
          <a:xfrm>
            <a:off x="457200" y="274637"/>
            <a:ext cx="8226425" cy="11398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34" name="Google Shape;34;p49"/>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5" name="Shape 35"/>
        <p:cNvGrpSpPr/>
        <p:nvPr/>
      </p:nvGrpSpPr>
      <p:grpSpPr>
        <a:xfrm>
          <a:off x="0" y="0"/>
          <a:ext cx="0" cy="0"/>
          <a:chOff x="0" y="0"/>
          <a:chExt cx="0" cy="0"/>
        </a:xfrm>
      </p:grpSpPr>
      <p:sp>
        <p:nvSpPr>
          <p:cNvPr id="36" name="Google Shape;36;p5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37" name="Google Shape;37;p5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800"/>
              </a:spcBef>
              <a:spcAft>
                <a:spcPts val="0"/>
              </a:spcAft>
              <a:buClr>
                <a:srgbClr val="000000"/>
              </a:buClr>
              <a:buSzPts val="1400"/>
              <a:buFont typeface="Times New Roman"/>
              <a:buNone/>
              <a:defRPr b="1" i="0" sz="24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Clr>
                <a:srgbClr val="000000"/>
              </a:buClr>
              <a:buSzPts val="1400"/>
              <a:buFont typeface="Times New Roman"/>
              <a:buNone/>
              <a:defRPr b="1" i="0" sz="20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Clr>
                <a:srgbClr val="000000"/>
              </a:buClr>
              <a:buSzPts val="1400"/>
              <a:buFont typeface="Times New Roman"/>
              <a:buNone/>
              <a:defRPr b="1" i="0" sz="18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9pPr>
          </a:lstStyle>
          <a:p/>
        </p:txBody>
      </p:sp>
      <p:sp>
        <p:nvSpPr>
          <p:cNvPr id="38" name="Google Shape;38;p50"/>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SzPts val="1400"/>
              <a:buNone/>
              <a:defRPr b="0" i="0" sz="20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9pPr>
          </a:lstStyle>
          <a:p/>
        </p:txBody>
      </p:sp>
      <p:sp>
        <p:nvSpPr>
          <p:cNvPr id="39" name="Google Shape;39;p5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800"/>
              </a:spcBef>
              <a:spcAft>
                <a:spcPts val="0"/>
              </a:spcAft>
              <a:buClr>
                <a:srgbClr val="000000"/>
              </a:buClr>
              <a:buSzPts val="1400"/>
              <a:buFont typeface="Times New Roman"/>
              <a:buNone/>
              <a:defRPr b="1" i="0" sz="24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Clr>
                <a:srgbClr val="000000"/>
              </a:buClr>
              <a:buSzPts val="1400"/>
              <a:buFont typeface="Times New Roman"/>
              <a:buNone/>
              <a:defRPr b="1" i="0" sz="20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Clr>
                <a:srgbClr val="000000"/>
              </a:buClr>
              <a:buSzPts val="1400"/>
              <a:buFont typeface="Times New Roman"/>
              <a:buNone/>
              <a:defRPr b="1" i="0" sz="18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Clr>
                <a:srgbClr val="000000"/>
              </a:buClr>
              <a:buSzPts val="1400"/>
              <a:buFont typeface="Times New Roman"/>
              <a:buNone/>
              <a:defRPr b="1" i="0" sz="1600" u="none" cap="none" strike="noStrike">
                <a:solidFill>
                  <a:srgbClr val="000000"/>
                </a:solidFill>
                <a:latin typeface="Arial"/>
                <a:ea typeface="Arial"/>
                <a:cs typeface="Arial"/>
                <a:sym typeface="Arial"/>
              </a:defRPr>
            </a:lvl9pPr>
          </a:lstStyle>
          <a:p/>
        </p:txBody>
      </p:sp>
      <p:sp>
        <p:nvSpPr>
          <p:cNvPr id="40" name="Google Shape;40;p5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SzPts val="1400"/>
              <a:buNone/>
              <a:defRPr b="0" i="0" sz="20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SzPts val="1400"/>
              <a:buNone/>
              <a:defRPr b="0" i="0" sz="1600" u="none" cap="none" strike="noStrike">
                <a:solidFill>
                  <a:srgbClr val="000000"/>
                </a:solidFill>
                <a:latin typeface="Arial"/>
                <a:ea typeface="Arial"/>
                <a:cs typeface="Arial"/>
                <a:sym typeface="Arial"/>
              </a:defRPr>
            </a:lvl9pPr>
          </a:lstStyle>
          <a:p/>
        </p:txBody>
      </p:sp>
      <p:sp>
        <p:nvSpPr>
          <p:cNvPr id="41" name="Google Shape;41;p50"/>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2" name="Shape 42"/>
        <p:cNvGrpSpPr/>
        <p:nvPr/>
      </p:nvGrpSpPr>
      <p:grpSpPr>
        <a:xfrm>
          <a:off x="0" y="0"/>
          <a:ext cx="0" cy="0"/>
          <a:chOff x="0" y="0"/>
          <a:chExt cx="0" cy="0"/>
        </a:xfrm>
      </p:grpSpPr>
      <p:sp>
        <p:nvSpPr>
          <p:cNvPr id="43" name="Google Shape;43;p51"/>
          <p:cNvSpPr txBox="1"/>
          <p:nvPr>
            <p:ph type="title"/>
          </p:nvPr>
        </p:nvSpPr>
        <p:spPr>
          <a:xfrm>
            <a:off x="457200" y="274637"/>
            <a:ext cx="8226425" cy="11398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44" name="Google Shape;44;p51"/>
          <p:cNvSpPr txBox="1"/>
          <p:nvPr>
            <p:ph idx="1" type="body"/>
          </p:nvPr>
        </p:nvSpPr>
        <p:spPr>
          <a:xfrm>
            <a:off x="457200" y="1600200"/>
            <a:ext cx="4037013" cy="4522788"/>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SzPts val="1400"/>
              <a:buNone/>
              <a:defRPr b="0" i="0" sz="28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SzPts val="1400"/>
              <a:buNone/>
              <a:defRPr b="0" i="0" sz="24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SzPts val="1400"/>
              <a:buNone/>
              <a:defRPr b="0" i="0" sz="20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5" name="Google Shape;45;p51"/>
          <p:cNvSpPr txBox="1"/>
          <p:nvPr>
            <p:ph idx="2" type="body"/>
          </p:nvPr>
        </p:nvSpPr>
        <p:spPr>
          <a:xfrm>
            <a:off x="4646613" y="1600200"/>
            <a:ext cx="4037012" cy="4522788"/>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00"/>
              </a:spcBef>
              <a:spcAft>
                <a:spcPts val="0"/>
              </a:spcAft>
              <a:buSzPts val="1400"/>
              <a:buNone/>
              <a:defRPr b="0" i="0" sz="28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SzPts val="1400"/>
              <a:buNone/>
              <a:defRPr b="0" i="0" sz="24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SzPts val="1400"/>
              <a:buNone/>
              <a:defRPr b="0" i="0" sz="20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6" name="Google Shape;46;p51"/>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7" name="Shape 47"/>
        <p:cNvGrpSpPr/>
        <p:nvPr/>
      </p:nvGrpSpPr>
      <p:grpSpPr>
        <a:xfrm>
          <a:off x="0" y="0"/>
          <a:ext cx="0" cy="0"/>
          <a:chOff x="0" y="0"/>
          <a:chExt cx="0" cy="0"/>
        </a:xfrm>
      </p:grpSpPr>
      <p:sp>
        <p:nvSpPr>
          <p:cNvPr id="48" name="Google Shape;48;p5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1" i="0" sz="4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49" name="Google Shape;49;p52"/>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800"/>
              </a:spcBef>
              <a:spcAft>
                <a:spcPts val="0"/>
              </a:spcAft>
              <a:buClr>
                <a:srgbClr val="000000"/>
              </a:buClr>
              <a:buSzPts val="1400"/>
              <a:buFont typeface="Times New Roman"/>
              <a:buNone/>
              <a:defRPr b="0" i="0" sz="2000" u="none" cap="none" strike="noStrike">
                <a:solidFill>
                  <a:srgbClr val="000000"/>
                </a:solidFill>
                <a:latin typeface="Arial"/>
                <a:ea typeface="Arial"/>
                <a:cs typeface="Arial"/>
                <a:sym typeface="Arial"/>
              </a:defRPr>
            </a:lvl1pPr>
            <a:lvl2pPr indent="-228600" lvl="1" marL="914400" marR="0" algn="l">
              <a:lnSpc>
                <a:spcPct val="100000"/>
              </a:lnSpc>
              <a:spcBef>
                <a:spcPts val="700"/>
              </a:spcBef>
              <a:spcAft>
                <a:spcPts val="0"/>
              </a:spcAft>
              <a:buClr>
                <a:srgbClr val="000000"/>
              </a:buClr>
              <a:buSzPts val="1400"/>
              <a:buFont typeface="Times New Roman"/>
              <a:buNone/>
              <a:defRPr b="0" i="0" sz="1800" u="none" cap="none" strike="noStrike">
                <a:solidFill>
                  <a:srgbClr val="000000"/>
                </a:solidFill>
                <a:latin typeface="Arial"/>
                <a:ea typeface="Arial"/>
                <a:cs typeface="Arial"/>
                <a:sym typeface="Arial"/>
              </a:defRPr>
            </a:lvl2pPr>
            <a:lvl3pPr indent="-228600" lvl="2" marL="1371600" marR="0" algn="l">
              <a:lnSpc>
                <a:spcPct val="100000"/>
              </a:lnSpc>
              <a:spcBef>
                <a:spcPts val="600"/>
              </a:spcBef>
              <a:spcAft>
                <a:spcPts val="0"/>
              </a:spcAft>
              <a:buClr>
                <a:srgbClr val="000000"/>
              </a:buClr>
              <a:buSzPts val="1400"/>
              <a:buFont typeface="Times New Roman"/>
              <a:buNone/>
              <a:defRPr b="0" i="0" sz="1600" u="none" cap="none" strike="noStrike">
                <a:solidFill>
                  <a:srgbClr val="000000"/>
                </a:solidFill>
                <a:latin typeface="Arial"/>
                <a:ea typeface="Arial"/>
                <a:cs typeface="Arial"/>
                <a:sym typeface="Arial"/>
              </a:defRPr>
            </a:lvl3pPr>
            <a:lvl4pPr indent="-228600" lvl="3" marL="1828800" marR="0" algn="l">
              <a:lnSpc>
                <a:spcPct val="100000"/>
              </a:lnSpc>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4pPr>
            <a:lvl5pPr indent="-228600" lvl="4" marL="2286000" marR="0" algn="l">
              <a:lnSpc>
                <a:spcPct val="100000"/>
              </a:lnSpc>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5pPr>
            <a:lvl6pPr indent="-228600" lvl="5" marL="2743200" marR="0" algn="l">
              <a:lnSpc>
                <a:spcPct val="100000"/>
              </a:lnSpc>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6pPr>
            <a:lvl7pPr indent="-228600" lvl="6" marL="3200400" marR="0" algn="l">
              <a:lnSpc>
                <a:spcPct val="100000"/>
              </a:lnSpc>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7pPr>
            <a:lvl8pPr indent="-228600" lvl="7" marL="3657600" marR="0" algn="l">
              <a:lnSpc>
                <a:spcPct val="100000"/>
              </a:lnSpc>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8pPr>
            <a:lvl9pPr indent="-228600" lvl="8" marL="4114800" marR="0" algn="l">
              <a:lnSpc>
                <a:spcPct val="100000"/>
              </a:lnSpc>
              <a:spcBef>
                <a:spcPts val="500"/>
              </a:spcBef>
              <a:spcAft>
                <a:spcPts val="0"/>
              </a:spcAft>
              <a:buClr>
                <a:srgbClr val="000000"/>
              </a:buClr>
              <a:buSzPts val="1400"/>
              <a:buFont typeface="Times New Roman"/>
              <a:buNone/>
              <a:defRPr b="0" i="0" sz="1400" u="none" cap="none" strike="noStrike">
                <a:solidFill>
                  <a:srgbClr val="000000"/>
                </a:solidFill>
                <a:latin typeface="Arial"/>
                <a:ea typeface="Arial"/>
                <a:cs typeface="Arial"/>
                <a:sym typeface="Arial"/>
              </a:defRPr>
            </a:lvl9pPr>
          </a:lstStyle>
          <a:p/>
        </p:txBody>
      </p:sp>
      <p:sp>
        <p:nvSpPr>
          <p:cNvPr id="50" name="Google Shape;50;p52"/>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sp>
        <p:nvSpPr>
          <p:cNvPr id="7" name="Google Shape;7;p43"/>
          <p:cNvSpPr txBox="1"/>
          <p:nvPr>
            <p:ph type="title"/>
          </p:nvPr>
        </p:nvSpPr>
        <p:spPr>
          <a:xfrm>
            <a:off x="457200" y="274637"/>
            <a:ext cx="8226425" cy="11398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8" name="Google Shape;8;p43"/>
          <p:cNvSpPr txBox="1"/>
          <p:nvPr>
            <p:ph idx="1" type="body"/>
          </p:nvPr>
        </p:nvSpPr>
        <p:spPr>
          <a:xfrm>
            <a:off x="457200" y="1600200"/>
            <a:ext cx="8226425" cy="45227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rgbClr val="000000"/>
              </a:buClr>
              <a:buSzPts val="1400"/>
              <a:buFont typeface="Arial"/>
              <a:buNone/>
              <a:defRPr b="0" i="0" sz="3200" u="none" cap="none" strike="noStrike">
                <a:solidFill>
                  <a:srgbClr val="000000"/>
                </a:solidFill>
                <a:latin typeface="Arial"/>
                <a:ea typeface="Arial"/>
                <a:cs typeface="Arial"/>
                <a:sym typeface="Arial"/>
              </a:defRPr>
            </a:lvl1pPr>
            <a:lvl2pPr indent="-228600" lvl="1" marL="914400" marR="0" rtl="0" algn="l">
              <a:lnSpc>
                <a:spcPct val="100000"/>
              </a:lnSpc>
              <a:spcBef>
                <a:spcPts val="70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60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indent="-228600" lvl="3" marL="18288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4pPr>
            <a:lvl5pPr indent="-228600" lvl="4" marL="22860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9pPr>
          </a:lstStyle>
          <a:p/>
        </p:txBody>
      </p:sp>
      <p:sp>
        <p:nvSpPr>
          <p:cNvPr id="9" name="Google Shape;9;p43"/>
          <p:cNvSpPr txBox="1"/>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 name="Google Shape;10;p43"/>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43"/>
          <p:cNvSpPr txBox="1"/>
          <p:nvPr>
            <p:ph idx="12" type="sldNum"/>
          </p:nvPr>
        </p:nvSpPr>
        <p:spPr>
          <a:xfrm>
            <a:off x="6553200" y="6245225"/>
            <a:ext cx="2130425" cy="473075"/>
          </a:xfrm>
          <a:prstGeom prst="rect">
            <a:avLst/>
          </a:prstGeom>
          <a:noFill/>
          <a:ln>
            <a:noFill/>
          </a:ln>
        </p:spPr>
        <p:txBody>
          <a:bodyPr anchorCtr="0" anchor="t" bIns="46800" lIns="90000" spcFirstLastPara="1" rIns="90000" wrap="square" tIns="468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drive.google.com/file/d/1_mVm7s0kQI81tJuHqqoCoRQUrsJE5Hiq/view?usp=sharing"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5.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mailto:transport.ensenyament@girones.cat" TargetMode="External"/><Relationship Id="rId4" Type="http://schemas.openxmlformats.org/officeDocument/2006/relationships/hyperlink" Target="mailto:insvilablareix@xtec.cat" TargetMode="External"/><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7" name="Shape 67"/>
        <p:cNvGrpSpPr/>
        <p:nvPr/>
      </p:nvGrpSpPr>
      <p:grpSpPr>
        <a:xfrm>
          <a:off x="0" y="0"/>
          <a:ext cx="0" cy="0"/>
          <a:chOff x="0" y="0"/>
          <a:chExt cx="0" cy="0"/>
        </a:xfrm>
      </p:grpSpPr>
      <p:pic>
        <p:nvPicPr>
          <p:cNvPr id="68" name="Google Shape;68;p1"/>
          <p:cNvPicPr preferRelativeResize="0"/>
          <p:nvPr/>
        </p:nvPicPr>
        <p:blipFill rotWithShape="1">
          <a:blip r:embed="rId3">
            <a:alphaModFix/>
          </a:blip>
          <a:srcRect b="0" l="0" r="0" t="0"/>
          <a:stretch/>
        </p:blipFill>
        <p:spPr>
          <a:xfrm>
            <a:off x="179387" y="260350"/>
            <a:ext cx="3048000" cy="4206875"/>
          </a:xfrm>
          <a:prstGeom prst="rect">
            <a:avLst/>
          </a:prstGeom>
          <a:noFill/>
          <a:ln>
            <a:noFill/>
          </a:ln>
        </p:spPr>
      </p:pic>
      <p:pic>
        <p:nvPicPr>
          <p:cNvPr id="69" name="Google Shape;69;p1"/>
          <p:cNvPicPr preferRelativeResize="0"/>
          <p:nvPr/>
        </p:nvPicPr>
        <p:blipFill rotWithShape="1">
          <a:blip r:embed="rId4">
            <a:alphaModFix/>
          </a:blip>
          <a:srcRect b="0" l="0" r="0" t="0"/>
          <a:stretch/>
        </p:blipFill>
        <p:spPr>
          <a:xfrm>
            <a:off x="5219700" y="2924175"/>
            <a:ext cx="3771900" cy="3781425"/>
          </a:xfrm>
          <a:prstGeom prst="rect">
            <a:avLst/>
          </a:prstGeom>
          <a:noFill/>
          <a:ln>
            <a:noFill/>
          </a:ln>
        </p:spPr>
      </p:pic>
      <p:sp>
        <p:nvSpPr>
          <p:cNvPr id="70" name="Google Shape;70;p1"/>
          <p:cNvSpPr txBox="1"/>
          <p:nvPr/>
        </p:nvSpPr>
        <p:spPr>
          <a:xfrm>
            <a:off x="340575" y="5508300"/>
            <a:ext cx="4711800" cy="1197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3100"/>
              <a:buFont typeface="Nunito"/>
              <a:buNone/>
            </a:pPr>
            <a:r>
              <a:rPr b="1" i="1" lang="en-US" sz="3100" u="none" cap="none" strike="noStrike">
                <a:solidFill>
                  <a:srgbClr val="741B47"/>
                </a:solidFill>
                <a:latin typeface="Nunito"/>
                <a:ea typeface="Nunito"/>
                <a:cs typeface="Nunito"/>
                <a:sym typeface="Nunito"/>
              </a:rPr>
              <a:t>27 de setembre de 2022</a:t>
            </a:r>
            <a:endParaRPr b="1" i="1" sz="3100" u="none" cap="none" strike="noStrike">
              <a:solidFill>
                <a:srgbClr val="741B47"/>
              </a:solidFill>
              <a:latin typeface="Arial"/>
              <a:ea typeface="Arial"/>
              <a:cs typeface="Arial"/>
              <a:sym typeface="Arial"/>
            </a:endParaRPr>
          </a:p>
        </p:txBody>
      </p:sp>
      <p:sp>
        <p:nvSpPr>
          <p:cNvPr id="71" name="Google Shape;71;p1"/>
          <p:cNvSpPr txBox="1"/>
          <p:nvPr/>
        </p:nvSpPr>
        <p:spPr>
          <a:xfrm>
            <a:off x="3232076" y="620688"/>
            <a:ext cx="5017033" cy="201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50D35"/>
              </a:buClr>
              <a:buSzPts val="4400"/>
              <a:buFont typeface="Nunito"/>
              <a:buNone/>
            </a:pPr>
            <a:r>
              <a:rPr b="1" i="0" lang="en-US" sz="4400" u="none" cap="none" strike="noStrike">
                <a:solidFill>
                  <a:srgbClr val="741B47"/>
                </a:solidFill>
                <a:latin typeface="Nunito"/>
                <a:ea typeface="Nunito"/>
                <a:cs typeface="Nunito"/>
                <a:sym typeface="Nunito"/>
              </a:rPr>
              <a:t>REUNIÓ INFORMATIVA</a:t>
            </a:r>
            <a:br>
              <a:rPr b="1" i="0" lang="en-US" sz="4400" u="none" cap="none" strike="noStrike">
                <a:solidFill>
                  <a:srgbClr val="741B47"/>
                </a:solidFill>
                <a:latin typeface="Nunito"/>
                <a:ea typeface="Nunito"/>
                <a:cs typeface="Nunito"/>
                <a:sym typeface="Nunito"/>
              </a:rPr>
            </a:br>
            <a:r>
              <a:rPr b="1" i="0" lang="en-US" sz="4400" u="none" cap="none" strike="noStrike">
                <a:solidFill>
                  <a:srgbClr val="741B47"/>
                </a:solidFill>
                <a:latin typeface="Nunito"/>
                <a:ea typeface="Nunito"/>
                <a:cs typeface="Nunito"/>
                <a:sym typeface="Nunito"/>
              </a:rPr>
              <a:t>3r ESO </a:t>
            </a:r>
            <a:endParaRPr b="1" i="0" sz="4400" u="none" cap="none" strike="noStrike">
              <a:solidFill>
                <a:srgbClr val="741B47"/>
              </a:solidFill>
              <a:latin typeface="Nunito"/>
              <a:ea typeface="Nunito"/>
              <a:cs typeface="Nunito"/>
              <a:sym typeface="Nunito"/>
            </a:endParaRPr>
          </a:p>
          <a:p>
            <a:pPr indent="0" lvl="0" marL="0" marR="0" rtl="0" algn="ctr">
              <a:lnSpc>
                <a:spcPct val="100000"/>
              </a:lnSpc>
              <a:spcBef>
                <a:spcPts val="0"/>
              </a:spcBef>
              <a:spcAft>
                <a:spcPts val="0"/>
              </a:spcAft>
              <a:buClr>
                <a:srgbClr val="350D35"/>
              </a:buClr>
              <a:buSzPts val="4400"/>
              <a:buFont typeface="Nunito"/>
              <a:buNone/>
            </a:pPr>
            <a:r>
              <a:rPr b="1" i="0" lang="en-US" sz="4400" u="none" cap="none" strike="noStrike">
                <a:solidFill>
                  <a:srgbClr val="741B47"/>
                </a:solidFill>
                <a:latin typeface="Nunito"/>
                <a:ea typeface="Nunito"/>
                <a:cs typeface="Nunito"/>
                <a:sym typeface="Nunito"/>
              </a:rPr>
              <a:t>Curs 22-23</a:t>
            </a:r>
            <a:endParaRPr b="1" i="0" sz="4400" u="none" cap="none" strike="noStrike">
              <a:solidFill>
                <a:srgbClr val="741B47"/>
              </a:solidFill>
              <a:latin typeface="Nunito"/>
              <a:ea typeface="Nunito"/>
              <a:cs typeface="Nunito"/>
              <a:sym typeface="Nunito"/>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4" name="Shape 144"/>
        <p:cNvGrpSpPr/>
        <p:nvPr/>
      </p:nvGrpSpPr>
      <p:grpSpPr>
        <a:xfrm>
          <a:off x="0" y="0"/>
          <a:ext cx="0" cy="0"/>
          <a:chOff x="0" y="0"/>
          <a:chExt cx="0" cy="0"/>
        </a:xfrm>
      </p:grpSpPr>
      <p:sp>
        <p:nvSpPr>
          <p:cNvPr id="145" name="Google Shape;145;p11"/>
          <p:cNvSpPr txBox="1"/>
          <p:nvPr/>
        </p:nvSpPr>
        <p:spPr>
          <a:xfrm>
            <a:off x="1799425" y="1706125"/>
            <a:ext cx="7129500" cy="2776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50D35"/>
              </a:buClr>
              <a:buSzPts val="9000"/>
              <a:buFont typeface="Nunito"/>
              <a:buNone/>
            </a:pPr>
            <a:r>
              <a:rPr b="1" i="0" lang="en-US" sz="9000" u="none" cap="none" strike="noStrike">
                <a:solidFill>
                  <a:srgbClr val="741B47"/>
                </a:solidFill>
                <a:latin typeface="Nunito"/>
                <a:ea typeface="Nunito"/>
                <a:cs typeface="Nunito"/>
                <a:sym typeface="Nunito"/>
              </a:rPr>
              <a:t>EL CENTRE</a:t>
            </a:r>
            <a:endParaRPr b="1" i="0" sz="9000" u="none" cap="none" strike="noStrike">
              <a:solidFill>
                <a:srgbClr val="741B47"/>
              </a:solidFill>
              <a:latin typeface="Nunito"/>
              <a:ea typeface="Nunito"/>
              <a:cs typeface="Nunito"/>
              <a:sym typeface="Nunito"/>
            </a:endParaRPr>
          </a:p>
          <a:p>
            <a:pPr indent="0" lvl="0" marL="0" marR="0" rtl="0" algn="just">
              <a:lnSpc>
                <a:spcPct val="100000"/>
              </a:lnSpc>
              <a:spcBef>
                <a:spcPts val="0"/>
              </a:spcBef>
              <a:spcAft>
                <a:spcPts val="0"/>
              </a:spcAft>
              <a:buClr>
                <a:srgbClr val="350D35"/>
              </a:buClr>
              <a:buSzPts val="1300"/>
              <a:buFont typeface="Nunito"/>
              <a:buNone/>
            </a:pPr>
            <a:r>
              <a:t/>
            </a:r>
            <a:endParaRPr b="0" i="0" sz="1300" u="none" cap="none" strike="noStrike">
              <a:solidFill>
                <a:srgbClr val="000000"/>
              </a:solidFill>
              <a:latin typeface="Arial"/>
              <a:ea typeface="Arial"/>
              <a:cs typeface="Arial"/>
              <a:sym typeface="Arial"/>
            </a:endParaRPr>
          </a:p>
        </p:txBody>
      </p:sp>
      <p:pic>
        <p:nvPicPr>
          <p:cNvPr id="146" name="Google Shape;146;p11"/>
          <p:cNvPicPr preferRelativeResize="0"/>
          <p:nvPr/>
        </p:nvPicPr>
        <p:blipFill rotWithShape="1">
          <a:blip r:embed="rId3">
            <a:alphaModFix/>
          </a:blip>
          <a:srcRect b="0" l="0" r="0" t="0"/>
          <a:stretch/>
        </p:blipFill>
        <p:spPr>
          <a:xfrm>
            <a:off x="250825" y="188912"/>
            <a:ext cx="1440000" cy="6408600"/>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1" name="Shape 151"/>
        <p:cNvGrpSpPr/>
        <p:nvPr/>
      </p:nvGrpSpPr>
      <p:grpSpPr>
        <a:xfrm>
          <a:off x="0" y="0"/>
          <a:ext cx="0" cy="0"/>
          <a:chOff x="0" y="0"/>
          <a:chExt cx="0" cy="0"/>
        </a:xfrm>
      </p:grpSpPr>
      <p:sp>
        <p:nvSpPr>
          <p:cNvPr id="152" name="Google Shape;152;p13"/>
          <p:cNvSpPr txBox="1"/>
          <p:nvPr/>
        </p:nvSpPr>
        <p:spPr>
          <a:xfrm>
            <a:off x="1799425" y="493150"/>
            <a:ext cx="7129500" cy="6522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350D35"/>
              </a:buClr>
              <a:buSzPts val="3600"/>
              <a:buFont typeface="Nunito"/>
              <a:buNone/>
            </a:pPr>
            <a:r>
              <a:rPr b="1" i="0" lang="en-US" sz="3600" u="none" cap="none" strike="noStrike">
                <a:solidFill>
                  <a:srgbClr val="741B47"/>
                </a:solidFill>
                <a:latin typeface="Nunito"/>
                <a:ea typeface="Nunito"/>
                <a:cs typeface="Nunito"/>
                <a:sym typeface="Nunito"/>
              </a:rPr>
              <a:t>Plànol del centre (planta baixa)</a:t>
            </a:r>
            <a:endParaRPr b="1" i="0" sz="3600" u="none" cap="none" strike="noStrike">
              <a:solidFill>
                <a:srgbClr val="741B47"/>
              </a:solidFill>
              <a:latin typeface="Nunito"/>
              <a:ea typeface="Nunito"/>
              <a:cs typeface="Nunito"/>
              <a:sym typeface="Nunito"/>
            </a:endParaRPr>
          </a:p>
          <a:p>
            <a:pPr indent="0" lvl="0" marL="0" marR="0" rtl="0" algn="just">
              <a:lnSpc>
                <a:spcPct val="100000"/>
              </a:lnSpc>
              <a:spcBef>
                <a:spcPts val="0"/>
              </a:spcBef>
              <a:spcAft>
                <a:spcPts val="0"/>
              </a:spcAft>
              <a:buClr>
                <a:srgbClr val="350D35"/>
              </a:buClr>
              <a:buSzPts val="1300"/>
              <a:buFont typeface="Nunito"/>
              <a:buNone/>
            </a:pPr>
            <a:r>
              <a:t/>
            </a:r>
            <a:endParaRPr b="0" i="0" sz="1300" u="none" cap="none" strike="noStrike">
              <a:solidFill>
                <a:srgbClr val="000000"/>
              </a:solidFill>
              <a:latin typeface="Arial"/>
              <a:ea typeface="Arial"/>
              <a:cs typeface="Arial"/>
              <a:sym typeface="Arial"/>
            </a:endParaRPr>
          </a:p>
        </p:txBody>
      </p:sp>
      <p:pic>
        <p:nvPicPr>
          <p:cNvPr id="153" name="Google Shape;153;p13"/>
          <p:cNvPicPr preferRelativeResize="0"/>
          <p:nvPr/>
        </p:nvPicPr>
        <p:blipFill rotWithShape="1">
          <a:blip r:embed="rId3">
            <a:alphaModFix/>
          </a:blip>
          <a:srcRect b="0" l="0" r="0" t="0"/>
          <a:stretch/>
        </p:blipFill>
        <p:spPr>
          <a:xfrm>
            <a:off x="250825" y="188900"/>
            <a:ext cx="391500" cy="6408600"/>
          </a:xfrm>
          <a:prstGeom prst="rect">
            <a:avLst/>
          </a:prstGeom>
          <a:noFill/>
          <a:ln>
            <a:noFill/>
          </a:ln>
        </p:spPr>
      </p:pic>
      <p:sp>
        <p:nvSpPr>
          <p:cNvPr id="154" name="Google Shape;154;p13"/>
          <p:cNvSpPr txBox="1"/>
          <p:nvPr/>
        </p:nvSpPr>
        <p:spPr>
          <a:xfrm>
            <a:off x="1799425" y="1797675"/>
            <a:ext cx="7129500" cy="4800000"/>
          </a:xfrm>
          <a:prstGeom prst="rect">
            <a:avLst/>
          </a:prstGeom>
          <a:noFill/>
          <a:ln>
            <a:noFill/>
          </a:ln>
        </p:spPr>
        <p:txBody>
          <a:bodyPr anchorCtr="0" anchor="t" bIns="46800" lIns="90000" spcFirstLastPara="1" rIns="90000" wrap="square" tIns="46800">
            <a:noAutofit/>
          </a:bodyPr>
          <a:lstStyle/>
          <a:p>
            <a:pPr indent="0" lvl="0" marL="0" marR="0" rtl="0" algn="just">
              <a:lnSpc>
                <a:spcPct val="90000"/>
              </a:lnSpc>
              <a:spcBef>
                <a:spcPts val="90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p:txBody>
      </p:sp>
      <p:sp>
        <p:nvSpPr>
          <p:cNvPr id="155" name="Google Shape;155;p13"/>
          <p:cNvSpPr txBox="1"/>
          <p:nvPr/>
        </p:nvSpPr>
        <p:spPr>
          <a:xfrm>
            <a:off x="1521650" y="1145350"/>
            <a:ext cx="6891900" cy="48000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350D35"/>
              </a:buClr>
              <a:buSzPts val="1700"/>
              <a:buFont typeface="Nunito"/>
              <a:buNone/>
            </a:pPr>
            <a:r>
              <a:t/>
            </a:r>
            <a:endParaRPr b="0" i="0" sz="1700" u="none" cap="none" strike="noStrike">
              <a:solidFill>
                <a:srgbClr val="000000"/>
              </a:solidFill>
              <a:latin typeface="Arial"/>
              <a:ea typeface="Arial"/>
              <a:cs typeface="Arial"/>
              <a:sym typeface="Arial"/>
            </a:endParaRPr>
          </a:p>
        </p:txBody>
      </p:sp>
      <p:pic>
        <p:nvPicPr>
          <p:cNvPr id="156" name="Google Shape;156;p13"/>
          <p:cNvPicPr preferRelativeResize="0"/>
          <p:nvPr/>
        </p:nvPicPr>
        <p:blipFill rotWithShape="1">
          <a:blip r:embed="rId4">
            <a:alphaModFix/>
          </a:blip>
          <a:srcRect b="0" l="0" r="0" t="0"/>
          <a:stretch/>
        </p:blipFill>
        <p:spPr>
          <a:xfrm>
            <a:off x="642313" y="1145350"/>
            <a:ext cx="8372475" cy="5105400"/>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1" name="Shape 161"/>
        <p:cNvGrpSpPr/>
        <p:nvPr/>
      </p:nvGrpSpPr>
      <p:grpSpPr>
        <a:xfrm>
          <a:off x="0" y="0"/>
          <a:ext cx="0" cy="0"/>
          <a:chOff x="0" y="0"/>
          <a:chExt cx="0" cy="0"/>
        </a:xfrm>
      </p:grpSpPr>
      <p:sp>
        <p:nvSpPr>
          <p:cNvPr id="162" name="Google Shape;162;p14"/>
          <p:cNvSpPr txBox="1"/>
          <p:nvPr/>
        </p:nvSpPr>
        <p:spPr>
          <a:xfrm>
            <a:off x="1799425" y="279875"/>
            <a:ext cx="6999000" cy="6522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350D35"/>
              </a:buClr>
              <a:buSzPts val="4000"/>
              <a:buFont typeface="Nunito"/>
              <a:buNone/>
            </a:pPr>
            <a:r>
              <a:rPr b="1" i="0" lang="en-US" sz="4000" u="none" cap="none" strike="noStrike">
                <a:solidFill>
                  <a:srgbClr val="741B47"/>
                </a:solidFill>
                <a:latin typeface="Nunito"/>
                <a:ea typeface="Nunito"/>
                <a:cs typeface="Nunito"/>
                <a:sym typeface="Nunito"/>
              </a:rPr>
              <a:t>Plànol del centre (1a planta)</a:t>
            </a:r>
            <a:endParaRPr b="1" i="0" sz="4000" u="none" cap="none" strike="noStrike">
              <a:solidFill>
                <a:srgbClr val="741B47"/>
              </a:solidFill>
              <a:latin typeface="Nunito"/>
              <a:ea typeface="Nunito"/>
              <a:cs typeface="Nunito"/>
              <a:sym typeface="Nunito"/>
            </a:endParaRPr>
          </a:p>
          <a:p>
            <a:pPr indent="0" lvl="0" marL="0" marR="0" rtl="0" algn="just">
              <a:lnSpc>
                <a:spcPct val="100000"/>
              </a:lnSpc>
              <a:spcBef>
                <a:spcPts val="0"/>
              </a:spcBef>
              <a:spcAft>
                <a:spcPts val="0"/>
              </a:spcAft>
              <a:buClr>
                <a:srgbClr val="350D35"/>
              </a:buClr>
              <a:buSzPts val="1700"/>
              <a:buFont typeface="Nunito"/>
              <a:buNone/>
            </a:pPr>
            <a:r>
              <a:t/>
            </a:r>
            <a:endParaRPr b="0" i="0" sz="1700" u="none" cap="none" strike="noStrike">
              <a:solidFill>
                <a:srgbClr val="000000"/>
              </a:solidFill>
              <a:latin typeface="Arial"/>
              <a:ea typeface="Arial"/>
              <a:cs typeface="Arial"/>
              <a:sym typeface="Arial"/>
            </a:endParaRPr>
          </a:p>
        </p:txBody>
      </p:sp>
      <p:pic>
        <p:nvPicPr>
          <p:cNvPr id="163" name="Google Shape;163;p14"/>
          <p:cNvPicPr preferRelativeResize="0"/>
          <p:nvPr/>
        </p:nvPicPr>
        <p:blipFill rotWithShape="1">
          <a:blip r:embed="rId3">
            <a:alphaModFix/>
          </a:blip>
          <a:srcRect b="0" l="0" r="0" t="0"/>
          <a:stretch/>
        </p:blipFill>
        <p:spPr>
          <a:xfrm>
            <a:off x="250825" y="188900"/>
            <a:ext cx="610425" cy="6408600"/>
          </a:xfrm>
          <a:prstGeom prst="rect">
            <a:avLst/>
          </a:prstGeom>
          <a:noFill/>
          <a:ln>
            <a:noFill/>
          </a:ln>
        </p:spPr>
      </p:pic>
      <p:sp>
        <p:nvSpPr>
          <p:cNvPr id="164" name="Google Shape;164;p14"/>
          <p:cNvSpPr txBox="1"/>
          <p:nvPr/>
        </p:nvSpPr>
        <p:spPr>
          <a:xfrm>
            <a:off x="1799425" y="1797675"/>
            <a:ext cx="7129500" cy="4800000"/>
          </a:xfrm>
          <a:prstGeom prst="rect">
            <a:avLst/>
          </a:prstGeom>
          <a:noFill/>
          <a:ln>
            <a:noFill/>
          </a:ln>
        </p:spPr>
        <p:txBody>
          <a:bodyPr anchorCtr="0" anchor="t" bIns="46800" lIns="90000" spcFirstLastPara="1" rIns="90000" wrap="square" tIns="46800">
            <a:noAutofit/>
          </a:bodyPr>
          <a:lstStyle/>
          <a:p>
            <a:pPr indent="0" lvl="0" marL="0" marR="0" rtl="0" algn="just">
              <a:lnSpc>
                <a:spcPct val="90000"/>
              </a:lnSpc>
              <a:spcBef>
                <a:spcPts val="90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p:txBody>
      </p:sp>
      <p:sp>
        <p:nvSpPr>
          <p:cNvPr id="165" name="Google Shape;165;p14"/>
          <p:cNvSpPr txBox="1"/>
          <p:nvPr/>
        </p:nvSpPr>
        <p:spPr>
          <a:xfrm>
            <a:off x="1521652" y="1145350"/>
            <a:ext cx="7276800" cy="5315100"/>
          </a:xfrm>
          <a:prstGeom prst="rect">
            <a:avLst/>
          </a:prstGeom>
          <a:noFill/>
          <a:ln>
            <a:noFill/>
          </a:ln>
        </p:spPr>
        <p:txBody>
          <a:bodyPr anchorCtr="0" anchor="ctr" bIns="45700" lIns="91425" spcFirstLastPara="1" rIns="91425" wrap="square" tIns="45700">
            <a:noAutofit/>
          </a:bodyPr>
          <a:lstStyle/>
          <a:p>
            <a:pPr indent="0" lvl="0" marL="91440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350D35"/>
              </a:solidFill>
              <a:latin typeface="Calibri"/>
              <a:ea typeface="Calibri"/>
              <a:cs typeface="Calibri"/>
              <a:sym typeface="Calibri"/>
            </a:endParaRPr>
          </a:p>
          <a:p>
            <a:pPr indent="0" lvl="0" marL="0" marR="0" rtl="0" algn="just">
              <a:lnSpc>
                <a:spcPct val="100000"/>
              </a:lnSpc>
              <a:spcBef>
                <a:spcPts val="0"/>
              </a:spcBef>
              <a:spcAft>
                <a:spcPts val="0"/>
              </a:spcAft>
              <a:buClr>
                <a:srgbClr val="350D35"/>
              </a:buClr>
              <a:buSzPts val="1700"/>
              <a:buFont typeface="Nunito"/>
              <a:buNone/>
            </a:pPr>
            <a:r>
              <a:t/>
            </a:r>
            <a:endParaRPr b="0" i="0" sz="1700" u="none" cap="none" strike="noStrike">
              <a:solidFill>
                <a:srgbClr val="000000"/>
              </a:solidFill>
              <a:latin typeface="Arial"/>
              <a:ea typeface="Arial"/>
              <a:cs typeface="Arial"/>
              <a:sym typeface="Arial"/>
            </a:endParaRPr>
          </a:p>
        </p:txBody>
      </p:sp>
      <p:pic>
        <p:nvPicPr>
          <p:cNvPr id="166" name="Google Shape;166;p14"/>
          <p:cNvPicPr preferRelativeResize="0"/>
          <p:nvPr/>
        </p:nvPicPr>
        <p:blipFill rotWithShape="1">
          <a:blip r:embed="rId4">
            <a:alphaModFix/>
          </a:blip>
          <a:srcRect b="0" l="0" r="0" t="0"/>
          <a:stretch/>
        </p:blipFill>
        <p:spPr>
          <a:xfrm>
            <a:off x="861238" y="2499363"/>
            <a:ext cx="8067675" cy="2352675"/>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1" name="Shape 171"/>
        <p:cNvGrpSpPr/>
        <p:nvPr/>
      </p:nvGrpSpPr>
      <p:grpSpPr>
        <a:xfrm>
          <a:off x="0" y="0"/>
          <a:ext cx="0" cy="0"/>
          <a:chOff x="0" y="0"/>
          <a:chExt cx="0" cy="0"/>
        </a:xfrm>
      </p:grpSpPr>
      <p:sp>
        <p:nvSpPr>
          <p:cNvPr id="172" name="Google Shape;172;p15"/>
          <p:cNvSpPr txBox="1"/>
          <p:nvPr/>
        </p:nvSpPr>
        <p:spPr>
          <a:xfrm>
            <a:off x="1799425" y="279875"/>
            <a:ext cx="6999000" cy="6522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350D35"/>
              </a:buClr>
              <a:buSzPts val="4000"/>
              <a:buFont typeface="Nunito"/>
              <a:buNone/>
            </a:pPr>
            <a:r>
              <a:rPr b="1" i="0" lang="en-US" sz="4000" u="none" cap="none" strike="noStrike">
                <a:solidFill>
                  <a:srgbClr val="741B47"/>
                </a:solidFill>
                <a:latin typeface="Nunito"/>
                <a:ea typeface="Nunito"/>
                <a:cs typeface="Nunito"/>
                <a:sym typeface="Nunito"/>
              </a:rPr>
              <a:t>Plànol del centre (2a planta)</a:t>
            </a:r>
            <a:endParaRPr b="1" i="0" sz="4000" u="none" cap="none" strike="noStrike">
              <a:solidFill>
                <a:srgbClr val="741B47"/>
              </a:solidFill>
              <a:latin typeface="Nunito"/>
              <a:ea typeface="Nunito"/>
              <a:cs typeface="Nunito"/>
              <a:sym typeface="Nunito"/>
            </a:endParaRPr>
          </a:p>
          <a:p>
            <a:pPr indent="0" lvl="0" marL="0" marR="0" rtl="0" algn="just">
              <a:lnSpc>
                <a:spcPct val="100000"/>
              </a:lnSpc>
              <a:spcBef>
                <a:spcPts val="0"/>
              </a:spcBef>
              <a:spcAft>
                <a:spcPts val="0"/>
              </a:spcAft>
              <a:buClr>
                <a:srgbClr val="350D35"/>
              </a:buClr>
              <a:buSzPts val="1700"/>
              <a:buFont typeface="Nunito"/>
              <a:buNone/>
            </a:pPr>
            <a:r>
              <a:t/>
            </a:r>
            <a:endParaRPr b="0" i="0" sz="1700" u="none" cap="none" strike="noStrike">
              <a:solidFill>
                <a:srgbClr val="000000"/>
              </a:solidFill>
              <a:latin typeface="Arial"/>
              <a:ea typeface="Arial"/>
              <a:cs typeface="Arial"/>
              <a:sym typeface="Arial"/>
            </a:endParaRPr>
          </a:p>
        </p:txBody>
      </p:sp>
      <p:pic>
        <p:nvPicPr>
          <p:cNvPr id="173" name="Google Shape;173;p15"/>
          <p:cNvPicPr preferRelativeResize="0"/>
          <p:nvPr/>
        </p:nvPicPr>
        <p:blipFill rotWithShape="1">
          <a:blip r:embed="rId3">
            <a:alphaModFix/>
          </a:blip>
          <a:srcRect b="0" l="0" r="0" t="0"/>
          <a:stretch/>
        </p:blipFill>
        <p:spPr>
          <a:xfrm>
            <a:off x="250825" y="188900"/>
            <a:ext cx="309175" cy="6408600"/>
          </a:xfrm>
          <a:prstGeom prst="rect">
            <a:avLst/>
          </a:prstGeom>
          <a:noFill/>
          <a:ln>
            <a:noFill/>
          </a:ln>
        </p:spPr>
      </p:pic>
      <p:sp>
        <p:nvSpPr>
          <p:cNvPr id="174" name="Google Shape;174;p15"/>
          <p:cNvSpPr txBox="1"/>
          <p:nvPr/>
        </p:nvSpPr>
        <p:spPr>
          <a:xfrm>
            <a:off x="1799425" y="1797675"/>
            <a:ext cx="7129500" cy="4800000"/>
          </a:xfrm>
          <a:prstGeom prst="rect">
            <a:avLst/>
          </a:prstGeom>
          <a:noFill/>
          <a:ln>
            <a:noFill/>
          </a:ln>
        </p:spPr>
        <p:txBody>
          <a:bodyPr anchorCtr="0" anchor="t" bIns="46800" lIns="90000" spcFirstLastPara="1" rIns="90000" wrap="square" tIns="46800">
            <a:noAutofit/>
          </a:bodyPr>
          <a:lstStyle/>
          <a:p>
            <a:pPr indent="0" lvl="0" marL="0" marR="0" rtl="0" algn="just">
              <a:lnSpc>
                <a:spcPct val="90000"/>
              </a:lnSpc>
              <a:spcBef>
                <a:spcPts val="90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p:txBody>
      </p:sp>
      <p:sp>
        <p:nvSpPr>
          <p:cNvPr id="175" name="Google Shape;175;p15"/>
          <p:cNvSpPr txBox="1"/>
          <p:nvPr/>
        </p:nvSpPr>
        <p:spPr>
          <a:xfrm>
            <a:off x="1521652" y="1145350"/>
            <a:ext cx="7276800" cy="5315100"/>
          </a:xfrm>
          <a:prstGeom prst="rect">
            <a:avLst/>
          </a:prstGeom>
          <a:noFill/>
          <a:ln>
            <a:noFill/>
          </a:ln>
        </p:spPr>
        <p:txBody>
          <a:bodyPr anchorCtr="0" anchor="ctr" bIns="45700" lIns="91425" spcFirstLastPara="1" rIns="91425" wrap="square" tIns="45700">
            <a:noAutofit/>
          </a:bodyPr>
          <a:lstStyle/>
          <a:p>
            <a:pPr indent="0" lvl="0" marL="91440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350D35"/>
              </a:solidFill>
              <a:latin typeface="Calibri"/>
              <a:ea typeface="Calibri"/>
              <a:cs typeface="Calibri"/>
              <a:sym typeface="Calibri"/>
            </a:endParaRPr>
          </a:p>
          <a:p>
            <a:pPr indent="0" lvl="0" marL="0" marR="0" rtl="0" algn="just">
              <a:lnSpc>
                <a:spcPct val="100000"/>
              </a:lnSpc>
              <a:spcBef>
                <a:spcPts val="0"/>
              </a:spcBef>
              <a:spcAft>
                <a:spcPts val="0"/>
              </a:spcAft>
              <a:buClr>
                <a:srgbClr val="350D35"/>
              </a:buClr>
              <a:buSzPts val="1700"/>
              <a:buFont typeface="Nunito"/>
              <a:buNone/>
            </a:pPr>
            <a:r>
              <a:t/>
            </a:r>
            <a:endParaRPr b="0" i="0" sz="1700" u="none" cap="none" strike="noStrike">
              <a:solidFill>
                <a:srgbClr val="000000"/>
              </a:solidFill>
              <a:latin typeface="Arial"/>
              <a:ea typeface="Arial"/>
              <a:cs typeface="Arial"/>
              <a:sym typeface="Arial"/>
            </a:endParaRPr>
          </a:p>
        </p:txBody>
      </p:sp>
      <p:pic>
        <p:nvPicPr>
          <p:cNvPr id="176" name="Google Shape;176;p15"/>
          <p:cNvPicPr preferRelativeResize="0"/>
          <p:nvPr/>
        </p:nvPicPr>
        <p:blipFill rotWithShape="1">
          <a:blip r:embed="rId4">
            <a:alphaModFix/>
          </a:blip>
          <a:srcRect b="0" l="0" r="0" t="0"/>
          <a:stretch/>
        </p:blipFill>
        <p:spPr>
          <a:xfrm>
            <a:off x="560000" y="2252650"/>
            <a:ext cx="8458200" cy="2352675"/>
          </a:xfrm>
          <a:prstGeom prst="rect">
            <a:avLst/>
          </a:prstGeom>
          <a:noFill/>
          <a:ln>
            <a:noFill/>
          </a:ln>
        </p:spPr>
      </p:pic>
      <p:sp>
        <p:nvSpPr>
          <p:cNvPr id="177" name="Google Shape;177;p15"/>
          <p:cNvSpPr/>
          <p:nvPr/>
        </p:nvSpPr>
        <p:spPr>
          <a:xfrm>
            <a:off x="5121300" y="878225"/>
            <a:ext cx="276300" cy="1374300"/>
          </a:xfrm>
          <a:prstGeom prst="downArrow">
            <a:avLst>
              <a:gd fmla="val 50000" name="adj1"/>
              <a:gd fmla="val 50000" name="adj2"/>
            </a:avLst>
          </a:prstGeom>
          <a:solidFill>
            <a:srgbClr val="087EB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2" name="Shape 182"/>
        <p:cNvGrpSpPr/>
        <p:nvPr/>
      </p:nvGrpSpPr>
      <p:grpSpPr>
        <a:xfrm>
          <a:off x="0" y="0"/>
          <a:ext cx="0" cy="0"/>
          <a:chOff x="0" y="0"/>
          <a:chExt cx="0" cy="0"/>
        </a:xfrm>
      </p:grpSpPr>
      <p:sp>
        <p:nvSpPr>
          <p:cNvPr id="183" name="Google Shape;183;p16"/>
          <p:cNvSpPr txBox="1"/>
          <p:nvPr/>
        </p:nvSpPr>
        <p:spPr>
          <a:xfrm>
            <a:off x="579700" y="188912"/>
            <a:ext cx="64086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8943"/>
              </a:buClr>
              <a:buSzPts val="4000"/>
              <a:buFont typeface="Nunito"/>
              <a:buNone/>
            </a:pPr>
            <a:r>
              <a:rPr b="1" i="0" lang="en-US" sz="4000" u="none" cap="none" strike="noStrike">
                <a:solidFill>
                  <a:srgbClr val="741B47"/>
                </a:solidFill>
                <a:latin typeface="Nunito"/>
                <a:ea typeface="Nunito"/>
                <a:cs typeface="Nunito"/>
                <a:sym typeface="Nunito"/>
              </a:rPr>
              <a:t>Instal·lacions del centre</a:t>
            </a:r>
            <a:endParaRPr b="0" i="0" sz="1400" u="none" cap="none" strike="noStrike">
              <a:solidFill>
                <a:srgbClr val="741B47"/>
              </a:solidFill>
              <a:latin typeface="Arial"/>
              <a:ea typeface="Arial"/>
              <a:cs typeface="Arial"/>
              <a:sym typeface="Arial"/>
            </a:endParaRPr>
          </a:p>
        </p:txBody>
      </p:sp>
      <p:sp>
        <p:nvSpPr>
          <p:cNvPr id="184" name="Google Shape;184;p16"/>
          <p:cNvSpPr txBox="1"/>
          <p:nvPr/>
        </p:nvSpPr>
        <p:spPr>
          <a:xfrm>
            <a:off x="494925" y="832575"/>
            <a:ext cx="6767400" cy="5682600"/>
          </a:xfrm>
          <a:prstGeom prst="rect">
            <a:avLst/>
          </a:prstGeom>
          <a:noFill/>
          <a:ln>
            <a:noFill/>
          </a:ln>
        </p:spPr>
        <p:txBody>
          <a:bodyPr anchorCtr="0" anchor="t" bIns="46800" lIns="90000" spcFirstLastPara="1" rIns="90000" wrap="square" tIns="46800">
            <a:noAutofit/>
          </a:bodyPr>
          <a:lstStyle/>
          <a:p>
            <a:pPr indent="-365125" lvl="0" marL="415925" marR="0" rtl="0" algn="just">
              <a:lnSpc>
                <a:spcPct val="90000"/>
              </a:lnSpc>
              <a:spcBef>
                <a:spcPts val="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Aules amb connexió WIFI</a:t>
            </a:r>
            <a:endParaRPr b="0" i="0" sz="2400" u="none" cap="none" strike="noStrike">
              <a:solidFill>
                <a:srgbClr val="000000"/>
              </a:solidFill>
              <a:latin typeface="Arial"/>
              <a:ea typeface="Arial"/>
              <a:cs typeface="Arial"/>
              <a:sym typeface="Arial"/>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Ordinador amb connexió i canó projector </a:t>
            </a:r>
            <a:endParaRPr b="0" i="0" sz="2400" u="none" cap="none" strike="noStrike">
              <a:solidFill>
                <a:srgbClr val="000000"/>
              </a:solidFill>
              <a:latin typeface="Arial"/>
              <a:ea typeface="Arial"/>
              <a:cs typeface="Arial"/>
              <a:sym typeface="Arial"/>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Laboratori de Biologia i geologia</a:t>
            </a:r>
            <a:endParaRPr b="0" i="0" sz="2400" u="none" cap="none" strike="noStrike">
              <a:solidFill>
                <a:srgbClr val="000000"/>
              </a:solidFill>
              <a:latin typeface="Arial"/>
              <a:ea typeface="Arial"/>
              <a:cs typeface="Arial"/>
              <a:sym typeface="Arial"/>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Laboratori de Física</a:t>
            </a:r>
            <a:endParaRPr b="0" i="0" sz="2400" u="none" cap="none" strike="noStrike">
              <a:solidFill>
                <a:srgbClr val="000000"/>
              </a:solidFill>
              <a:latin typeface="Calibri"/>
              <a:ea typeface="Calibri"/>
              <a:cs typeface="Calibri"/>
              <a:sym typeface="Calibri"/>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Laboratori de Química</a:t>
            </a:r>
            <a:endParaRPr b="0" i="0" sz="2400" u="none" cap="none" strike="noStrike">
              <a:solidFill>
                <a:srgbClr val="000000"/>
              </a:solidFill>
              <a:latin typeface="Arial"/>
              <a:ea typeface="Arial"/>
              <a:cs typeface="Arial"/>
              <a:sym typeface="Arial"/>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Aula-taller de Tecnologia</a:t>
            </a:r>
            <a:endParaRPr b="0" i="0" sz="2400" u="none" cap="none" strike="noStrike">
              <a:solidFill>
                <a:srgbClr val="000000"/>
              </a:solidFill>
              <a:latin typeface="Calibri"/>
              <a:ea typeface="Calibri"/>
              <a:cs typeface="Calibri"/>
              <a:sym typeface="Calibri"/>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Aula de Visual i plàstica</a:t>
            </a:r>
            <a:endParaRPr b="0" i="0" sz="2400" u="none" cap="none" strike="noStrike">
              <a:solidFill>
                <a:srgbClr val="000000"/>
              </a:solidFill>
              <a:latin typeface="Calibri"/>
              <a:ea typeface="Calibri"/>
              <a:cs typeface="Calibri"/>
              <a:sym typeface="Calibri"/>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Aula de Música</a:t>
            </a:r>
            <a:endParaRPr b="0" i="0" sz="2400" u="none" cap="none" strike="noStrike">
              <a:solidFill>
                <a:srgbClr val="000000"/>
              </a:solidFill>
              <a:latin typeface="Calibri"/>
              <a:ea typeface="Calibri"/>
              <a:cs typeface="Calibri"/>
              <a:sym typeface="Calibri"/>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Aules de desdoblament</a:t>
            </a:r>
            <a:endParaRPr b="0" i="0" sz="2400" u="none" cap="none" strike="noStrike">
              <a:solidFill>
                <a:srgbClr val="000000"/>
              </a:solidFill>
              <a:latin typeface="Arial"/>
              <a:ea typeface="Arial"/>
              <a:cs typeface="Arial"/>
              <a:sym typeface="Arial"/>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Gimnàs (sala d’actes)</a:t>
            </a:r>
            <a:endParaRPr b="0" i="0" sz="2400" u="none" cap="none" strike="noStrike">
              <a:solidFill>
                <a:srgbClr val="000000"/>
              </a:solidFill>
              <a:latin typeface="Calibri"/>
              <a:ea typeface="Calibri"/>
              <a:cs typeface="Calibri"/>
              <a:sym typeface="Calibri"/>
            </a:endParaRPr>
          </a:p>
          <a:p>
            <a:pPr indent="-365125" lvl="0" marL="415925" marR="0" rtl="0" algn="just">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Biblioteca</a:t>
            </a:r>
            <a:endParaRPr b="0" i="0" sz="2400" u="none" cap="none" strike="noStrike">
              <a:solidFill>
                <a:srgbClr val="000000"/>
              </a:solidFill>
              <a:latin typeface="Calibri"/>
              <a:ea typeface="Calibri"/>
              <a:cs typeface="Calibri"/>
              <a:sym typeface="Calibri"/>
            </a:endParaRPr>
          </a:p>
          <a:p>
            <a:pPr indent="-390525" lvl="0" marL="415925" marR="0" rtl="0" algn="ctr">
              <a:lnSpc>
                <a:spcPct val="80000"/>
              </a:lnSpc>
              <a:spcBef>
                <a:spcPts val="1600"/>
              </a:spcBef>
              <a:spcAft>
                <a:spcPts val="0"/>
              </a:spcAft>
              <a:buClr>
                <a:schemeClr val="lt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pic>
        <p:nvPicPr>
          <p:cNvPr id="185" name="Google Shape;185;p16"/>
          <p:cNvPicPr preferRelativeResize="0"/>
          <p:nvPr/>
        </p:nvPicPr>
        <p:blipFill rotWithShape="1">
          <a:blip r:embed="rId3">
            <a:alphaModFix/>
          </a:blip>
          <a:srcRect b="0" l="0" r="0" t="0"/>
          <a:stretch/>
        </p:blipFill>
        <p:spPr>
          <a:xfrm>
            <a:off x="7451725" y="188912"/>
            <a:ext cx="1512887" cy="6481762"/>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0" name="Shape 190"/>
        <p:cNvGrpSpPr/>
        <p:nvPr/>
      </p:nvGrpSpPr>
      <p:grpSpPr>
        <a:xfrm>
          <a:off x="0" y="0"/>
          <a:ext cx="0" cy="0"/>
          <a:chOff x="0" y="0"/>
          <a:chExt cx="0" cy="0"/>
        </a:xfrm>
      </p:grpSpPr>
      <p:sp>
        <p:nvSpPr>
          <p:cNvPr id="191" name="Google Shape;191;p17"/>
          <p:cNvSpPr txBox="1"/>
          <p:nvPr/>
        </p:nvSpPr>
        <p:spPr>
          <a:xfrm>
            <a:off x="1908175" y="333375"/>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4400"/>
              <a:buFont typeface="Nunito"/>
              <a:buNone/>
            </a:pPr>
            <a:r>
              <a:rPr b="1" i="0" lang="en-US" sz="4400" u="none" cap="none" strike="noStrike">
                <a:solidFill>
                  <a:srgbClr val="741B47"/>
                </a:solidFill>
                <a:latin typeface="Nunito"/>
                <a:ea typeface="Nunito"/>
                <a:cs typeface="Nunito"/>
                <a:sym typeface="Nunito"/>
              </a:rPr>
              <a:t>Recomanacions</a:t>
            </a:r>
            <a:endParaRPr b="0" i="0" sz="1800" u="none" cap="none" strike="noStrike">
              <a:solidFill>
                <a:srgbClr val="741B47"/>
              </a:solidFill>
              <a:latin typeface="Arial"/>
              <a:ea typeface="Arial"/>
              <a:cs typeface="Arial"/>
              <a:sym typeface="Arial"/>
            </a:endParaRPr>
          </a:p>
        </p:txBody>
      </p:sp>
      <p:pic>
        <p:nvPicPr>
          <p:cNvPr id="192" name="Google Shape;192;p17"/>
          <p:cNvPicPr preferRelativeResize="0"/>
          <p:nvPr/>
        </p:nvPicPr>
        <p:blipFill rotWithShape="1">
          <a:blip r:embed="rId3">
            <a:alphaModFix/>
          </a:blip>
          <a:srcRect b="0" l="0" r="0" t="0"/>
          <a:stretch/>
        </p:blipFill>
        <p:spPr>
          <a:xfrm>
            <a:off x="250825" y="188912"/>
            <a:ext cx="1420800" cy="6337200"/>
          </a:xfrm>
          <a:prstGeom prst="rect">
            <a:avLst/>
          </a:prstGeom>
          <a:noFill/>
          <a:ln>
            <a:noFill/>
          </a:ln>
        </p:spPr>
      </p:pic>
      <p:sp>
        <p:nvSpPr>
          <p:cNvPr id="193" name="Google Shape;193;p17"/>
          <p:cNvSpPr txBox="1"/>
          <p:nvPr/>
        </p:nvSpPr>
        <p:spPr>
          <a:xfrm>
            <a:off x="1799425" y="978725"/>
            <a:ext cx="7129500" cy="5040300"/>
          </a:xfrm>
          <a:prstGeom prst="rect">
            <a:avLst/>
          </a:prstGeom>
          <a:noFill/>
          <a:ln>
            <a:noFill/>
          </a:ln>
        </p:spPr>
        <p:txBody>
          <a:bodyPr anchorCtr="0" anchor="t" bIns="46800" lIns="90000" spcFirstLastPara="1" rIns="90000" wrap="square" tIns="46800">
            <a:noAutofit/>
          </a:bodyPr>
          <a:lstStyle/>
          <a:p>
            <a:pPr indent="0" lvl="0" marL="0" marR="0" rtl="0" algn="just">
              <a:lnSpc>
                <a:spcPct val="115000"/>
              </a:lnSpc>
              <a:spcBef>
                <a:spcPts val="0"/>
              </a:spcBef>
              <a:spcAft>
                <a:spcPts val="0"/>
              </a:spcAft>
              <a:buClr>
                <a:schemeClr val="dk1"/>
              </a:buClr>
              <a:buSzPts val="1100"/>
              <a:buFont typeface="Arial"/>
              <a:buNone/>
            </a:pPr>
            <a:r>
              <a:t/>
            </a:r>
            <a:endParaRPr b="0" i="0" sz="3400" u="none" cap="none" strike="noStrike">
              <a:solidFill>
                <a:srgbClr val="F6A21D"/>
              </a:solidFill>
              <a:latin typeface="Calibri"/>
              <a:ea typeface="Calibri"/>
              <a:cs typeface="Calibri"/>
              <a:sym typeface="Calibri"/>
            </a:endParaRPr>
          </a:p>
          <a:p>
            <a:pPr indent="-444500" lvl="0" marL="457200" marR="0" rtl="0" algn="just">
              <a:lnSpc>
                <a:spcPct val="115000"/>
              </a:lnSpc>
              <a:spcBef>
                <a:spcPts val="0"/>
              </a:spcBef>
              <a:spcAft>
                <a:spcPts val="0"/>
              </a:spcAft>
              <a:buClr>
                <a:schemeClr val="dk1"/>
              </a:buClr>
              <a:buSzPts val="3400"/>
              <a:buFont typeface="Calibri"/>
              <a:buChar char="-"/>
            </a:pPr>
            <a:r>
              <a:rPr b="0" i="0" lang="en-US" sz="3400" u="none" cap="none" strike="noStrike">
                <a:solidFill>
                  <a:schemeClr val="dk1"/>
                </a:solidFill>
                <a:latin typeface="Calibri"/>
                <a:ea typeface="Calibri"/>
                <a:cs typeface="Calibri"/>
                <a:sym typeface="Calibri"/>
              </a:rPr>
              <a:t>Per l’esmorzar, cal evitar embolcalls d’un sol ús (paper d’alumini o film), ampolles de plàstic i brics.</a:t>
            </a:r>
            <a:endParaRPr b="0" i="0" sz="3400" u="none" cap="none" strike="noStrike">
              <a:solidFill>
                <a:schemeClr val="dk1"/>
              </a:solidFill>
              <a:latin typeface="Calibri"/>
              <a:ea typeface="Calibri"/>
              <a:cs typeface="Calibri"/>
              <a:sym typeface="Calibri"/>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8" name="Shape 198"/>
        <p:cNvGrpSpPr/>
        <p:nvPr/>
      </p:nvGrpSpPr>
      <p:grpSpPr>
        <a:xfrm>
          <a:off x="0" y="0"/>
          <a:ext cx="0" cy="0"/>
          <a:chOff x="0" y="0"/>
          <a:chExt cx="0" cy="0"/>
        </a:xfrm>
      </p:grpSpPr>
      <p:sp>
        <p:nvSpPr>
          <p:cNvPr id="199" name="Google Shape;199;p19"/>
          <p:cNvSpPr txBox="1"/>
          <p:nvPr/>
        </p:nvSpPr>
        <p:spPr>
          <a:xfrm>
            <a:off x="539750" y="404812"/>
            <a:ext cx="6696075" cy="7207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8943"/>
              </a:buClr>
              <a:buSzPts val="4000"/>
              <a:buFont typeface="Nunito"/>
              <a:buNone/>
            </a:pPr>
            <a:r>
              <a:rPr b="1" i="0" lang="en-US" sz="4000" u="none" cap="none" strike="noStrike">
                <a:solidFill>
                  <a:srgbClr val="741B47"/>
                </a:solidFill>
                <a:latin typeface="Nunito"/>
                <a:ea typeface="Nunito"/>
                <a:cs typeface="Nunito"/>
                <a:sym typeface="Nunito"/>
              </a:rPr>
              <a:t>Recursos humans</a:t>
            </a:r>
            <a:endParaRPr b="0" i="0" sz="1400" u="none" cap="none" strike="noStrike">
              <a:solidFill>
                <a:srgbClr val="741B47"/>
              </a:solidFill>
              <a:latin typeface="Arial"/>
              <a:ea typeface="Arial"/>
              <a:cs typeface="Arial"/>
              <a:sym typeface="Arial"/>
            </a:endParaRPr>
          </a:p>
        </p:txBody>
      </p:sp>
      <p:sp>
        <p:nvSpPr>
          <p:cNvPr id="200" name="Google Shape;200;p19"/>
          <p:cNvSpPr txBox="1"/>
          <p:nvPr/>
        </p:nvSpPr>
        <p:spPr>
          <a:xfrm>
            <a:off x="468312" y="1125537"/>
            <a:ext cx="6911975" cy="5543550"/>
          </a:xfrm>
          <a:prstGeom prst="rect">
            <a:avLst/>
          </a:prstGeom>
          <a:noFill/>
          <a:ln>
            <a:noFill/>
          </a:ln>
        </p:spPr>
        <p:txBody>
          <a:bodyPr anchorCtr="0" anchor="t" bIns="46800" lIns="90000" spcFirstLastPara="1" rIns="90000" wrap="square" tIns="46800">
            <a:noAutofit/>
          </a:bodyPr>
          <a:lstStyle/>
          <a:p>
            <a:pPr indent="-365125" lvl="0" marL="415925" marR="0" rtl="0" algn="l">
              <a:lnSpc>
                <a:spcPct val="90000"/>
              </a:lnSpc>
              <a:spcBef>
                <a:spcPts val="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Equip d’Assessorament Psicopedagògic: PATRÍCIA CENTELLES</a:t>
            </a:r>
            <a:endParaRPr b="0" i="0" sz="2400" u="none" cap="none" strike="noStrike">
              <a:solidFill>
                <a:srgbClr val="000000"/>
              </a:solidFill>
              <a:latin typeface="Arial"/>
              <a:ea typeface="Arial"/>
              <a:cs typeface="Arial"/>
              <a:sym typeface="Arial"/>
            </a:endParaRPr>
          </a:p>
          <a:p>
            <a:pPr indent="-365125" lvl="0" marL="415925" marR="0" rtl="0" algn="l">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Psicopedagogues del centre: ISABEL CASAS i   MÍRIAM GONZÁLEZ </a:t>
            </a:r>
            <a:endParaRPr b="0" i="0" sz="2400" u="none" cap="none" strike="noStrike">
              <a:solidFill>
                <a:srgbClr val="000000"/>
              </a:solidFill>
              <a:latin typeface="Arial"/>
              <a:ea typeface="Arial"/>
              <a:cs typeface="Arial"/>
              <a:sym typeface="Arial"/>
            </a:endParaRPr>
          </a:p>
          <a:p>
            <a:pPr indent="-365125" lvl="0" marL="415925" marR="0" rtl="0" algn="l">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Programa Salut i Escola: MANOLI NÚÑEZ ( Pendent d’horari. Ve un cop per setmana)</a:t>
            </a:r>
            <a:endParaRPr b="0" i="0" sz="2400" u="none" cap="none" strike="noStrike">
              <a:solidFill>
                <a:srgbClr val="000000"/>
              </a:solidFill>
              <a:latin typeface="Arial"/>
              <a:ea typeface="Arial"/>
              <a:cs typeface="Arial"/>
              <a:sym typeface="Arial"/>
            </a:endParaRPr>
          </a:p>
          <a:p>
            <a:pPr indent="-365125" lvl="0" marL="415925" marR="0" rtl="0" algn="l">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Tutors i Equips docents</a:t>
            </a:r>
            <a:endParaRPr b="0" i="0" sz="2400" u="none" cap="none" strike="noStrike">
              <a:solidFill>
                <a:srgbClr val="000000"/>
              </a:solidFill>
              <a:latin typeface="Arial"/>
              <a:ea typeface="Arial"/>
              <a:cs typeface="Arial"/>
              <a:sym typeface="Arial"/>
            </a:endParaRPr>
          </a:p>
          <a:p>
            <a:pPr indent="-365125" lvl="0" marL="415925" marR="0" rtl="0" algn="l">
              <a:lnSpc>
                <a:spcPct val="90000"/>
              </a:lnSpc>
              <a:spcBef>
                <a:spcPts val="1800"/>
              </a:spcBef>
              <a:spcAft>
                <a:spcPts val="0"/>
              </a:spcAft>
              <a:buClr>
                <a:srgbClr val="333399"/>
              </a:buClr>
              <a:buSzPts val="2400"/>
              <a:buFont typeface="Calibri"/>
              <a:buChar char="•"/>
            </a:pPr>
            <a:r>
              <a:rPr b="0" i="0" lang="en-US" sz="2400" u="none" cap="none" strike="noStrike">
                <a:solidFill>
                  <a:srgbClr val="000000"/>
                </a:solidFill>
                <a:latin typeface="Calibri"/>
                <a:ea typeface="Calibri"/>
                <a:cs typeface="Calibri"/>
                <a:sym typeface="Calibri"/>
              </a:rPr>
              <a:t>Nota: Cal que els pares avisin al tutor si el seu fill té alguna malaltia, trastorn... (TDAH, dislèxia...) dels quals n’hagin de ser coneixedors. Cal presentar l’informe mèdic que així ho certifica.</a:t>
            </a:r>
            <a:endParaRPr b="0" i="0" sz="2400" u="none" cap="none" strike="noStrike">
              <a:solidFill>
                <a:srgbClr val="000000"/>
              </a:solidFill>
              <a:latin typeface="Arial"/>
              <a:ea typeface="Arial"/>
              <a:cs typeface="Arial"/>
              <a:sym typeface="Arial"/>
            </a:endParaRPr>
          </a:p>
        </p:txBody>
      </p:sp>
      <p:pic>
        <p:nvPicPr>
          <p:cNvPr id="201" name="Google Shape;201;p19"/>
          <p:cNvPicPr preferRelativeResize="0"/>
          <p:nvPr/>
        </p:nvPicPr>
        <p:blipFill rotWithShape="1">
          <a:blip r:embed="rId3">
            <a:alphaModFix/>
          </a:blip>
          <a:srcRect b="0" l="0" r="0" t="0"/>
          <a:stretch/>
        </p:blipFill>
        <p:spPr>
          <a:xfrm>
            <a:off x="7524750" y="260350"/>
            <a:ext cx="1404937" cy="6408737"/>
          </a:xfrm>
          <a:prstGeom prst="rect">
            <a:avLst/>
          </a:prstGeom>
          <a:noFill/>
          <a:ln>
            <a:noFill/>
          </a:ln>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6" name="Shape 206"/>
        <p:cNvGrpSpPr/>
        <p:nvPr/>
      </p:nvGrpSpPr>
      <p:grpSpPr>
        <a:xfrm>
          <a:off x="0" y="0"/>
          <a:ext cx="0" cy="0"/>
          <a:chOff x="0" y="0"/>
          <a:chExt cx="0" cy="0"/>
        </a:xfrm>
      </p:grpSpPr>
      <p:sp>
        <p:nvSpPr>
          <p:cNvPr id="207" name="Google Shape;207;p20"/>
          <p:cNvSpPr txBox="1"/>
          <p:nvPr/>
        </p:nvSpPr>
        <p:spPr>
          <a:xfrm>
            <a:off x="1835875" y="332656"/>
            <a:ext cx="6839100" cy="83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50D35"/>
              </a:buClr>
              <a:buSzPts val="3800"/>
              <a:buFont typeface="Nunito"/>
              <a:buNone/>
            </a:pPr>
            <a:r>
              <a:rPr b="1" i="0" lang="en-US" sz="3800" u="none" cap="none" strike="noStrike">
                <a:solidFill>
                  <a:srgbClr val="741B47"/>
                </a:solidFill>
                <a:latin typeface="Nunito"/>
                <a:ea typeface="Nunito"/>
                <a:cs typeface="Nunito"/>
                <a:sym typeface="Nunito"/>
              </a:rPr>
              <a:t>Temps per a  tasques i estudi</a:t>
            </a:r>
            <a:br>
              <a:rPr b="1" i="0" lang="en-US" sz="3600" u="none" cap="none" strike="noStrike">
                <a:solidFill>
                  <a:srgbClr val="350D35"/>
                </a:solidFill>
                <a:latin typeface="Nunito"/>
                <a:ea typeface="Nunito"/>
                <a:cs typeface="Nunito"/>
                <a:sym typeface="Nunito"/>
              </a:rPr>
            </a:br>
            <a:endParaRPr b="0" i="0" sz="3600" u="none" cap="none" strike="noStrike">
              <a:solidFill>
                <a:srgbClr val="000000"/>
              </a:solidFill>
              <a:latin typeface="Arial"/>
              <a:ea typeface="Arial"/>
              <a:cs typeface="Arial"/>
              <a:sym typeface="Arial"/>
            </a:endParaRPr>
          </a:p>
        </p:txBody>
      </p:sp>
      <p:pic>
        <p:nvPicPr>
          <p:cNvPr id="208" name="Google Shape;208;p20"/>
          <p:cNvPicPr preferRelativeResize="0"/>
          <p:nvPr/>
        </p:nvPicPr>
        <p:blipFill rotWithShape="1">
          <a:blip r:embed="rId3">
            <a:alphaModFix/>
          </a:blip>
          <a:srcRect b="0" l="0" r="0" t="0"/>
          <a:stretch/>
        </p:blipFill>
        <p:spPr>
          <a:xfrm>
            <a:off x="250825" y="188912"/>
            <a:ext cx="1439862" cy="6408737"/>
          </a:xfrm>
          <a:prstGeom prst="rect">
            <a:avLst/>
          </a:prstGeom>
          <a:noFill/>
          <a:ln>
            <a:noFill/>
          </a:ln>
        </p:spPr>
      </p:pic>
      <p:sp>
        <p:nvSpPr>
          <p:cNvPr id="209" name="Google Shape;209;p20"/>
          <p:cNvSpPr txBox="1"/>
          <p:nvPr/>
        </p:nvSpPr>
        <p:spPr>
          <a:xfrm>
            <a:off x="1690687" y="823711"/>
            <a:ext cx="7129500" cy="5805600"/>
          </a:xfrm>
          <a:prstGeom prst="rect">
            <a:avLst/>
          </a:prstGeom>
          <a:noFill/>
          <a:ln>
            <a:noFill/>
          </a:ln>
        </p:spPr>
        <p:txBody>
          <a:bodyPr anchorCtr="0" anchor="t" bIns="46800" lIns="90000" spcFirstLastPara="1" rIns="90000" wrap="square" tIns="46800">
            <a:noAutofit/>
          </a:bodyPr>
          <a:lstStyle/>
          <a:p>
            <a:pPr indent="-392112" lvl="0" marL="417512" marR="0" rtl="0" algn="l">
              <a:lnSpc>
                <a:spcPct val="100000"/>
              </a:lnSpc>
              <a:spcBef>
                <a:spcPts val="700"/>
              </a:spcBef>
              <a:spcAft>
                <a:spcPts val="0"/>
              </a:spcAft>
              <a:buClr>
                <a:srgbClr val="000000"/>
              </a:buClr>
              <a:buSzPts val="4676"/>
              <a:buFont typeface="Calibri"/>
              <a:buChar char="•"/>
            </a:pPr>
            <a:r>
              <a:rPr b="1" i="0" lang="en-US" sz="2800" u="none" cap="none" strike="noStrike">
                <a:solidFill>
                  <a:srgbClr val="000000"/>
                </a:solidFill>
                <a:latin typeface="Calibri"/>
                <a:ea typeface="Calibri"/>
                <a:cs typeface="Calibri"/>
                <a:sym typeface="Calibri"/>
              </a:rPr>
              <a:t>Cada dia </a:t>
            </a:r>
            <a:r>
              <a:rPr b="0" i="0" lang="en-US" sz="2800" u="none" cap="none" strike="noStrike">
                <a:solidFill>
                  <a:srgbClr val="000000"/>
                </a:solidFill>
                <a:latin typeface="Calibri"/>
                <a:ea typeface="Calibri"/>
                <a:cs typeface="Calibri"/>
                <a:sym typeface="Calibri"/>
              </a:rPr>
              <a:t>hi ha </a:t>
            </a:r>
            <a:r>
              <a:rPr b="1" i="0" lang="en-US" sz="2800" u="none" cap="none" strike="noStrike">
                <a:solidFill>
                  <a:srgbClr val="000000"/>
                </a:solidFill>
                <a:latin typeface="Calibri"/>
                <a:ea typeface="Calibri"/>
                <a:cs typeface="Calibri"/>
                <a:sym typeface="Calibri"/>
              </a:rPr>
              <a:t>deures i/o estudi.</a:t>
            </a:r>
            <a:endParaRPr b="0" i="0" sz="1400" u="none" cap="none" strike="noStrike">
              <a:solidFill>
                <a:srgbClr val="000000"/>
              </a:solidFill>
              <a:latin typeface="Arial"/>
              <a:ea typeface="Arial"/>
              <a:cs typeface="Arial"/>
              <a:sym typeface="Arial"/>
            </a:endParaRPr>
          </a:p>
          <a:p>
            <a:pPr indent="-392112" lvl="0" marL="417512" marR="0" rtl="0" algn="l">
              <a:lnSpc>
                <a:spcPct val="100000"/>
              </a:lnSpc>
              <a:spcBef>
                <a:spcPts val="700"/>
              </a:spcBef>
              <a:spcAft>
                <a:spcPts val="0"/>
              </a:spcAft>
              <a:buClr>
                <a:srgbClr val="000000"/>
              </a:buClr>
              <a:buSzPts val="4676"/>
              <a:buFont typeface="Calibri"/>
              <a:buChar char="•"/>
            </a:pPr>
            <a:r>
              <a:rPr b="1" i="0" lang="en-US" sz="2800" u="none" cap="none" strike="noStrike">
                <a:solidFill>
                  <a:srgbClr val="000000"/>
                </a:solidFill>
                <a:latin typeface="Calibri"/>
                <a:ea typeface="Calibri"/>
                <a:cs typeface="Calibri"/>
                <a:sym typeface="Calibri"/>
              </a:rPr>
              <a:t>La importància dels deures </a:t>
            </a:r>
            <a:r>
              <a:rPr b="0" i="0" lang="en-US" sz="2800" u="none" cap="none" strike="noStrike">
                <a:solidFill>
                  <a:srgbClr val="000000"/>
                </a:solidFill>
                <a:latin typeface="Calibri"/>
                <a:ea typeface="Calibri"/>
                <a:cs typeface="Calibri"/>
                <a:sym typeface="Calibri"/>
              </a:rPr>
              <a:t>és que ajuden a consolidar els continguts.</a:t>
            </a:r>
            <a:endParaRPr b="0" i="0" sz="1400" u="none" cap="none" strike="noStrike">
              <a:solidFill>
                <a:srgbClr val="000000"/>
              </a:solidFill>
              <a:latin typeface="Arial"/>
              <a:ea typeface="Arial"/>
              <a:cs typeface="Arial"/>
              <a:sym typeface="Arial"/>
            </a:endParaRPr>
          </a:p>
          <a:p>
            <a:pPr indent="-392112" lvl="0" marL="417512" marR="0" rtl="0" algn="l">
              <a:lnSpc>
                <a:spcPct val="100000"/>
              </a:lnSpc>
              <a:spcBef>
                <a:spcPts val="700"/>
              </a:spcBef>
              <a:spcAft>
                <a:spcPts val="0"/>
              </a:spcAft>
              <a:buClr>
                <a:srgbClr val="000000"/>
              </a:buClr>
              <a:buSzPts val="4676"/>
              <a:buFont typeface="Calibri"/>
              <a:buChar char="•"/>
            </a:pPr>
            <a:r>
              <a:rPr b="1" i="0" lang="en-US" sz="2800" u="none" cap="none" strike="noStrike">
                <a:solidFill>
                  <a:srgbClr val="000000"/>
                </a:solidFill>
                <a:latin typeface="Calibri"/>
                <a:ea typeface="Calibri"/>
                <a:cs typeface="Calibri"/>
                <a:sym typeface="Calibri"/>
              </a:rPr>
              <a:t>L’estudi diari </a:t>
            </a:r>
            <a:r>
              <a:rPr b="0" i="0" lang="en-US" sz="2800" u="none" cap="none" strike="noStrike">
                <a:solidFill>
                  <a:srgbClr val="000000"/>
                </a:solidFill>
                <a:latin typeface="Calibri"/>
                <a:ea typeface="Calibri"/>
                <a:cs typeface="Calibri"/>
                <a:sym typeface="Calibri"/>
              </a:rPr>
              <a:t>pot ser simplement rellegir els temes fets durant el dia, fer esquemes, resums, per a estudiar quan s’acosti l’examen.</a:t>
            </a:r>
            <a:endParaRPr b="0" i="0" sz="1400" u="none" cap="none" strike="noStrike">
              <a:solidFill>
                <a:srgbClr val="000000"/>
              </a:solidFill>
              <a:latin typeface="Arial"/>
              <a:ea typeface="Arial"/>
              <a:cs typeface="Arial"/>
              <a:sym typeface="Arial"/>
            </a:endParaRPr>
          </a:p>
          <a:p>
            <a:pPr indent="-392112" lvl="0" marL="417512" marR="0" rtl="0" algn="l">
              <a:lnSpc>
                <a:spcPct val="100000"/>
              </a:lnSpc>
              <a:spcBef>
                <a:spcPts val="700"/>
              </a:spcBef>
              <a:spcAft>
                <a:spcPts val="0"/>
              </a:spcAft>
              <a:buClr>
                <a:srgbClr val="000000"/>
              </a:buClr>
              <a:buSzPts val="4676"/>
              <a:buFont typeface="Calibri"/>
              <a:buChar char="•"/>
            </a:pPr>
            <a:r>
              <a:rPr b="0" i="0" lang="en-US" sz="2800" u="none" cap="none" strike="noStrike">
                <a:solidFill>
                  <a:srgbClr val="000000"/>
                </a:solidFill>
                <a:latin typeface="Calibri"/>
                <a:ea typeface="Calibri"/>
                <a:cs typeface="Calibri"/>
                <a:sym typeface="Calibri"/>
              </a:rPr>
              <a:t>La </a:t>
            </a:r>
            <a:r>
              <a:rPr b="1" i="0" lang="en-US" sz="2800" u="none" cap="none" strike="noStrike">
                <a:solidFill>
                  <a:srgbClr val="000000"/>
                </a:solidFill>
                <a:latin typeface="Calibri"/>
                <a:ea typeface="Calibri"/>
                <a:cs typeface="Calibri"/>
                <a:sym typeface="Calibri"/>
              </a:rPr>
              <a:t>constància, la regularitat, les ganes de superar-se i la motivació per aprendre </a:t>
            </a:r>
            <a:r>
              <a:rPr b="0" i="0" lang="en-US" sz="2800" u="none" cap="none" strike="noStrike">
                <a:solidFill>
                  <a:srgbClr val="000000"/>
                </a:solidFill>
                <a:latin typeface="Calibri"/>
                <a:ea typeface="Calibri"/>
                <a:cs typeface="Calibri"/>
                <a:sym typeface="Calibri"/>
              </a:rPr>
              <a:t>són molt importants.</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4" name="Shape 214"/>
        <p:cNvGrpSpPr/>
        <p:nvPr/>
      </p:nvGrpSpPr>
      <p:grpSpPr>
        <a:xfrm>
          <a:off x="0" y="0"/>
          <a:ext cx="0" cy="0"/>
          <a:chOff x="0" y="0"/>
          <a:chExt cx="0" cy="0"/>
        </a:xfrm>
      </p:grpSpPr>
      <p:pic>
        <p:nvPicPr>
          <p:cNvPr id="215" name="Google Shape;215;p21"/>
          <p:cNvPicPr preferRelativeResize="0"/>
          <p:nvPr/>
        </p:nvPicPr>
        <p:blipFill rotWithShape="1">
          <a:blip r:embed="rId3">
            <a:alphaModFix/>
          </a:blip>
          <a:srcRect b="0" l="0" r="0" t="0"/>
          <a:stretch/>
        </p:blipFill>
        <p:spPr>
          <a:xfrm>
            <a:off x="250825" y="188912"/>
            <a:ext cx="1439862" cy="6408737"/>
          </a:xfrm>
          <a:prstGeom prst="rect">
            <a:avLst/>
          </a:prstGeom>
          <a:noFill/>
          <a:ln>
            <a:noFill/>
          </a:ln>
        </p:spPr>
      </p:pic>
      <p:sp>
        <p:nvSpPr>
          <p:cNvPr id="216" name="Google Shape;216;p21"/>
          <p:cNvSpPr txBox="1"/>
          <p:nvPr/>
        </p:nvSpPr>
        <p:spPr>
          <a:xfrm>
            <a:off x="1835150" y="620712"/>
            <a:ext cx="7129462" cy="5040312"/>
          </a:xfrm>
          <a:prstGeom prst="rect">
            <a:avLst/>
          </a:prstGeom>
          <a:noFill/>
          <a:ln>
            <a:noFill/>
          </a:ln>
        </p:spPr>
        <p:txBody>
          <a:bodyPr anchorCtr="0" anchor="t" bIns="46800" lIns="90000" spcFirstLastPara="1" rIns="90000" wrap="square" tIns="46800">
            <a:noAutofit/>
          </a:bodyPr>
          <a:lstStyle/>
          <a:p>
            <a:pPr indent="-9525" lvl="0" marL="34925" marR="0" rtl="0" algn="just">
              <a:lnSpc>
                <a:spcPct val="100000"/>
              </a:lnSpc>
              <a:spcBef>
                <a:spcPts val="0"/>
              </a:spcBef>
              <a:spcAft>
                <a:spcPts val="0"/>
              </a:spcAft>
              <a:buClr>
                <a:schemeClr val="lt1"/>
              </a:buClr>
              <a:buSzPts val="2800"/>
              <a:buFont typeface="Arial"/>
              <a:buNone/>
            </a:pPr>
            <a:r>
              <a:t/>
            </a:r>
            <a:endParaRPr b="1" i="0" sz="2800" u="none" cap="none" strike="noStrike">
              <a:solidFill>
                <a:srgbClr val="000000"/>
              </a:solidFill>
              <a:latin typeface="Calibri"/>
              <a:ea typeface="Calibri"/>
              <a:cs typeface="Calibri"/>
              <a:sym typeface="Calibri"/>
            </a:endParaRPr>
          </a:p>
          <a:p>
            <a:pPr indent="-215900" lvl="0" marL="148843" marR="0" rtl="0" algn="l">
              <a:lnSpc>
                <a:spcPct val="100000"/>
              </a:lnSpc>
              <a:spcBef>
                <a:spcPts val="800"/>
              </a:spcBef>
              <a:spcAft>
                <a:spcPts val="0"/>
              </a:spcAft>
              <a:buClr>
                <a:srgbClr val="000000"/>
              </a:buClr>
              <a:buSzPts val="3400"/>
              <a:buFont typeface="Calibri"/>
              <a:buChar char="•"/>
            </a:pPr>
            <a:r>
              <a:rPr b="1" i="0" lang="en-US" sz="3400" u="none" cap="none" strike="noStrike">
                <a:solidFill>
                  <a:srgbClr val="000000"/>
                </a:solidFill>
                <a:latin typeface="Calibri"/>
                <a:ea typeface="Calibri"/>
                <a:cs typeface="Calibri"/>
                <a:sym typeface="Calibri"/>
              </a:rPr>
              <a:t>L’organització i gestió del temps </a:t>
            </a:r>
            <a:r>
              <a:rPr b="0" i="0" lang="en-US" sz="3400" u="none" cap="none" strike="noStrike">
                <a:solidFill>
                  <a:srgbClr val="000000"/>
                </a:solidFill>
                <a:latin typeface="Calibri"/>
                <a:ea typeface="Calibri"/>
                <a:cs typeface="Calibri"/>
                <a:sym typeface="Calibri"/>
              </a:rPr>
              <a:t>és fonamental.</a:t>
            </a:r>
            <a:endParaRPr b="0" i="0" sz="3400" u="none" cap="none" strike="noStrike">
              <a:solidFill>
                <a:srgbClr val="000000"/>
              </a:solidFill>
              <a:latin typeface="Arial"/>
              <a:ea typeface="Arial"/>
              <a:cs typeface="Arial"/>
              <a:sym typeface="Arial"/>
            </a:endParaRPr>
          </a:p>
          <a:p>
            <a:pPr indent="-215900" lvl="0" marL="148843" marR="0" rtl="0" algn="l">
              <a:lnSpc>
                <a:spcPct val="100000"/>
              </a:lnSpc>
              <a:spcBef>
                <a:spcPts val="800"/>
              </a:spcBef>
              <a:spcAft>
                <a:spcPts val="0"/>
              </a:spcAft>
              <a:buClr>
                <a:srgbClr val="000000"/>
              </a:buClr>
              <a:buSzPts val="3400"/>
              <a:buFont typeface="Calibri"/>
              <a:buChar char="•"/>
            </a:pPr>
            <a:r>
              <a:rPr b="1" i="0" lang="en-US" sz="3400" u="none" cap="none" strike="noStrike">
                <a:solidFill>
                  <a:srgbClr val="000000"/>
                </a:solidFill>
                <a:latin typeface="Calibri"/>
                <a:ea typeface="Calibri"/>
                <a:cs typeface="Calibri"/>
                <a:sym typeface="Calibri"/>
              </a:rPr>
              <a:t>No anar  a dormir massa</a:t>
            </a:r>
            <a:r>
              <a:rPr b="0" i="0" lang="en-US" sz="3400" u="none" cap="none" strike="noStrike">
                <a:solidFill>
                  <a:srgbClr val="000000"/>
                </a:solidFill>
                <a:latin typeface="Calibri"/>
                <a:ea typeface="Calibri"/>
                <a:cs typeface="Calibri"/>
                <a:sym typeface="Calibri"/>
              </a:rPr>
              <a:t> tard, ni aixecar-se massa aviat.</a:t>
            </a:r>
            <a:endParaRPr b="0" i="0" sz="3400" u="none" cap="none" strike="noStrike">
              <a:solidFill>
                <a:srgbClr val="000000"/>
              </a:solidFill>
              <a:latin typeface="Arial"/>
              <a:ea typeface="Arial"/>
              <a:cs typeface="Arial"/>
              <a:sym typeface="Arial"/>
            </a:endParaRPr>
          </a:p>
          <a:p>
            <a:pPr indent="-215900" lvl="0" marL="148843" marR="0" rtl="0" algn="l">
              <a:lnSpc>
                <a:spcPct val="100000"/>
              </a:lnSpc>
              <a:spcBef>
                <a:spcPts val="800"/>
              </a:spcBef>
              <a:spcAft>
                <a:spcPts val="0"/>
              </a:spcAft>
              <a:buClr>
                <a:srgbClr val="000000"/>
              </a:buClr>
              <a:buSzPts val="3400"/>
              <a:buFont typeface="Calibri"/>
              <a:buChar char="•"/>
            </a:pPr>
            <a:r>
              <a:rPr b="0" i="0" lang="en-US" sz="3400" u="none" cap="none" strike="noStrike">
                <a:solidFill>
                  <a:srgbClr val="000000"/>
                </a:solidFill>
                <a:latin typeface="Calibri"/>
                <a:ea typeface="Calibri"/>
                <a:cs typeface="Calibri"/>
                <a:sym typeface="Calibri"/>
              </a:rPr>
              <a:t>Estudiar en períodes seguits, de 30 a 45 minuts.</a:t>
            </a:r>
            <a:endParaRPr b="0" i="0" sz="3400" u="none" cap="none" strike="noStrike">
              <a:solidFill>
                <a:srgbClr val="000000"/>
              </a:solidFill>
              <a:latin typeface="Arial"/>
              <a:ea typeface="Arial"/>
              <a:cs typeface="Arial"/>
              <a:sym typeface="Arial"/>
            </a:endParaRPr>
          </a:p>
          <a:p>
            <a:pPr indent="-215900" lvl="0" marL="148843" marR="0" rtl="0" algn="l">
              <a:lnSpc>
                <a:spcPct val="90000"/>
              </a:lnSpc>
              <a:spcBef>
                <a:spcPts val="800"/>
              </a:spcBef>
              <a:spcAft>
                <a:spcPts val="0"/>
              </a:spcAft>
              <a:buClr>
                <a:srgbClr val="000000"/>
              </a:buClr>
              <a:buSzPts val="3400"/>
              <a:buFont typeface="Calibri"/>
              <a:buChar char="•"/>
            </a:pPr>
            <a:r>
              <a:rPr b="0" i="0" lang="en-US" sz="3400" u="none" cap="none" strike="noStrike">
                <a:solidFill>
                  <a:srgbClr val="000000"/>
                </a:solidFill>
                <a:latin typeface="Calibri"/>
                <a:ea typeface="Calibri"/>
                <a:cs typeface="Calibri"/>
                <a:sym typeface="Calibri"/>
              </a:rPr>
              <a:t>Intercalar descansos de 5 a 10 minuts.</a:t>
            </a:r>
            <a:endParaRPr b="0" i="0" sz="3400" u="none" cap="none" strike="noStrike">
              <a:solidFill>
                <a:srgbClr val="000000"/>
              </a:solidFill>
              <a:latin typeface="Arial"/>
              <a:ea typeface="Arial"/>
              <a:cs typeface="Arial"/>
              <a:sym typeface="Arial"/>
            </a:endParaRPr>
          </a:p>
          <a:p>
            <a:pPr indent="-215900" lvl="0" marL="148843" marR="0" rtl="0" algn="l">
              <a:lnSpc>
                <a:spcPct val="90000"/>
              </a:lnSpc>
              <a:spcBef>
                <a:spcPts val="800"/>
              </a:spcBef>
              <a:spcAft>
                <a:spcPts val="0"/>
              </a:spcAft>
              <a:buClr>
                <a:srgbClr val="000000"/>
              </a:buClr>
              <a:buSzPts val="3400"/>
              <a:buFont typeface="Calibri"/>
              <a:buChar char="•"/>
            </a:pPr>
            <a:r>
              <a:rPr b="0" i="0" lang="en-US" sz="3400" u="none" cap="none" strike="noStrike">
                <a:solidFill>
                  <a:srgbClr val="000000"/>
                </a:solidFill>
                <a:latin typeface="Calibri"/>
                <a:ea typeface="Calibri"/>
                <a:cs typeface="Calibri"/>
                <a:sym typeface="Calibri"/>
              </a:rPr>
              <a:t>Concretar  i fer una planificació de l’estudi a cada període.</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p:txBody>
      </p:sp>
      <p:sp>
        <p:nvSpPr>
          <p:cNvPr id="217" name="Google Shape;217;p21"/>
          <p:cNvSpPr txBox="1"/>
          <p:nvPr/>
        </p:nvSpPr>
        <p:spPr>
          <a:xfrm>
            <a:off x="969962" y="461962"/>
            <a:ext cx="7772400" cy="3032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741B47"/>
                </a:solidFill>
                <a:latin typeface="Nunito"/>
                <a:ea typeface="Nunito"/>
                <a:cs typeface="Nunito"/>
                <a:sym typeface="Nunito"/>
              </a:rPr>
              <a:t>Organització del temps</a:t>
            </a:r>
            <a:endParaRPr b="1" i="0" sz="1400" u="none" cap="none" strike="noStrike">
              <a:solidFill>
                <a:srgbClr val="741B47"/>
              </a:solidFill>
              <a:latin typeface="Nunito"/>
              <a:ea typeface="Nunito"/>
              <a:cs typeface="Nunito"/>
              <a:sym typeface="Nunito"/>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2" name="Shape 222"/>
        <p:cNvGrpSpPr/>
        <p:nvPr/>
      </p:nvGrpSpPr>
      <p:grpSpPr>
        <a:xfrm>
          <a:off x="0" y="0"/>
          <a:ext cx="0" cy="0"/>
          <a:chOff x="0" y="0"/>
          <a:chExt cx="0" cy="0"/>
        </a:xfrm>
      </p:grpSpPr>
      <p:pic>
        <p:nvPicPr>
          <p:cNvPr id="223" name="Google Shape;223;p22"/>
          <p:cNvPicPr preferRelativeResize="0"/>
          <p:nvPr/>
        </p:nvPicPr>
        <p:blipFill rotWithShape="1">
          <a:blip r:embed="rId3">
            <a:alphaModFix/>
          </a:blip>
          <a:srcRect b="0" l="0" r="0" t="0"/>
          <a:stretch/>
        </p:blipFill>
        <p:spPr>
          <a:xfrm>
            <a:off x="250825" y="188912"/>
            <a:ext cx="1440000" cy="6408600"/>
          </a:xfrm>
          <a:prstGeom prst="rect">
            <a:avLst/>
          </a:prstGeom>
          <a:noFill/>
          <a:ln>
            <a:noFill/>
          </a:ln>
        </p:spPr>
      </p:pic>
      <p:sp>
        <p:nvSpPr>
          <p:cNvPr id="224" name="Google Shape;224;p22"/>
          <p:cNvSpPr txBox="1"/>
          <p:nvPr/>
        </p:nvSpPr>
        <p:spPr>
          <a:xfrm>
            <a:off x="1835150" y="620712"/>
            <a:ext cx="7129500" cy="5040300"/>
          </a:xfrm>
          <a:prstGeom prst="rect">
            <a:avLst/>
          </a:prstGeom>
          <a:noFill/>
          <a:ln>
            <a:noFill/>
          </a:ln>
        </p:spPr>
        <p:txBody>
          <a:bodyPr anchorCtr="0" anchor="t" bIns="46800" lIns="90000" spcFirstLastPara="1" rIns="90000" wrap="square" tIns="46800">
            <a:noAutofit/>
          </a:bodyPr>
          <a:lstStyle/>
          <a:p>
            <a:pPr indent="-9525" lvl="0" marL="34925" marR="0" rtl="0" algn="just">
              <a:lnSpc>
                <a:spcPct val="100000"/>
              </a:lnSpc>
              <a:spcBef>
                <a:spcPts val="0"/>
              </a:spcBef>
              <a:spcAft>
                <a:spcPts val="0"/>
              </a:spcAft>
              <a:buClr>
                <a:schemeClr val="lt1"/>
              </a:buClr>
              <a:buSzPts val="2800"/>
              <a:buFont typeface="Arial"/>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700" u="none" cap="none" strike="noStrike">
              <a:solidFill>
                <a:srgbClr val="222222"/>
              </a:solidFill>
              <a:latin typeface="Verdana"/>
              <a:ea typeface="Verdana"/>
              <a:cs typeface="Verdana"/>
              <a:sym typeface="Verdana"/>
            </a:endParaRPr>
          </a:p>
          <a:p>
            <a:pPr indent="-419100" lvl="0" marL="673100" marR="0" rtl="0" algn="l">
              <a:lnSpc>
                <a:spcPct val="115000"/>
              </a:lnSpc>
              <a:spcBef>
                <a:spcPts val="0"/>
              </a:spcBef>
              <a:spcAft>
                <a:spcPts val="0"/>
              </a:spcAft>
              <a:buClr>
                <a:srgbClr val="222222"/>
              </a:buClr>
              <a:buSzPts val="3000"/>
              <a:buFont typeface="Calibri"/>
              <a:buChar char="●"/>
            </a:pPr>
            <a:r>
              <a:rPr b="0" i="0" lang="en-US" sz="3000" u="none" cap="none" strike="noStrike">
                <a:solidFill>
                  <a:srgbClr val="222222"/>
                </a:solidFill>
                <a:latin typeface="Calibri"/>
                <a:ea typeface="Calibri"/>
                <a:cs typeface="Calibri"/>
                <a:sym typeface="Calibri"/>
              </a:rPr>
              <a:t>Seient assignat, per tot el curs </a:t>
            </a:r>
            <a:endParaRPr b="0" i="1" sz="3000" u="none" cap="none" strike="noStrike">
              <a:solidFill>
                <a:srgbClr val="222222"/>
              </a:solidFill>
              <a:latin typeface="Calibri"/>
              <a:ea typeface="Calibri"/>
              <a:cs typeface="Calibri"/>
              <a:sym typeface="Calibri"/>
            </a:endParaRPr>
          </a:p>
          <a:p>
            <a:pPr indent="-419100" lvl="0" marL="673100" marR="0" rtl="0" algn="l">
              <a:lnSpc>
                <a:spcPct val="115000"/>
              </a:lnSpc>
              <a:spcBef>
                <a:spcPts val="0"/>
              </a:spcBef>
              <a:spcAft>
                <a:spcPts val="0"/>
              </a:spcAft>
              <a:buClr>
                <a:srgbClr val="222222"/>
              </a:buClr>
              <a:buSzPts val="3000"/>
              <a:buFont typeface="Calibri"/>
              <a:buChar char="●"/>
            </a:pPr>
            <a:r>
              <a:rPr b="0" i="0" lang="en-US" sz="3000" u="none" cap="none" strike="noStrike">
                <a:solidFill>
                  <a:srgbClr val="222222"/>
                </a:solidFill>
                <a:latin typeface="Calibri"/>
                <a:ea typeface="Calibri"/>
                <a:cs typeface="Calibri"/>
                <a:sym typeface="Calibri"/>
              </a:rPr>
              <a:t>Ordre per pujar</a:t>
            </a:r>
            <a:endParaRPr b="0" i="0" sz="3000" u="none" cap="none" strike="noStrike">
              <a:solidFill>
                <a:srgbClr val="222222"/>
              </a:solidFill>
              <a:latin typeface="Calibri"/>
              <a:ea typeface="Calibri"/>
              <a:cs typeface="Calibri"/>
              <a:sym typeface="Calibri"/>
            </a:endParaRPr>
          </a:p>
          <a:p>
            <a:pPr indent="-419100" lvl="0" marL="673100" marR="0" rtl="0" algn="l">
              <a:lnSpc>
                <a:spcPct val="115000"/>
              </a:lnSpc>
              <a:spcBef>
                <a:spcPts val="0"/>
              </a:spcBef>
              <a:spcAft>
                <a:spcPts val="0"/>
              </a:spcAft>
              <a:buClr>
                <a:srgbClr val="222222"/>
              </a:buClr>
              <a:buSzPts val="3000"/>
              <a:buFont typeface="Calibri"/>
              <a:buChar char="●"/>
            </a:pPr>
            <a:r>
              <a:rPr b="0" i="0" lang="en-US" sz="3000" u="none" cap="none" strike="noStrike">
                <a:solidFill>
                  <a:srgbClr val="222222"/>
                </a:solidFill>
                <a:latin typeface="Calibri"/>
                <a:ea typeface="Calibri"/>
                <a:cs typeface="Calibri"/>
                <a:sym typeface="Calibri"/>
              </a:rPr>
              <a:t>Ordre per baixar i amb files, sense aglomeracions.</a:t>
            </a:r>
            <a:endParaRPr b="0" i="0" sz="3000" u="none" cap="none" strike="noStrike">
              <a:solidFill>
                <a:srgbClr val="222222"/>
              </a:solidFill>
              <a:latin typeface="Calibri"/>
              <a:ea typeface="Calibri"/>
              <a:cs typeface="Calibri"/>
              <a:sym typeface="Calibri"/>
            </a:endParaRPr>
          </a:p>
          <a:p>
            <a:pPr indent="-419100" lvl="0" marL="673100" marR="0" rtl="0" algn="l">
              <a:lnSpc>
                <a:spcPct val="115000"/>
              </a:lnSpc>
              <a:spcBef>
                <a:spcPts val="0"/>
              </a:spcBef>
              <a:spcAft>
                <a:spcPts val="0"/>
              </a:spcAft>
              <a:buClr>
                <a:srgbClr val="222222"/>
              </a:buClr>
              <a:buSzPts val="3000"/>
              <a:buFont typeface="Calibri"/>
              <a:buChar char="●"/>
            </a:pPr>
            <a:r>
              <a:rPr b="0" i="0" lang="en-US" sz="3000" u="none" cap="none" strike="noStrike">
                <a:solidFill>
                  <a:srgbClr val="222222"/>
                </a:solidFill>
                <a:latin typeface="Calibri"/>
                <a:ea typeface="Calibri"/>
                <a:cs typeface="Calibri"/>
                <a:sym typeface="Calibri"/>
              </a:rPr>
              <a:t>Ordre als maleters </a:t>
            </a:r>
            <a:r>
              <a:rPr b="0" i="1" lang="en-US" sz="3000" u="none" cap="none" strike="noStrike">
                <a:solidFill>
                  <a:srgbClr val="222222"/>
                </a:solidFill>
                <a:latin typeface="Calibri"/>
                <a:ea typeface="Calibri"/>
                <a:cs typeface="Calibri"/>
                <a:sym typeface="Calibri"/>
              </a:rPr>
              <a:t>(delimitats per curs)</a:t>
            </a:r>
            <a:endParaRPr b="0" i="1" sz="3000" u="none" cap="none" strike="noStrike">
              <a:solidFill>
                <a:srgbClr val="222222"/>
              </a:solidFill>
              <a:latin typeface="Calibri"/>
              <a:ea typeface="Calibri"/>
              <a:cs typeface="Calibri"/>
              <a:sym typeface="Calibri"/>
            </a:endParaRPr>
          </a:p>
          <a:p>
            <a:pPr indent="-419100" lvl="0" marL="673100" marR="0" rtl="0" algn="l">
              <a:lnSpc>
                <a:spcPct val="115000"/>
              </a:lnSpc>
              <a:spcBef>
                <a:spcPts val="0"/>
              </a:spcBef>
              <a:spcAft>
                <a:spcPts val="0"/>
              </a:spcAft>
              <a:buClr>
                <a:srgbClr val="222222"/>
              </a:buClr>
              <a:buSzPts val="3000"/>
              <a:buFont typeface="Calibri"/>
              <a:buChar char="●"/>
            </a:pPr>
            <a:r>
              <a:rPr b="0" i="0" lang="en-US" sz="3000" u="none" cap="none" strike="noStrike">
                <a:solidFill>
                  <a:srgbClr val="222222"/>
                </a:solidFill>
                <a:latin typeface="Calibri"/>
                <a:ea typeface="Calibri"/>
                <a:cs typeface="Calibri"/>
                <a:sym typeface="Calibri"/>
              </a:rPr>
              <a:t>Mascareta obligatòria.</a:t>
            </a:r>
            <a:endParaRPr b="0" i="0" sz="3000" u="none" cap="none" strike="noStrike">
              <a:solidFill>
                <a:srgbClr val="22222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p:txBody>
      </p:sp>
      <p:sp>
        <p:nvSpPr>
          <p:cNvPr id="225" name="Google Shape;225;p22"/>
          <p:cNvSpPr txBox="1"/>
          <p:nvPr/>
        </p:nvSpPr>
        <p:spPr>
          <a:xfrm>
            <a:off x="969962" y="461962"/>
            <a:ext cx="7772400" cy="303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741B47"/>
                </a:solidFill>
                <a:latin typeface="Nunito"/>
                <a:ea typeface="Nunito"/>
                <a:cs typeface="Nunito"/>
                <a:sym typeface="Nunito"/>
              </a:rPr>
              <a:t>Protocol a l’autobús</a:t>
            </a:r>
            <a:endParaRPr b="1" i="0" sz="1400" u="none" cap="none" strike="noStrike">
              <a:solidFill>
                <a:srgbClr val="741B47"/>
              </a:solidFill>
              <a:latin typeface="Nunito"/>
              <a:ea typeface="Nunito"/>
              <a:cs typeface="Nunito"/>
              <a:sym typeface="Nunito"/>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6" name="Shape 76"/>
        <p:cNvGrpSpPr/>
        <p:nvPr/>
      </p:nvGrpSpPr>
      <p:grpSpPr>
        <a:xfrm>
          <a:off x="0" y="0"/>
          <a:ext cx="0" cy="0"/>
          <a:chOff x="0" y="0"/>
          <a:chExt cx="0" cy="0"/>
        </a:xfrm>
      </p:grpSpPr>
      <p:sp>
        <p:nvSpPr>
          <p:cNvPr id="77" name="Google Shape;77;p2"/>
          <p:cNvSpPr txBox="1"/>
          <p:nvPr/>
        </p:nvSpPr>
        <p:spPr>
          <a:xfrm>
            <a:off x="1908175" y="333375"/>
            <a:ext cx="6912000" cy="72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50D35"/>
              </a:buClr>
              <a:buSzPts val="4000"/>
              <a:buFont typeface="Nunito"/>
              <a:buNone/>
            </a:pPr>
            <a:r>
              <a:rPr b="1" i="0" lang="en-US" sz="4000" u="none" cap="none" strike="noStrike">
                <a:solidFill>
                  <a:srgbClr val="741B47"/>
                </a:solidFill>
                <a:latin typeface="Nunito"/>
                <a:ea typeface="Nunito"/>
                <a:cs typeface="Nunito"/>
                <a:sym typeface="Nunito"/>
              </a:rPr>
              <a:t>Equip de tutors de 3r d’ESO curs 22-23</a:t>
            </a:r>
            <a:endParaRPr b="0" i="0" sz="1400" u="none" cap="none" strike="noStrike">
              <a:solidFill>
                <a:srgbClr val="741B47"/>
              </a:solidFill>
              <a:latin typeface="Arial"/>
              <a:ea typeface="Arial"/>
              <a:cs typeface="Arial"/>
              <a:sym typeface="Arial"/>
            </a:endParaRPr>
          </a:p>
        </p:txBody>
      </p:sp>
      <p:pic>
        <p:nvPicPr>
          <p:cNvPr id="78" name="Google Shape;78;p2"/>
          <p:cNvPicPr preferRelativeResize="0"/>
          <p:nvPr/>
        </p:nvPicPr>
        <p:blipFill rotWithShape="1">
          <a:blip r:embed="rId3">
            <a:alphaModFix/>
          </a:blip>
          <a:srcRect b="0" l="0" r="0" t="0"/>
          <a:stretch/>
        </p:blipFill>
        <p:spPr>
          <a:xfrm>
            <a:off x="250825" y="188912"/>
            <a:ext cx="1440000" cy="6408600"/>
          </a:xfrm>
          <a:prstGeom prst="rect">
            <a:avLst/>
          </a:prstGeom>
          <a:noFill/>
          <a:ln>
            <a:noFill/>
          </a:ln>
        </p:spPr>
      </p:pic>
      <p:sp>
        <p:nvSpPr>
          <p:cNvPr id="79" name="Google Shape;79;p2"/>
          <p:cNvSpPr txBox="1"/>
          <p:nvPr/>
        </p:nvSpPr>
        <p:spPr>
          <a:xfrm>
            <a:off x="1835150" y="1412875"/>
            <a:ext cx="6767400" cy="3600600"/>
          </a:xfrm>
          <a:prstGeom prst="rect">
            <a:avLst/>
          </a:prstGeom>
          <a:noFill/>
          <a:ln>
            <a:noFill/>
          </a:ln>
        </p:spPr>
        <p:txBody>
          <a:bodyPr anchorCtr="0" anchor="t" bIns="46800" lIns="90000" spcFirstLastPara="1" rIns="90000" wrap="square" tIns="46800">
            <a:noAutofit/>
          </a:bodyPr>
          <a:lstStyle/>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390525" lvl="0" marL="415925" marR="0" rtl="0" algn="just">
              <a:lnSpc>
                <a:spcPct val="90000"/>
              </a:lnSpc>
              <a:spcBef>
                <a:spcPts val="1800"/>
              </a:spcBef>
              <a:spcAft>
                <a:spcPts val="0"/>
              </a:spcAft>
              <a:buClr>
                <a:schemeClr val="lt1"/>
              </a:buClr>
              <a:buSzPts val="2800"/>
              <a:buFont typeface="Arial"/>
              <a:buNone/>
            </a:pPr>
            <a:r>
              <a:t/>
            </a:r>
            <a:endParaRPr b="0" i="0" sz="2800" u="none" cap="none" strike="noStrike">
              <a:solidFill>
                <a:srgbClr val="FF3300"/>
              </a:solidFill>
              <a:latin typeface="Calibri"/>
              <a:ea typeface="Calibri"/>
              <a:cs typeface="Calibri"/>
              <a:sym typeface="Calibri"/>
            </a:endParaRPr>
          </a:p>
          <a:p>
            <a:pPr indent="-390525" lvl="0" marL="415925" marR="0" rtl="0" algn="just">
              <a:lnSpc>
                <a:spcPct val="90000"/>
              </a:lnSpc>
              <a:spcBef>
                <a:spcPts val="1800"/>
              </a:spcBef>
              <a:spcAft>
                <a:spcPts val="0"/>
              </a:spcAft>
              <a:buClr>
                <a:schemeClr val="lt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80" name="Google Shape;80;p2"/>
          <p:cNvSpPr txBox="1"/>
          <p:nvPr/>
        </p:nvSpPr>
        <p:spPr>
          <a:xfrm>
            <a:off x="2268537" y="4581525"/>
            <a:ext cx="6408600" cy="347700"/>
          </a:xfrm>
          <a:prstGeom prst="rect">
            <a:avLst/>
          </a:prstGeom>
          <a:noFill/>
          <a:ln>
            <a:noFill/>
          </a:ln>
        </p:spPr>
        <p:txBody>
          <a:bodyPr anchorCtr="0" anchor="t" bIns="46800" lIns="90000" spcFirstLastPara="1" rIns="90000" wrap="square" tIns="468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1" name="Google Shape;81;p2"/>
          <p:cNvGraphicFramePr/>
          <p:nvPr/>
        </p:nvGraphicFramePr>
        <p:xfrm>
          <a:off x="1795000" y="1336150"/>
          <a:ext cx="3000000" cy="3000000"/>
        </p:xfrm>
        <a:graphic>
          <a:graphicData uri="http://schemas.openxmlformats.org/drawingml/2006/table">
            <a:tbl>
              <a:tblPr>
                <a:noFill/>
                <a:tableStyleId>{72ECA3B4-0548-4684-9DAB-2131A9C64DAA}</a:tableStyleId>
              </a:tblPr>
              <a:tblGrid>
                <a:gridCol w="1459975"/>
                <a:gridCol w="1689950"/>
                <a:gridCol w="4008450"/>
              </a:tblGrid>
              <a:tr h="53335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Grup</a:t>
                      </a:r>
                      <a:endParaRPr b="1" sz="1800" u="none" cap="none" strike="noStrike"/>
                    </a:p>
                  </a:txBody>
                  <a:tcPr marT="91425" marB="91425" marR="91425" marL="91425" anchor="ctr">
                    <a:solidFill>
                      <a:srgbClr val="FCE5CD"/>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Tutor/a</a:t>
                      </a:r>
                      <a:endParaRPr b="1" sz="1800" u="none" cap="none" strike="noStrike"/>
                    </a:p>
                  </a:txBody>
                  <a:tcPr marT="91425" marB="91425" marR="91425" marL="91425" anchor="ctr">
                    <a:solidFill>
                      <a:srgbClr val="FCE5CD"/>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Contacte</a:t>
                      </a:r>
                      <a:endParaRPr b="1" sz="1800" u="none" cap="none" strike="noStrike"/>
                    </a:p>
                  </a:txBody>
                  <a:tcPr marT="91425" marB="91425" marR="91425" marL="91425" anchor="ctr">
                    <a:solidFill>
                      <a:srgbClr val="FCE5CD"/>
                    </a:solidFill>
                  </a:tcPr>
                </a:tc>
              </a:tr>
              <a:tr h="56797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3r A</a:t>
                      </a:r>
                      <a:endParaRPr b="1" sz="18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Montse Picart</a:t>
                      </a:r>
                      <a:endParaRPr sz="1800" u="none" cap="none" strike="noStrike"/>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montse.picart@insvilablareix.cat</a:t>
                      </a:r>
                      <a:endParaRPr sz="1800" u="none" cap="none" strike="noStrike"/>
                    </a:p>
                  </a:txBody>
                  <a:tcPr marT="91425" marB="91425" marR="91425" marL="91425" anchor="ctr">
                    <a:lnB cap="flat" cmpd="sng" w="9525">
                      <a:solidFill>
                        <a:srgbClr val="9E9E9E"/>
                      </a:solidFill>
                      <a:prstDash val="solid"/>
                      <a:round/>
                      <a:headEnd len="sm" w="sm" type="none"/>
                      <a:tailEnd len="sm" w="sm" type="none"/>
                    </a:lnB>
                  </a:tcPr>
                </a:tc>
              </a:tr>
              <a:tr h="7085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3r B</a:t>
                      </a:r>
                      <a:endParaRPr b="1" sz="1800" u="none" cap="none" strike="noStrike"/>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Anna Muñoz</a:t>
                      </a:r>
                      <a:endParaRPr sz="18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anna.munoz@insvilablareix.cat</a:t>
                      </a:r>
                      <a:endParaRPr sz="18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235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3r C</a:t>
                      </a:r>
                      <a:endParaRPr b="1" sz="1800" u="none" cap="none" strike="noStrike"/>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Ivan Fernández</a:t>
                      </a:r>
                      <a:endParaRPr sz="18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ivan.fernandez@insvilablareix.cat</a:t>
                      </a:r>
                      <a:endParaRPr sz="18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1422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3r D</a:t>
                      </a:r>
                      <a:endParaRPr b="1" sz="1800" u="none" cap="none" strike="noStrike"/>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Enric Hernández</a:t>
                      </a:r>
                      <a:endParaRPr sz="18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enric.hernandez@insvilablareix.cat</a:t>
                      </a:r>
                      <a:endParaRPr sz="18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1422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3r E</a:t>
                      </a:r>
                      <a:endParaRPr b="1" sz="1800" u="none" cap="none" strike="noStrike"/>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Cristina Tortajada</a:t>
                      </a:r>
                      <a:endParaRPr sz="18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cristina.tortajada@insvilablareix.cat</a:t>
                      </a:r>
                      <a:endParaRPr sz="18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85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t>Coordinació</a:t>
                      </a:r>
                      <a:endParaRPr b="1" sz="17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Melanie Ortiz</a:t>
                      </a:r>
                      <a:endParaRPr sz="1800" u="none" cap="none" strike="noStrike"/>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Melanie.ortiz@insvilablareix.cat</a:t>
                      </a:r>
                      <a:endParaRPr sz="1800" u="none" cap="none" strike="noStrike"/>
                    </a:p>
                  </a:txBody>
                  <a:tcPr marT="91425" marB="91425" marR="91425" marL="91425" anchor="ctr">
                    <a:lnT cap="flat" cmpd="sng" w="9525">
                      <a:solidFill>
                        <a:srgbClr val="9E9E9E"/>
                      </a:solidFill>
                      <a:prstDash val="solid"/>
                      <a:round/>
                      <a:headEnd len="sm" w="sm" type="none"/>
                      <a:tailEnd len="sm" w="sm" type="none"/>
                    </a:lnT>
                  </a:tcPr>
                </a:tc>
              </a:tr>
            </a:tbl>
          </a:graphicData>
        </a:graphic>
      </p:graphicFrame>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0" name="Shape 230"/>
        <p:cNvGrpSpPr/>
        <p:nvPr/>
      </p:nvGrpSpPr>
      <p:grpSpPr>
        <a:xfrm>
          <a:off x="0" y="0"/>
          <a:ext cx="0" cy="0"/>
          <a:chOff x="0" y="0"/>
          <a:chExt cx="0" cy="0"/>
        </a:xfrm>
      </p:grpSpPr>
      <p:pic>
        <p:nvPicPr>
          <p:cNvPr id="231" name="Google Shape;231;p23"/>
          <p:cNvPicPr preferRelativeResize="0"/>
          <p:nvPr/>
        </p:nvPicPr>
        <p:blipFill rotWithShape="1">
          <a:blip r:embed="rId3">
            <a:alphaModFix/>
          </a:blip>
          <a:srcRect b="0" l="0" r="0" t="0"/>
          <a:stretch/>
        </p:blipFill>
        <p:spPr>
          <a:xfrm>
            <a:off x="250825" y="188912"/>
            <a:ext cx="1440000" cy="6408600"/>
          </a:xfrm>
          <a:prstGeom prst="rect">
            <a:avLst/>
          </a:prstGeom>
          <a:noFill/>
          <a:ln>
            <a:noFill/>
          </a:ln>
        </p:spPr>
      </p:pic>
      <p:sp>
        <p:nvSpPr>
          <p:cNvPr id="232" name="Google Shape;232;p23"/>
          <p:cNvSpPr txBox="1"/>
          <p:nvPr/>
        </p:nvSpPr>
        <p:spPr>
          <a:xfrm>
            <a:off x="969962" y="461962"/>
            <a:ext cx="7772400" cy="303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350D35"/>
                </a:solidFill>
                <a:latin typeface="Nunito"/>
                <a:ea typeface="Nunito"/>
                <a:cs typeface="Nunito"/>
                <a:sym typeface="Nunito"/>
              </a:rPr>
              <a:t>  </a:t>
            </a:r>
            <a:r>
              <a:rPr b="1" i="0" lang="en-US" sz="4400" u="none" cap="none" strike="noStrike">
                <a:solidFill>
                  <a:srgbClr val="741B47"/>
                </a:solidFill>
                <a:latin typeface="Nunito"/>
                <a:ea typeface="Nunito"/>
                <a:cs typeface="Nunito"/>
                <a:sym typeface="Nunito"/>
              </a:rPr>
              <a:t>Educació física</a:t>
            </a:r>
            <a:endParaRPr b="1" i="0" sz="1400" u="none" cap="none" strike="noStrike">
              <a:solidFill>
                <a:srgbClr val="741B47"/>
              </a:solidFill>
              <a:latin typeface="Nunito"/>
              <a:ea typeface="Nunito"/>
              <a:cs typeface="Nunito"/>
              <a:sym typeface="Nunito"/>
            </a:endParaRPr>
          </a:p>
        </p:txBody>
      </p:sp>
      <p:sp>
        <p:nvSpPr>
          <p:cNvPr id="233" name="Google Shape;233;p23"/>
          <p:cNvSpPr txBox="1"/>
          <p:nvPr/>
        </p:nvSpPr>
        <p:spPr>
          <a:xfrm>
            <a:off x="1690825" y="465525"/>
            <a:ext cx="7375200" cy="5702100"/>
          </a:xfrm>
          <a:prstGeom prst="rect">
            <a:avLst/>
          </a:prstGeom>
          <a:noFill/>
          <a:ln>
            <a:noFill/>
          </a:ln>
        </p:spPr>
        <p:txBody>
          <a:bodyPr anchorCtr="0" anchor="t" bIns="46800" lIns="90000" spcFirstLastPara="1" rIns="90000" wrap="square" tIns="46800">
            <a:noAutofit/>
          </a:bodyPr>
          <a:lstStyle/>
          <a:p>
            <a:pPr indent="-9525" lvl="0" marL="34925" marR="0" rtl="0" algn="just">
              <a:lnSpc>
                <a:spcPct val="100000"/>
              </a:lnSpc>
              <a:spcBef>
                <a:spcPts val="0"/>
              </a:spcBef>
              <a:spcAft>
                <a:spcPts val="0"/>
              </a:spcAft>
              <a:buClr>
                <a:srgbClr val="FFFFFF"/>
              </a:buClr>
              <a:buSzPts val="2800"/>
              <a:buFont typeface="Arial"/>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38000"/>
              </a:lnSpc>
              <a:spcBef>
                <a:spcPts val="0"/>
              </a:spcBef>
              <a:spcAft>
                <a:spcPts val="0"/>
              </a:spcAft>
              <a:buClr>
                <a:srgbClr val="000000"/>
              </a:buClr>
              <a:buSzPts val="1500"/>
              <a:buFont typeface="Arial"/>
              <a:buNone/>
            </a:pPr>
            <a:r>
              <a:t/>
            </a:r>
            <a:endParaRPr b="0" i="0" sz="1800" u="none" cap="none" strike="noStrike">
              <a:solidFill>
                <a:srgbClr val="000000"/>
              </a:solidFill>
              <a:highlight>
                <a:srgbClr val="FFFFFF"/>
              </a:highlight>
              <a:latin typeface="Calibri"/>
              <a:ea typeface="Calibri"/>
              <a:cs typeface="Calibri"/>
              <a:sym typeface="Calibri"/>
            </a:endParaRPr>
          </a:p>
          <a:p>
            <a:pPr indent="0" lvl="0" marL="0" marR="0" rtl="0" algn="l">
              <a:lnSpc>
                <a:spcPct val="138000"/>
              </a:lnSpc>
              <a:spcBef>
                <a:spcPts val="0"/>
              </a:spcBef>
              <a:spcAft>
                <a:spcPts val="0"/>
              </a:spcAft>
              <a:buClr>
                <a:srgbClr val="000000"/>
              </a:buClr>
              <a:buSzPts val="1500"/>
              <a:buFont typeface="Arial"/>
              <a:buNone/>
            </a:pPr>
            <a:r>
              <a:t/>
            </a:r>
            <a:endParaRPr b="0" i="0" sz="1800" u="none" cap="none" strike="noStrike">
              <a:solidFill>
                <a:srgbClr val="000000"/>
              </a:solidFill>
              <a:highlight>
                <a:srgbClr val="FFFFFF"/>
              </a:highlight>
              <a:latin typeface="Calibri"/>
              <a:ea typeface="Calibri"/>
              <a:cs typeface="Calibri"/>
              <a:sym typeface="Calibri"/>
            </a:endParaRPr>
          </a:p>
          <a:p>
            <a:pPr indent="-342900" lvl="0" marL="457200" marR="0" rtl="0" algn="just">
              <a:lnSpc>
                <a:spcPct val="138000"/>
              </a:lnSpc>
              <a:spcBef>
                <a:spcPts val="0"/>
              </a:spcBef>
              <a:spcAft>
                <a:spcPts val="0"/>
              </a:spcAft>
              <a:buClr>
                <a:srgbClr val="000000"/>
              </a:buClr>
              <a:buSzPts val="1800"/>
              <a:buFont typeface="Calibri"/>
              <a:buChar char="●"/>
            </a:pPr>
            <a:r>
              <a:rPr b="0" i="0" lang="en-US" sz="1800" u="none" cap="none" strike="noStrike">
                <a:solidFill>
                  <a:srgbClr val="000000"/>
                </a:solidFill>
                <a:highlight>
                  <a:srgbClr val="FFFFFF"/>
                </a:highlight>
                <a:latin typeface="Calibri"/>
                <a:ea typeface="Calibri"/>
                <a:cs typeface="Calibri"/>
                <a:sym typeface="Calibri"/>
              </a:rPr>
              <a:t>Els i les alumnes hauran de portar una bossa amb samarreta de recanvi, ampolla reutilitzable per aigua o beguda isotònica*, tovallola petita, desodorant roll-on. </a:t>
            </a:r>
            <a:endParaRPr b="0" i="0" sz="1800" u="none" cap="none" strike="noStrike">
              <a:solidFill>
                <a:srgbClr val="000000"/>
              </a:solidFill>
              <a:highlight>
                <a:srgbClr val="FFFFFF"/>
              </a:highlight>
              <a:latin typeface="Calibri"/>
              <a:ea typeface="Calibri"/>
              <a:cs typeface="Calibri"/>
              <a:sym typeface="Calibri"/>
            </a:endParaRPr>
          </a:p>
          <a:p>
            <a:pPr indent="0" lvl="0" marL="0" marR="0" rtl="0" algn="l">
              <a:lnSpc>
                <a:spcPct val="138000"/>
              </a:lnSpc>
              <a:spcBef>
                <a:spcPts val="0"/>
              </a:spcBef>
              <a:spcAft>
                <a:spcPts val="0"/>
              </a:spcAft>
              <a:buClr>
                <a:srgbClr val="000000"/>
              </a:buClr>
              <a:buSzPts val="1500"/>
              <a:buFont typeface="Arial"/>
              <a:buNone/>
            </a:pPr>
            <a:r>
              <a:t/>
            </a:r>
            <a:endParaRPr b="0" i="0" sz="1800" u="none" cap="none" strike="noStrike">
              <a:solidFill>
                <a:srgbClr val="000000"/>
              </a:solidFill>
              <a:highlight>
                <a:srgbClr val="FFFFFF"/>
              </a:highlight>
              <a:latin typeface="Calibri"/>
              <a:ea typeface="Calibri"/>
              <a:cs typeface="Calibri"/>
              <a:sym typeface="Calibri"/>
            </a:endParaRPr>
          </a:p>
          <a:p>
            <a:pPr indent="0" lvl="0" marL="0" marR="0" rtl="0" algn="ctr">
              <a:lnSpc>
                <a:spcPct val="138000"/>
              </a:lnSpc>
              <a:spcBef>
                <a:spcPts val="0"/>
              </a:spcBef>
              <a:spcAft>
                <a:spcPts val="0"/>
              </a:spcAft>
              <a:buClr>
                <a:srgbClr val="000000"/>
              </a:buClr>
              <a:buSzPts val="1500"/>
              <a:buFont typeface="Arial"/>
              <a:buNone/>
            </a:pPr>
            <a:r>
              <a:rPr b="0" i="0" lang="en-US" sz="2000" u="none" cap="none" strike="noStrike">
                <a:solidFill>
                  <a:srgbClr val="000000"/>
                </a:solidFill>
                <a:highlight>
                  <a:srgbClr val="FFFFFF"/>
                </a:highlight>
                <a:latin typeface="Calibri"/>
                <a:ea typeface="Calibri"/>
                <a:cs typeface="Calibri"/>
                <a:sym typeface="Calibri"/>
              </a:rPr>
              <a:t>És important que l’alumnat porti el material que se li demana. </a:t>
            </a:r>
            <a:endParaRPr b="0" i="0" sz="2000" u="none" cap="none" strike="noStrike">
              <a:solidFill>
                <a:srgbClr val="000000"/>
              </a:solidFill>
              <a:highlight>
                <a:srgbClr val="FFFFFF"/>
              </a:highlight>
              <a:latin typeface="Calibri"/>
              <a:ea typeface="Calibri"/>
              <a:cs typeface="Calibri"/>
              <a:sym typeface="Calibri"/>
            </a:endParaRPr>
          </a:p>
          <a:p>
            <a:pPr indent="0" lvl="0" marL="0" marR="0" rtl="0" algn="ctr">
              <a:lnSpc>
                <a:spcPct val="138000"/>
              </a:lnSpc>
              <a:spcBef>
                <a:spcPts val="0"/>
              </a:spcBef>
              <a:spcAft>
                <a:spcPts val="0"/>
              </a:spcAft>
              <a:buClr>
                <a:srgbClr val="000000"/>
              </a:buClr>
              <a:buSzPts val="1500"/>
              <a:buFont typeface="Arial"/>
              <a:buNone/>
            </a:pPr>
            <a:r>
              <a:rPr b="0" i="0" lang="en-US" sz="2000" u="none" cap="none" strike="noStrike">
                <a:solidFill>
                  <a:srgbClr val="000000"/>
                </a:solidFill>
                <a:highlight>
                  <a:srgbClr val="FFFFFF"/>
                </a:highlight>
                <a:latin typeface="Calibri"/>
                <a:ea typeface="Calibri"/>
                <a:cs typeface="Calibri"/>
                <a:sym typeface="Calibri"/>
              </a:rPr>
              <a:t>Moltes gràcies!</a:t>
            </a:r>
            <a:endParaRPr b="0" i="0" sz="2000" u="none" cap="none" strike="noStrike">
              <a:solidFill>
                <a:srgbClr val="000000"/>
              </a:solidFill>
              <a:highlight>
                <a:srgbClr val="FFFFFF"/>
              </a:highlight>
              <a:latin typeface="Calibri"/>
              <a:ea typeface="Calibri"/>
              <a:cs typeface="Calibri"/>
              <a:sym typeface="Calibri"/>
            </a:endParaRPr>
          </a:p>
          <a:p>
            <a:pPr indent="0" lvl="0" marL="0" marR="0" rtl="0" algn="l">
              <a:lnSpc>
                <a:spcPct val="138000"/>
              </a:lnSpc>
              <a:spcBef>
                <a:spcPts val="0"/>
              </a:spcBef>
              <a:spcAft>
                <a:spcPts val="0"/>
              </a:spcAft>
              <a:buClr>
                <a:srgbClr val="000000"/>
              </a:buClr>
              <a:buSzPts val="1500"/>
              <a:buFont typeface="Arial"/>
              <a:buNone/>
            </a:pPr>
            <a:r>
              <a:t/>
            </a:r>
            <a:endParaRPr b="0" i="0" sz="2000" u="none" cap="none" strike="noStrike">
              <a:solidFill>
                <a:srgbClr val="000000"/>
              </a:solidFill>
              <a:highlight>
                <a:srgbClr val="FFFFFF"/>
              </a:highlight>
              <a:latin typeface="Calibri"/>
              <a:ea typeface="Calibri"/>
              <a:cs typeface="Calibri"/>
              <a:sym typeface="Calibri"/>
            </a:endParaRPr>
          </a:p>
          <a:p>
            <a:pPr indent="0" lvl="0" marL="0" marR="0" rtl="0" algn="l">
              <a:lnSpc>
                <a:spcPct val="138000"/>
              </a:lnSpc>
              <a:spcBef>
                <a:spcPts val="0"/>
              </a:spcBef>
              <a:spcAft>
                <a:spcPts val="0"/>
              </a:spcAft>
              <a:buClr>
                <a:srgbClr val="000000"/>
              </a:buClr>
              <a:buSzPts val="1500"/>
              <a:buFont typeface="Arial"/>
              <a:buNone/>
            </a:pPr>
            <a:r>
              <a:rPr b="0" i="0" lang="en-US" sz="2000" u="none" cap="none" strike="noStrike">
                <a:solidFill>
                  <a:srgbClr val="000000"/>
                </a:solidFill>
                <a:highlight>
                  <a:srgbClr val="FFFFFF"/>
                </a:highlight>
                <a:latin typeface="Calibri"/>
                <a:ea typeface="Calibri"/>
                <a:cs typeface="Calibri"/>
                <a:sym typeface="Calibri"/>
              </a:rPr>
              <a:t>*La beguda isotònica només el dia d’Educació Física. </a:t>
            </a:r>
            <a:endParaRPr b="0" i="0" sz="2000" u="none" cap="none" strike="noStrike">
              <a:solidFill>
                <a:srgbClr val="000000"/>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rgbClr val="222222"/>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222222"/>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222222"/>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8" name="Shape 238"/>
        <p:cNvGrpSpPr/>
        <p:nvPr/>
      </p:nvGrpSpPr>
      <p:grpSpPr>
        <a:xfrm>
          <a:off x="0" y="0"/>
          <a:ext cx="0" cy="0"/>
          <a:chOff x="0" y="0"/>
          <a:chExt cx="0" cy="0"/>
        </a:xfrm>
      </p:grpSpPr>
      <p:sp>
        <p:nvSpPr>
          <p:cNvPr id="239" name="Google Shape;239;p24"/>
          <p:cNvSpPr txBox="1"/>
          <p:nvPr/>
        </p:nvSpPr>
        <p:spPr>
          <a:xfrm>
            <a:off x="443775" y="188912"/>
            <a:ext cx="64086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8943"/>
              </a:buClr>
              <a:buSzPts val="1800"/>
              <a:buFont typeface="Nunito"/>
              <a:buNone/>
            </a:pPr>
            <a:r>
              <a:t/>
            </a:r>
            <a:endParaRPr b="0" i="0" sz="1800" u="none" cap="none" strike="noStrike">
              <a:solidFill>
                <a:srgbClr val="741B47"/>
              </a:solidFill>
              <a:latin typeface="Arial"/>
              <a:ea typeface="Arial"/>
              <a:cs typeface="Arial"/>
              <a:sym typeface="Arial"/>
            </a:endParaRPr>
          </a:p>
        </p:txBody>
      </p:sp>
      <p:sp>
        <p:nvSpPr>
          <p:cNvPr id="240" name="Google Shape;240;p24"/>
          <p:cNvSpPr txBox="1"/>
          <p:nvPr/>
        </p:nvSpPr>
        <p:spPr>
          <a:xfrm>
            <a:off x="443787" y="909662"/>
            <a:ext cx="6767400" cy="5040300"/>
          </a:xfrm>
          <a:prstGeom prst="rect">
            <a:avLst/>
          </a:prstGeom>
          <a:noFill/>
          <a:ln>
            <a:noFill/>
          </a:ln>
        </p:spPr>
        <p:txBody>
          <a:bodyPr anchorCtr="0" anchor="t" bIns="46800" lIns="90000" spcFirstLastPara="1" rIns="90000" wrap="square" tIns="46800">
            <a:noAutofit/>
          </a:bodyPr>
          <a:lstStyle/>
          <a:p>
            <a:pPr indent="-390525" lvl="0" marL="415925"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a:t>
            </a:r>
            <a:r>
              <a:rPr b="1" i="0" lang="en-US" sz="2800" u="sng" cap="none" strike="noStrike">
                <a:solidFill>
                  <a:srgbClr val="000000"/>
                </a:solidFill>
                <a:latin typeface="Calibri"/>
                <a:ea typeface="Calibri"/>
                <a:cs typeface="Calibri"/>
                <a:sym typeface="Calibri"/>
              </a:rPr>
              <a:t>Decret d’avaluació vigent: </a:t>
            </a:r>
            <a:endParaRPr b="1" i="0" sz="2800" u="sng" cap="none" strike="noStrike">
              <a:solidFill>
                <a:srgbClr val="000000"/>
              </a:solidFill>
              <a:latin typeface="Calibri"/>
              <a:ea typeface="Calibri"/>
              <a:cs typeface="Calibri"/>
              <a:sym typeface="Calibri"/>
            </a:endParaRPr>
          </a:p>
          <a:p>
            <a:pPr indent="-390525" lvl="0" marL="415925" marR="0" rtl="0" algn="just">
              <a:lnSpc>
                <a:spcPct val="90000"/>
              </a:lnSpc>
              <a:spcBef>
                <a:spcPts val="900"/>
              </a:spcBef>
              <a:spcAft>
                <a:spcPts val="0"/>
              </a:spcAft>
              <a:buClr>
                <a:srgbClr val="000000"/>
              </a:buClr>
              <a:buSzPts val="2700"/>
              <a:buFont typeface="Calibri"/>
              <a:buNone/>
            </a:pPr>
            <a:r>
              <a:rPr b="0" i="1" lang="en-US" sz="2700" u="none" cap="none" strike="noStrike">
                <a:solidFill>
                  <a:srgbClr val="087EB6"/>
                </a:solidFill>
                <a:highlight>
                  <a:srgbClr val="FFFFFF"/>
                </a:highlight>
                <a:uFill>
                  <a:noFill/>
                </a:uFill>
                <a:latin typeface="Calibri"/>
                <a:ea typeface="Calibri"/>
                <a:cs typeface="Calibri"/>
                <a:sym typeface="Calibri"/>
                <a:hlinkClick r:id="rId3">
                  <a:extLst>
                    <a:ext uri="{A12FA001-AC4F-418D-AE19-62706E023703}">
                      <ahyp:hlinkClr val="tx"/>
                    </a:ext>
                  </a:extLst>
                </a:hlinkClick>
              </a:rPr>
              <a:t>ORDRE ENS/108/2018</a:t>
            </a:r>
            <a:r>
              <a:rPr b="0" i="1" lang="en-US" sz="2700" u="none" cap="none" strike="noStrike">
                <a:solidFill>
                  <a:srgbClr val="444444"/>
                </a:solidFill>
                <a:highlight>
                  <a:srgbClr val="FFFFFF"/>
                </a:highlight>
                <a:latin typeface="Calibri"/>
                <a:ea typeface="Calibri"/>
                <a:cs typeface="Calibri"/>
                <a:sym typeface="Calibri"/>
              </a:rPr>
              <a:t>, </a:t>
            </a:r>
            <a:r>
              <a:rPr b="0" i="1" lang="en-US" sz="2700" u="none" cap="none" strike="noStrike">
                <a:solidFill>
                  <a:srgbClr val="000000"/>
                </a:solidFill>
                <a:highlight>
                  <a:srgbClr val="FFFFFF"/>
                </a:highlight>
                <a:latin typeface="Calibri"/>
                <a:ea typeface="Calibri"/>
                <a:cs typeface="Calibri"/>
                <a:sym typeface="Calibri"/>
              </a:rPr>
              <a:t>de 4 de juliol</a:t>
            </a:r>
            <a:endParaRPr b="0" i="1" sz="2700" u="none" cap="none" strike="noStrike">
              <a:solidFill>
                <a:srgbClr val="000000"/>
              </a:solidFill>
              <a:highlight>
                <a:srgbClr val="FFFFFF"/>
              </a:highlight>
              <a:latin typeface="Calibri"/>
              <a:ea typeface="Calibri"/>
              <a:cs typeface="Calibri"/>
              <a:sym typeface="Calibri"/>
            </a:endParaRPr>
          </a:p>
          <a:p>
            <a:pPr indent="-390525" lvl="0" marL="415925" marR="0" rtl="0" algn="just">
              <a:lnSpc>
                <a:spcPct val="90000"/>
              </a:lnSpc>
              <a:spcBef>
                <a:spcPts val="900"/>
              </a:spcBef>
              <a:spcAft>
                <a:spcPts val="0"/>
              </a:spcAft>
              <a:buClr>
                <a:srgbClr val="000000"/>
              </a:buClr>
              <a:buSzPts val="2700"/>
              <a:buFont typeface="Calibri"/>
              <a:buNone/>
            </a:pPr>
            <a:r>
              <a:rPr b="0" i="0" lang="en-US" sz="2700" u="none" cap="none" strike="noStrike">
                <a:solidFill>
                  <a:srgbClr val="000000"/>
                </a:solidFill>
                <a:highlight>
                  <a:srgbClr val="FFFFFF"/>
                </a:highlight>
                <a:latin typeface="Calibri"/>
                <a:ea typeface="Calibri"/>
                <a:cs typeface="Calibri"/>
                <a:sym typeface="Calibri"/>
              </a:rPr>
              <a:t>Les qualificacions atorgades en els butlletins seran:</a:t>
            </a:r>
            <a:endParaRPr b="0" i="0" sz="2700" u="none" cap="none" strike="noStrike">
              <a:solidFill>
                <a:srgbClr val="000000"/>
              </a:solidFill>
              <a:highlight>
                <a:srgbClr val="FFFFFF"/>
              </a:highlight>
              <a:latin typeface="Calibri"/>
              <a:ea typeface="Calibri"/>
              <a:cs typeface="Calibri"/>
              <a:sym typeface="Calibri"/>
            </a:endParaRPr>
          </a:p>
          <a:p>
            <a:pPr indent="-400050" lvl="0" marL="457200" marR="0" rtl="0" algn="just">
              <a:lnSpc>
                <a:spcPct val="90000"/>
              </a:lnSpc>
              <a:spcBef>
                <a:spcPts val="900"/>
              </a:spcBef>
              <a:spcAft>
                <a:spcPts val="0"/>
              </a:spcAft>
              <a:buClr>
                <a:srgbClr val="000000"/>
              </a:buClr>
              <a:buSzPts val="2700"/>
              <a:buFont typeface="Calibri"/>
              <a:buChar char="●"/>
            </a:pPr>
            <a:r>
              <a:rPr b="0" i="0" lang="en-US" sz="2700" u="none" cap="none" strike="noStrike">
                <a:solidFill>
                  <a:srgbClr val="000000"/>
                </a:solidFill>
                <a:highlight>
                  <a:srgbClr val="FFFFFF"/>
                </a:highlight>
                <a:latin typeface="Calibri"/>
                <a:ea typeface="Calibri"/>
                <a:cs typeface="Calibri"/>
                <a:sym typeface="Calibri"/>
              </a:rPr>
              <a:t>NA: No assolit</a:t>
            </a:r>
            <a:endParaRPr b="0" i="0" sz="2700" u="none" cap="none" strike="noStrike">
              <a:solidFill>
                <a:srgbClr val="000000"/>
              </a:solidFill>
              <a:highlight>
                <a:srgbClr val="FFFFFF"/>
              </a:highlight>
              <a:latin typeface="Calibri"/>
              <a:ea typeface="Calibri"/>
              <a:cs typeface="Calibri"/>
              <a:sym typeface="Calibri"/>
            </a:endParaRPr>
          </a:p>
          <a:p>
            <a:pPr indent="-400050" lvl="0" marL="457200" marR="0" rtl="0" algn="just">
              <a:lnSpc>
                <a:spcPct val="90000"/>
              </a:lnSpc>
              <a:spcBef>
                <a:spcPts val="0"/>
              </a:spcBef>
              <a:spcAft>
                <a:spcPts val="0"/>
              </a:spcAft>
              <a:buClr>
                <a:srgbClr val="000000"/>
              </a:buClr>
              <a:buSzPts val="2700"/>
              <a:buFont typeface="Calibri"/>
              <a:buChar char="●"/>
            </a:pPr>
            <a:r>
              <a:rPr b="0" i="0" lang="en-US" sz="2700" u="none" cap="none" strike="noStrike">
                <a:solidFill>
                  <a:srgbClr val="000000"/>
                </a:solidFill>
                <a:highlight>
                  <a:srgbClr val="FFFFFF"/>
                </a:highlight>
                <a:latin typeface="Calibri"/>
                <a:ea typeface="Calibri"/>
                <a:cs typeface="Calibri"/>
                <a:sym typeface="Calibri"/>
              </a:rPr>
              <a:t>AS: Assolit suficientment</a:t>
            </a:r>
            <a:endParaRPr b="0" i="0" sz="2700" u="none" cap="none" strike="noStrike">
              <a:solidFill>
                <a:srgbClr val="000000"/>
              </a:solidFill>
              <a:highlight>
                <a:srgbClr val="FFFFFF"/>
              </a:highlight>
              <a:latin typeface="Calibri"/>
              <a:ea typeface="Calibri"/>
              <a:cs typeface="Calibri"/>
              <a:sym typeface="Calibri"/>
            </a:endParaRPr>
          </a:p>
          <a:p>
            <a:pPr indent="-400050" lvl="0" marL="457200" marR="0" rtl="0" algn="just">
              <a:lnSpc>
                <a:spcPct val="90000"/>
              </a:lnSpc>
              <a:spcBef>
                <a:spcPts val="0"/>
              </a:spcBef>
              <a:spcAft>
                <a:spcPts val="0"/>
              </a:spcAft>
              <a:buClr>
                <a:srgbClr val="000000"/>
              </a:buClr>
              <a:buSzPts val="2700"/>
              <a:buFont typeface="Calibri"/>
              <a:buChar char="●"/>
            </a:pPr>
            <a:r>
              <a:rPr b="0" i="0" lang="en-US" sz="2700" u="none" cap="none" strike="noStrike">
                <a:solidFill>
                  <a:srgbClr val="000000"/>
                </a:solidFill>
                <a:highlight>
                  <a:srgbClr val="FFFFFF"/>
                </a:highlight>
                <a:latin typeface="Calibri"/>
                <a:ea typeface="Calibri"/>
                <a:cs typeface="Calibri"/>
                <a:sym typeface="Calibri"/>
              </a:rPr>
              <a:t>AN: Assolit notablement</a:t>
            </a:r>
            <a:endParaRPr b="0" i="0" sz="2700" u="none" cap="none" strike="noStrike">
              <a:solidFill>
                <a:srgbClr val="000000"/>
              </a:solidFill>
              <a:highlight>
                <a:srgbClr val="FFFFFF"/>
              </a:highlight>
              <a:latin typeface="Calibri"/>
              <a:ea typeface="Calibri"/>
              <a:cs typeface="Calibri"/>
              <a:sym typeface="Calibri"/>
            </a:endParaRPr>
          </a:p>
          <a:p>
            <a:pPr indent="-400050" lvl="0" marL="457200" marR="0" rtl="0" algn="just">
              <a:lnSpc>
                <a:spcPct val="90000"/>
              </a:lnSpc>
              <a:spcBef>
                <a:spcPts val="0"/>
              </a:spcBef>
              <a:spcAft>
                <a:spcPts val="0"/>
              </a:spcAft>
              <a:buClr>
                <a:srgbClr val="000000"/>
              </a:buClr>
              <a:buSzPts val="2700"/>
              <a:buFont typeface="Calibri"/>
              <a:buChar char="●"/>
            </a:pPr>
            <a:r>
              <a:rPr b="0" i="0" lang="en-US" sz="2700" u="none" cap="none" strike="noStrike">
                <a:solidFill>
                  <a:srgbClr val="000000"/>
                </a:solidFill>
                <a:highlight>
                  <a:srgbClr val="FFFFFF"/>
                </a:highlight>
                <a:latin typeface="Calibri"/>
                <a:ea typeface="Calibri"/>
                <a:cs typeface="Calibri"/>
                <a:sym typeface="Calibri"/>
              </a:rPr>
              <a:t>AE: Assolit excel·lentment</a:t>
            </a:r>
            <a:endParaRPr b="0" i="0" sz="2700" u="none" cap="none" strike="noStrike">
              <a:solidFill>
                <a:srgbClr val="000000"/>
              </a:solidFill>
              <a:highlight>
                <a:srgbClr val="FFFFFF"/>
              </a:highlight>
              <a:latin typeface="Calibri"/>
              <a:ea typeface="Calibri"/>
              <a:cs typeface="Calibri"/>
              <a:sym typeface="Calibri"/>
            </a:endParaRPr>
          </a:p>
          <a:p>
            <a:pPr indent="-390525" lvl="0" marL="415925" marR="0" rtl="0" algn="l">
              <a:lnSpc>
                <a:spcPct val="90000"/>
              </a:lnSpc>
              <a:spcBef>
                <a:spcPts val="900"/>
              </a:spcBef>
              <a:spcAft>
                <a:spcPts val="0"/>
              </a:spcAft>
              <a:buClr>
                <a:srgbClr val="000000"/>
              </a:buClr>
              <a:buSzPts val="2700"/>
              <a:buFont typeface="Calibri"/>
              <a:buNone/>
            </a:pPr>
            <a:r>
              <a:rPr b="0" i="0" lang="en-US" sz="2700" u="none" cap="none" strike="noStrike">
                <a:solidFill>
                  <a:srgbClr val="000000"/>
                </a:solidFill>
                <a:highlight>
                  <a:srgbClr val="FFFFFF"/>
                </a:highlight>
                <a:latin typeface="Calibri"/>
                <a:ea typeface="Calibri"/>
                <a:cs typeface="Calibri"/>
                <a:sym typeface="Calibri"/>
              </a:rPr>
              <a:t>     Pel que fa als criteris d’avaluació són per departament  i l’arrodoniment és igual a tot l’ESO</a:t>
            </a:r>
            <a:endParaRPr b="0" i="0" sz="2700" u="none" cap="none" strike="noStrike">
              <a:solidFill>
                <a:srgbClr val="000000"/>
              </a:solidFill>
              <a:highlight>
                <a:srgbClr val="FFFFFF"/>
              </a:highlight>
              <a:latin typeface="Calibri"/>
              <a:ea typeface="Calibri"/>
              <a:cs typeface="Calibri"/>
              <a:sym typeface="Calibri"/>
            </a:endParaRPr>
          </a:p>
          <a:p>
            <a:pPr indent="-390525" lvl="0" marL="415925" marR="0" rtl="0" algn="just">
              <a:lnSpc>
                <a:spcPct val="90000"/>
              </a:lnSpc>
              <a:spcBef>
                <a:spcPts val="900"/>
              </a:spcBef>
              <a:spcAft>
                <a:spcPts val="0"/>
              </a:spcAft>
              <a:buClr>
                <a:srgbClr val="000000"/>
              </a:buClr>
              <a:buSzPts val="2700"/>
              <a:buFont typeface="Calibri"/>
              <a:buNone/>
            </a:pPr>
            <a:r>
              <a:t/>
            </a:r>
            <a:endParaRPr b="0" i="0" sz="2700" u="none" cap="none" strike="noStrike">
              <a:solidFill>
                <a:srgbClr val="FF0000"/>
              </a:solidFill>
              <a:highlight>
                <a:srgbClr val="FFFFFF"/>
              </a:highlight>
              <a:latin typeface="Arial"/>
              <a:ea typeface="Arial"/>
              <a:cs typeface="Arial"/>
              <a:sym typeface="Arial"/>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pic>
        <p:nvPicPr>
          <p:cNvPr id="241" name="Google Shape;241;p24"/>
          <p:cNvPicPr preferRelativeResize="0"/>
          <p:nvPr/>
        </p:nvPicPr>
        <p:blipFill rotWithShape="1">
          <a:blip r:embed="rId4">
            <a:alphaModFix/>
          </a:blip>
          <a:srcRect b="0" l="0" r="0" t="0"/>
          <a:stretch/>
        </p:blipFill>
        <p:spPr>
          <a:xfrm>
            <a:off x="7451725" y="188912"/>
            <a:ext cx="1512900" cy="6481800"/>
          </a:xfrm>
          <a:prstGeom prst="rect">
            <a:avLst/>
          </a:prstGeom>
          <a:noFill/>
          <a:ln>
            <a:noFill/>
          </a:ln>
        </p:spPr>
      </p:pic>
      <p:sp>
        <p:nvSpPr>
          <p:cNvPr id="242" name="Google Shape;242;p24"/>
          <p:cNvSpPr txBox="1"/>
          <p:nvPr/>
        </p:nvSpPr>
        <p:spPr>
          <a:xfrm>
            <a:off x="360425" y="188912"/>
            <a:ext cx="6408600" cy="72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D8943"/>
              </a:buClr>
              <a:buSzPts val="4400"/>
              <a:buFont typeface="Nunito"/>
              <a:buNone/>
            </a:pPr>
            <a:r>
              <a:rPr b="1" i="0" lang="en-US" sz="4400" u="none" cap="none" strike="noStrike">
                <a:solidFill>
                  <a:srgbClr val="741B47"/>
                </a:solidFill>
                <a:latin typeface="Nunito"/>
                <a:ea typeface="Nunito"/>
                <a:cs typeface="Nunito"/>
                <a:sym typeface="Nunito"/>
              </a:rPr>
              <a:t>L’AVALUACIÓ</a:t>
            </a:r>
            <a:endParaRPr b="1" i="0" sz="1800" u="none" cap="none" strike="noStrike">
              <a:solidFill>
                <a:srgbClr val="741B47"/>
              </a:solidFill>
              <a:latin typeface="Arial"/>
              <a:ea typeface="Arial"/>
              <a:cs typeface="Arial"/>
              <a:sym typeface="Arial"/>
            </a:endParaRP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7" name="Shape 247"/>
        <p:cNvGrpSpPr/>
        <p:nvPr/>
      </p:nvGrpSpPr>
      <p:grpSpPr>
        <a:xfrm>
          <a:off x="0" y="0"/>
          <a:ext cx="0" cy="0"/>
          <a:chOff x="0" y="0"/>
          <a:chExt cx="0" cy="0"/>
        </a:xfrm>
      </p:grpSpPr>
      <p:sp>
        <p:nvSpPr>
          <p:cNvPr id="248" name="Google Shape;248;p25"/>
          <p:cNvSpPr txBox="1"/>
          <p:nvPr/>
        </p:nvSpPr>
        <p:spPr>
          <a:xfrm>
            <a:off x="360425" y="188912"/>
            <a:ext cx="64086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8943"/>
              </a:buClr>
              <a:buSzPts val="4400"/>
              <a:buFont typeface="Nunito"/>
              <a:buNone/>
            </a:pPr>
            <a:r>
              <a:rPr b="1" i="0" lang="en-US" sz="4400" u="none" cap="none" strike="noStrike">
                <a:solidFill>
                  <a:srgbClr val="741B47"/>
                </a:solidFill>
                <a:latin typeface="Nunito"/>
                <a:ea typeface="Nunito"/>
                <a:cs typeface="Nunito"/>
                <a:sym typeface="Nunito"/>
              </a:rPr>
              <a:t>Avaluacions</a:t>
            </a:r>
            <a:endParaRPr b="0" i="0" sz="1800" u="none" cap="none" strike="noStrike">
              <a:solidFill>
                <a:srgbClr val="741B47"/>
              </a:solidFill>
              <a:latin typeface="Arial"/>
              <a:ea typeface="Arial"/>
              <a:cs typeface="Arial"/>
              <a:sym typeface="Arial"/>
            </a:endParaRPr>
          </a:p>
        </p:txBody>
      </p:sp>
      <p:sp>
        <p:nvSpPr>
          <p:cNvPr id="249" name="Google Shape;249;p25"/>
          <p:cNvSpPr txBox="1"/>
          <p:nvPr/>
        </p:nvSpPr>
        <p:spPr>
          <a:xfrm>
            <a:off x="360425" y="842587"/>
            <a:ext cx="6767400" cy="5040300"/>
          </a:xfrm>
          <a:prstGeom prst="rect">
            <a:avLst/>
          </a:prstGeom>
          <a:noFill/>
          <a:ln>
            <a:noFill/>
          </a:ln>
        </p:spPr>
        <p:txBody>
          <a:bodyPr anchorCtr="0" anchor="t" bIns="46800" lIns="90000" spcFirstLastPara="1" rIns="90000" wrap="square" tIns="46800">
            <a:noAutofit/>
          </a:bodyPr>
          <a:lstStyle/>
          <a:p>
            <a:pPr indent="-390525" lvl="0" marL="415925"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a:t>
            </a:r>
            <a:r>
              <a:rPr b="0" i="0" lang="en-US" sz="2800" u="none" cap="none" strike="noStrike">
                <a:solidFill>
                  <a:srgbClr val="434343"/>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Avaluació inicial: 21/10/22 (butlletí)*</a:t>
            </a:r>
            <a:endParaRPr b="0" i="0" sz="2800" u="none" cap="none" strike="noStrike">
              <a:solidFill>
                <a:srgbClr val="000000"/>
              </a:solidFill>
              <a:latin typeface="Calibri"/>
              <a:ea typeface="Calibri"/>
              <a:cs typeface="Calibri"/>
              <a:sym typeface="Calibri"/>
            </a:endParaRPr>
          </a:p>
          <a:p>
            <a:pPr indent="-390525" lvl="0" marL="415925"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- 1a: 16/12/22 (butlletí)</a:t>
            </a:r>
            <a:endParaRPr b="0" i="0" sz="2800" u="none" cap="none" strike="noStrike">
              <a:solidFill>
                <a:srgbClr val="000000"/>
              </a:solidFill>
              <a:latin typeface="Calibri"/>
              <a:ea typeface="Calibri"/>
              <a:cs typeface="Calibri"/>
              <a:sym typeface="Calibri"/>
            </a:endParaRPr>
          </a:p>
          <a:p>
            <a:pPr indent="-390525" lvl="0" marL="415925"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- 2a: 31/03/23 (butlletí)</a:t>
            </a:r>
            <a:endParaRPr b="0" i="0" sz="1400" u="none" cap="none" strike="noStrike">
              <a:solidFill>
                <a:srgbClr val="000000"/>
              </a:solidFill>
              <a:latin typeface="Arial"/>
              <a:ea typeface="Arial"/>
              <a:cs typeface="Arial"/>
              <a:sym typeface="Arial"/>
            </a:endParaRPr>
          </a:p>
          <a:p>
            <a:pPr indent="-390525" lvl="0" marL="415925"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- 3a: 14/06/23 (comunicació+butlletí)</a:t>
            </a:r>
            <a:endParaRPr b="0" i="0" sz="1400" u="none" cap="none" strike="noStrike">
              <a:solidFill>
                <a:srgbClr val="000000"/>
              </a:solidFill>
              <a:latin typeface="Arial"/>
              <a:ea typeface="Arial"/>
              <a:cs typeface="Arial"/>
              <a:sym typeface="Arial"/>
            </a:endParaRPr>
          </a:p>
          <a:p>
            <a:pPr indent="-390525" lvl="0" marL="415925"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 Avaluació final: 20/06/23 (butlletí)</a:t>
            </a:r>
            <a:endParaRPr b="0" i="0" sz="2800" u="none" cap="none" strike="noStrike">
              <a:solidFill>
                <a:srgbClr val="000000"/>
              </a:solidFill>
              <a:latin typeface="Calibri"/>
              <a:ea typeface="Calibri"/>
              <a:cs typeface="Calibri"/>
              <a:sym typeface="Calibri"/>
            </a:endParaRPr>
          </a:p>
          <a:p>
            <a:pPr indent="457200" lvl="0" marL="0" marR="0" rtl="0" algn="just">
              <a:lnSpc>
                <a:spcPct val="90000"/>
              </a:lnSpc>
              <a:spcBef>
                <a:spcPts val="900"/>
              </a:spcBef>
              <a:spcAft>
                <a:spcPts val="0"/>
              </a:spcAft>
              <a:buClr>
                <a:srgbClr val="000000"/>
              </a:buClr>
              <a:buSzPts val="2800"/>
              <a:buFont typeface="Calibri"/>
              <a:buNone/>
            </a:pPr>
            <a:r>
              <a:t/>
            </a:r>
            <a:endParaRPr b="0" i="0" sz="1400" u="none" cap="none" strike="noStrike">
              <a:solidFill>
                <a:srgbClr val="000000"/>
              </a:solidFill>
              <a:highlight>
                <a:srgbClr val="FFFF00"/>
              </a:highlight>
              <a:latin typeface="Arial"/>
              <a:ea typeface="Arial"/>
              <a:cs typeface="Arial"/>
              <a:sym typeface="Arial"/>
            </a:endParaRPr>
          </a:p>
          <a:p>
            <a:pPr indent="0" lvl="0" marL="0" marR="0" rtl="0" algn="l">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Les matèries dels cursos anteriors es poden recuperar seguint els criteris de cada matèria i departament. </a:t>
            </a:r>
            <a:endParaRPr b="0" i="0" sz="2800" u="none" cap="none" strike="noStrike">
              <a:solidFill>
                <a:srgbClr val="000000"/>
              </a:solidFill>
              <a:latin typeface="Calibri"/>
              <a:ea typeface="Calibri"/>
              <a:cs typeface="Calibri"/>
              <a:sym typeface="Calibri"/>
            </a:endParaRPr>
          </a:p>
          <a:p>
            <a:pPr indent="-390525" lvl="0" marL="415925" marR="0" rtl="0" algn="ctr">
              <a:lnSpc>
                <a:spcPct val="90000"/>
              </a:lnSpc>
              <a:spcBef>
                <a:spcPts val="900"/>
              </a:spcBef>
              <a:spcAft>
                <a:spcPts val="0"/>
              </a:spcAft>
              <a:buClr>
                <a:srgbClr val="000000"/>
              </a:buClr>
              <a:buSzPts val="2800"/>
              <a:buFont typeface="Calibri"/>
              <a:buNone/>
            </a:pPr>
            <a:r>
              <a:t/>
            </a:r>
            <a:endParaRPr b="0" i="0" sz="2800" u="none" cap="none" strike="noStrike">
              <a:solidFill>
                <a:srgbClr val="000000"/>
              </a:solidFill>
              <a:latin typeface="Calibri"/>
              <a:ea typeface="Calibri"/>
              <a:cs typeface="Calibri"/>
              <a:sym typeface="Calibri"/>
            </a:endParaRPr>
          </a:p>
          <a:p>
            <a:pPr indent="-390525" lvl="0" marL="415925" marR="0" rtl="0" algn="l">
              <a:lnSpc>
                <a:spcPct val="90000"/>
              </a:lnSpc>
              <a:spcBef>
                <a:spcPts val="900"/>
              </a:spcBef>
              <a:spcAft>
                <a:spcPts val="0"/>
              </a:spcAft>
              <a:buClr>
                <a:srgbClr val="000000"/>
              </a:buClr>
              <a:buSzPts val="2100"/>
              <a:buFont typeface="Calibri"/>
              <a:buNone/>
            </a:pPr>
            <a:r>
              <a:rPr b="0" i="0" lang="en-US" sz="2100" u="none" cap="none" strike="noStrike">
                <a:solidFill>
                  <a:srgbClr val="000000"/>
                </a:solidFill>
                <a:latin typeface="Calibri"/>
                <a:ea typeface="Calibri"/>
                <a:cs typeface="Calibri"/>
                <a:sym typeface="Calibri"/>
              </a:rPr>
              <a:t>*Els butlletins inicial i trimestrals s’enviaran per correu electrònic</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FF0000"/>
              </a:solidFill>
              <a:latin typeface="Calibri"/>
              <a:ea typeface="Calibri"/>
              <a:cs typeface="Calibri"/>
              <a:sym typeface="Calibri"/>
            </a:endParaRPr>
          </a:p>
        </p:txBody>
      </p:sp>
      <p:pic>
        <p:nvPicPr>
          <p:cNvPr id="250" name="Google Shape;250;p25"/>
          <p:cNvPicPr preferRelativeResize="0"/>
          <p:nvPr/>
        </p:nvPicPr>
        <p:blipFill rotWithShape="1">
          <a:blip r:embed="rId3">
            <a:alphaModFix/>
          </a:blip>
          <a:srcRect b="0" l="0" r="0" t="0"/>
          <a:stretch/>
        </p:blipFill>
        <p:spPr>
          <a:xfrm>
            <a:off x="7451725" y="188912"/>
            <a:ext cx="1512887" cy="6481762"/>
          </a:xfrm>
          <a:prstGeom prst="rect">
            <a:avLst/>
          </a:prstGeom>
          <a:noFill/>
          <a:ln>
            <a:noFill/>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5" name="Shape 255"/>
        <p:cNvGrpSpPr/>
        <p:nvPr/>
      </p:nvGrpSpPr>
      <p:grpSpPr>
        <a:xfrm>
          <a:off x="0" y="0"/>
          <a:ext cx="0" cy="0"/>
          <a:chOff x="0" y="0"/>
          <a:chExt cx="0" cy="0"/>
        </a:xfrm>
      </p:grpSpPr>
      <p:sp>
        <p:nvSpPr>
          <p:cNvPr id="256" name="Google Shape;256;p26"/>
          <p:cNvSpPr txBox="1"/>
          <p:nvPr/>
        </p:nvSpPr>
        <p:spPr>
          <a:xfrm>
            <a:off x="539750" y="404812"/>
            <a:ext cx="6696075" cy="7207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8943"/>
              </a:buClr>
              <a:buSzPts val="4400"/>
              <a:buFont typeface="Nunito"/>
              <a:buNone/>
            </a:pPr>
            <a:r>
              <a:rPr b="1" i="0" lang="en-US" sz="4400" u="none" cap="none" strike="noStrike">
                <a:solidFill>
                  <a:srgbClr val="741B47"/>
                </a:solidFill>
                <a:latin typeface="Nunito"/>
                <a:ea typeface="Nunito"/>
                <a:cs typeface="Nunito"/>
                <a:sym typeface="Nunito"/>
              </a:rPr>
              <a:t>Treball de Síntesi</a:t>
            </a:r>
            <a:endParaRPr b="0" i="0" sz="1800" u="none" cap="none" strike="noStrike">
              <a:solidFill>
                <a:srgbClr val="741B47"/>
              </a:solidFill>
              <a:latin typeface="Arial"/>
              <a:ea typeface="Arial"/>
              <a:cs typeface="Arial"/>
              <a:sym typeface="Arial"/>
            </a:endParaRPr>
          </a:p>
        </p:txBody>
      </p:sp>
      <p:sp>
        <p:nvSpPr>
          <p:cNvPr id="257" name="Google Shape;257;p26"/>
          <p:cNvSpPr txBox="1"/>
          <p:nvPr/>
        </p:nvSpPr>
        <p:spPr>
          <a:xfrm>
            <a:off x="468300" y="2882779"/>
            <a:ext cx="6767400" cy="2706900"/>
          </a:xfrm>
          <a:prstGeom prst="rect">
            <a:avLst/>
          </a:prstGeom>
          <a:noFill/>
          <a:ln>
            <a:noFill/>
          </a:ln>
        </p:spPr>
        <p:txBody>
          <a:bodyPr anchorCtr="0" anchor="t" bIns="46800" lIns="90000" spcFirstLastPara="1" rIns="90000" wrap="square" tIns="46800">
            <a:noAutofit/>
          </a:bodyPr>
          <a:lstStyle/>
          <a:p>
            <a:pPr indent="-415925" lvl="0" marL="415925" marR="0" rtl="0" algn="just">
              <a:lnSpc>
                <a:spcPct val="90000"/>
              </a:lnSpc>
              <a:spcBef>
                <a:spcPts val="0"/>
              </a:spcBef>
              <a:spcAft>
                <a:spcPts val="0"/>
              </a:spcAft>
              <a:buClr>
                <a:srgbClr val="333399"/>
              </a:buClr>
              <a:buSzPts val="3900"/>
              <a:buFont typeface="Calibri"/>
              <a:buChar char="•"/>
            </a:pPr>
            <a:r>
              <a:rPr b="0" i="0" lang="en-US" sz="3900" u="none" cap="none" strike="noStrike">
                <a:solidFill>
                  <a:srgbClr val="000000"/>
                </a:solidFill>
                <a:highlight>
                  <a:schemeClr val="lt1"/>
                </a:highlight>
                <a:latin typeface="Calibri"/>
                <a:ea typeface="Calibri"/>
                <a:cs typeface="Calibri"/>
                <a:sym typeface="Calibri"/>
              </a:rPr>
              <a:t>S’està decidint la temàtica i la temporització. Després de la pandèmia estem plantejant canvis. </a:t>
            </a:r>
            <a:endParaRPr b="0" i="0" sz="3500" u="none" cap="none" strike="noStrike">
              <a:solidFill>
                <a:srgbClr val="000000"/>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90000"/>
              </a:lnSpc>
              <a:spcBef>
                <a:spcPts val="1800"/>
              </a:spcBef>
              <a:spcAft>
                <a:spcPts val="0"/>
              </a:spcAft>
              <a:buClr>
                <a:srgbClr val="000000"/>
              </a:buClr>
              <a:buSzPts val="2800"/>
              <a:buFont typeface="Arial"/>
              <a:buNone/>
            </a:pPr>
            <a:r>
              <a:rPr b="0" i="0" lang="en-US"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p:txBody>
      </p:sp>
      <p:pic>
        <p:nvPicPr>
          <p:cNvPr id="258" name="Google Shape;258;p26"/>
          <p:cNvPicPr preferRelativeResize="0"/>
          <p:nvPr/>
        </p:nvPicPr>
        <p:blipFill rotWithShape="1">
          <a:blip r:embed="rId3">
            <a:alphaModFix/>
          </a:blip>
          <a:srcRect b="0" l="0" r="0" t="0"/>
          <a:stretch/>
        </p:blipFill>
        <p:spPr>
          <a:xfrm>
            <a:off x="7524750" y="260350"/>
            <a:ext cx="1404937" cy="6408737"/>
          </a:xfrm>
          <a:prstGeom prst="rect">
            <a:avLst/>
          </a:prstGeom>
          <a:noFill/>
          <a:ln>
            <a:noFill/>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3" name="Shape 263"/>
        <p:cNvGrpSpPr/>
        <p:nvPr/>
      </p:nvGrpSpPr>
      <p:grpSpPr>
        <a:xfrm>
          <a:off x="0" y="0"/>
          <a:ext cx="0" cy="0"/>
          <a:chOff x="0" y="0"/>
          <a:chExt cx="0" cy="0"/>
        </a:xfrm>
      </p:grpSpPr>
      <p:sp>
        <p:nvSpPr>
          <p:cNvPr id="264" name="Google Shape;264;p27"/>
          <p:cNvSpPr txBox="1"/>
          <p:nvPr/>
        </p:nvSpPr>
        <p:spPr>
          <a:xfrm>
            <a:off x="2000513" y="69050"/>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4400"/>
              <a:buFont typeface="Nunito"/>
              <a:buNone/>
            </a:pPr>
            <a:r>
              <a:rPr b="1" i="0" lang="en-US" sz="4400" u="none" cap="none" strike="noStrike">
                <a:solidFill>
                  <a:srgbClr val="741B47"/>
                </a:solidFill>
                <a:latin typeface="Nunito"/>
                <a:ea typeface="Nunito"/>
                <a:cs typeface="Nunito"/>
                <a:sym typeface="Nunito"/>
              </a:rPr>
              <a:t>Pla d’acció tutorial</a:t>
            </a:r>
            <a:endParaRPr b="0" i="0" sz="1800" u="none" cap="none" strike="noStrike">
              <a:solidFill>
                <a:srgbClr val="741B47"/>
              </a:solidFill>
              <a:latin typeface="Arial"/>
              <a:ea typeface="Arial"/>
              <a:cs typeface="Arial"/>
              <a:sym typeface="Arial"/>
            </a:endParaRPr>
          </a:p>
        </p:txBody>
      </p:sp>
      <p:pic>
        <p:nvPicPr>
          <p:cNvPr id="265" name="Google Shape;265;p27"/>
          <p:cNvPicPr preferRelativeResize="0"/>
          <p:nvPr/>
        </p:nvPicPr>
        <p:blipFill rotWithShape="1">
          <a:blip r:embed="rId3">
            <a:alphaModFix/>
          </a:blip>
          <a:srcRect b="0" l="0" r="0" t="0"/>
          <a:stretch/>
        </p:blipFill>
        <p:spPr>
          <a:xfrm>
            <a:off x="250825" y="188912"/>
            <a:ext cx="1439862" cy="6408737"/>
          </a:xfrm>
          <a:prstGeom prst="rect">
            <a:avLst/>
          </a:prstGeom>
          <a:noFill/>
          <a:ln>
            <a:noFill/>
          </a:ln>
        </p:spPr>
      </p:pic>
      <p:sp>
        <p:nvSpPr>
          <p:cNvPr id="266" name="Google Shape;266;p27"/>
          <p:cNvSpPr txBox="1"/>
          <p:nvPr/>
        </p:nvSpPr>
        <p:spPr>
          <a:xfrm>
            <a:off x="1894850" y="721175"/>
            <a:ext cx="6814200" cy="4871700"/>
          </a:xfrm>
          <a:prstGeom prst="rect">
            <a:avLst/>
          </a:prstGeom>
          <a:noFill/>
          <a:ln>
            <a:noFill/>
          </a:ln>
        </p:spPr>
        <p:txBody>
          <a:bodyPr anchorCtr="0" anchor="t" bIns="46800" lIns="90000" spcFirstLastPara="1" rIns="90000" wrap="square" tIns="46800">
            <a:noAutofit/>
          </a:bodyPr>
          <a:lstStyle/>
          <a:p>
            <a:pPr indent="-403225" lvl="0" marL="415925" marR="0" rtl="0" algn="l">
              <a:lnSpc>
                <a:spcPct val="90000"/>
              </a:lnSpc>
              <a:spcBef>
                <a:spcPts val="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Seguiment i orientació de l’alumnat.</a:t>
            </a:r>
            <a:endParaRPr b="0" i="0" sz="3000" u="none" cap="none" strike="noStrike">
              <a:solidFill>
                <a:srgbClr val="000000"/>
              </a:solidFill>
              <a:latin typeface="Calibri"/>
              <a:ea typeface="Calibri"/>
              <a:cs typeface="Calibri"/>
              <a:sym typeface="Calibri"/>
            </a:endParaRPr>
          </a:p>
          <a:p>
            <a:pPr indent="-403225" lvl="0" marL="415925" marR="0" rtl="0" algn="l">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Alimentació: </a:t>
            </a:r>
            <a:endParaRPr b="0" i="0" sz="3000" u="none" cap="none" strike="noStrike">
              <a:solidFill>
                <a:srgbClr val="000000"/>
              </a:solidFill>
              <a:latin typeface="Calibri"/>
              <a:ea typeface="Calibri"/>
              <a:cs typeface="Calibri"/>
              <a:sym typeface="Calibri"/>
            </a:endParaRPr>
          </a:p>
          <a:p>
            <a:pPr indent="-419100" lvl="1" marL="914400" marR="0" rtl="0" algn="l">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Documental: “El malbaratament alimentari”.</a:t>
            </a:r>
            <a:endParaRPr b="0" i="0" sz="3000" u="none" cap="none" strike="noStrike">
              <a:solidFill>
                <a:srgbClr val="000000"/>
              </a:solidFill>
              <a:latin typeface="Calibri"/>
              <a:ea typeface="Calibri"/>
              <a:cs typeface="Calibri"/>
              <a:sym typeface="Calibri"/>
            </a:endParaRPr>
          </a:p>
          <a:p>
            <a:pPr indent="-403225" lvl="0" marL="415925" marR="0" rtl="0" algn="l">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Relacions interpersonals: </a:t>
            </a:r>
            <a:endParaRPr b="0" i="0" sz="3000" u="none" cap="none" strike="noStrike">
              <a:solidFill>
                <a:srgbClr val="000000"/>
              </a:solidFill>
              <a:latin typeface="Calibri"/>
              <a:ea typeface="Calibri"/>
              <a:cs typeface="Calibri"/>
              <a:sym typeface="Calibri"/>
            </a:endParaRPr>
          </a:p>
          <a:p>
            <a:pPr indent="-419100" lvl="1" marL="914400" marR="0" rtl="0" algn="l">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Xerrada: “Un dia més a l’infern”(Bullying).</a:t>
            </a:r>
            <a:endParaRPr b="0" i="0" sz="3000" u="none" cap="none" strike="noStrike">
              <a:solidFill>
                <a:srgbClr val="000000"/>
              </a:solidFill>
              <a:latin typeface="Calibri"/>
              <a:ea typeface="Calibri"/>
              <a:cs typeface="Calibri"/>
              <a:sym typeface="Calibri"/>
            </a:endParaRPr>
          </a:p>
          <a:p>
            <a:pPr indent="-419100" lvl="1" marL="914400" marR="0" rtl="0" algn="l">
              <a:lnSpc>
                <a:spcPct val="90000"/>
              </a:lnSpc>
              <a:spcBef>
                <a:spcPts val="1800"/>
              </a:spcBef>
              <a:spcAft>
                <a:spcPts val="0"/>
              </a:spcAft>
              <a:buClr>
                <a:srgbClr val="000000"/>
              </a:buClr>
              <a:buSzPts val="3000"/>
              <a:buFont typeface="Calibri"/>
              <a:buChar char="○"/>
            </a:pPr>
            <a:r>
              <a:rPr b="0" i="0" lang="en-US" sz="3000" u="none" cap="none" strike="noStrike">
                <a:solidFill>
                  <a:srgbClr val="000000"/>
                </a:solidFill>
                <a:latin typeface="Calibri"/>
                <a:ea typeface="Calibri"/>
                <a:cs typeface="Calibri"/>
                <a:sym typeface="Calibri"/>
              </a:rPr>
              <a:t>Xerrada: “No em ratllis” (comunicació amb la família).</a:t>
            </a:r>
            <a:endParaRPr b="0" i="0" sz="3000" u="none" cap="none" strike="noStrike">
              <a:solidFill>
                <a:srgbClr val="000000"/>
              </a:solidFill>
              <a:latin typeface="Calibri"/>
              <a:ea typeface="Calibri"/>
              <a:cs typeface="Calibri"/>
              <a:sym typeface="Calibri"/>
            </a:endParaRPr>
          </a:p>
          <a:p>
            <a:pPr indent="-403225" lvl="0" marL="415925" marR="0" rtl="0" algn="just">
              <a:lnSpc>
                <a:spcPct val="90000"/>
              </a:lnSpc>
              <a:spcBef>
                <a:spcPts val="1800"/>
              </a:spcBef>
              <a:spcAft>
                <a:spcPts val="0"/>
              </a:spcAft>
              <a:buClr>
                <a:srgbClr val="333399"/>
              </a:buClr>
              <a:buSzPts val="3000"/>
              <a:buFont typeface="Calibri"/>
              <a:buChar char="•"/>
            </a:pPr>
            <a:r>
              <a:rPr b="0" i="0" lang="en-US" sz="3000" u="none" cap="none" strike="noStrike">
                <a:solidFill>
                  <a:schemeClr val="dk1"/>
                </a:solidFill>
                <a:latin typeface="Calibri"/>
                <a:ea typeface="Calibri"/>
                <a:cs typeface="Calibri"/>
                <a:sym typeface="Calibri"/>
              </a:rPr>
              <a:t>Programa de mediació. </a:t>
            </a:r>
            <a:endParaRPr b="0" i="0" sz="3200" u="none" cap="none" strike="noStrike">
              <a:solidFill>
                <a:srgbClr val="000000"/>
              </a:solidFill>
              <a:latin typeface="Calibri"/>
              <a:ea typeface="Calibri"/>
              <a:cs typeface="Calibri"/>
              <a:sym typeface="Calibri"/>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1" name="Shape 271"/>
        <p:cNvGrpSpPr/>
        <p:nvPr/>
      </p:nvGrpSpPr>
      <p:grpSpPr>
        <a:xfrm>
          <a:off x="0" y="0"/>
          <a:ext cx="0" cy="0"/>
          <a:chOff x="0" y="0"/>
          <a:chExt cx="0" cy="0"/>
        </a:xfrm>
      </p:grpSpPr>
      <p:sp>
        <p:nvSpPr>
          <p:cNvPr id="272" name="Google Shape;272;p28"/>
          <p:cNvSpPr txBox="1"/>
          <p:nvPr/>
        </p:nvSpPr>
        <p:spPr>
          <a:xfrm>
            <a:off x="1973888" y="188900"/>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1400"/>
              <a:buFont typeface="Nunito"/>
              <a:buNone/>
            </a:pPr>
            <a:r>
              <a:t/>
            </a:r>
            <a:endParaRPr b="0" i="0" sz="1400" u="none" cap="none" strike="noStrike">
              <a:solidFill>
                <a:srgbClr val="000000"/>
              </a:solidFill>
              <a:latin typeface="Arial"/>
              <a:ea typeface="Arial"/>
              <a:cs typeface="Arial"/>
              <a:sym typeface="Arial"/>
            </a:endParaRPr>
          </a:p>
        </p:txBody>
      </p:sp>
      <p:pic>
        <p:nvPicPr>
          <p:cNvPr id="273" name="Google Shape;273;p28"/>
          <p:cNvPicPr preferRelativeResize="0"/>
          <p:nvPr/>
        </p:nvPicPr>
        <p:blipFill rotWithShape="1">
          <a:blip r:embed="rId3">
            <a:alphaModFix/>
          </a:blip>
          <a:srcRect b="0" l="0" r="0" t="0"/>
          <a:stretch/>
        </p:blipFill>
        <p:spPr>
          <a:xfrm>
            <a:off x="250825" y="188912"/>
            <a:ext cx="1440000" cy="6408600"/>
          </a:xfrm>
          <a:prstGeom prst="rect">
            <a:avLst/>
          </a:prstGeom>
          <a:noFill/>
          <a:ln>
            <a:noFill/>
          </a:ln>
        </p:spPr>
      </p:pic>
      <p:sp>
        <p:nvSpPr>
          <p:cNvPr id="274" name="Google Shape;274;p28"/>
          <p:cNvSpPr txBox="1"/>
          <p:nvPr/>
        </p:nvSpPr>
        <p:spPr>
          <a:xfrm>
            <a:off x="1908200" y="693125"/>
            <a:ext cx="7043400" cy="5241600"/>
          </a:xfrm>
          <a:prstGeom prst="rect">
            <a:avLst/>
          </a:prstGeom>
          <a:noFill/>
          <a:ln>
            <a:noFill/>
          </a:ln>
        </p:spPr>
        <p:txBody>
          <a:bodyPr anchorCtr="0" anchor="t" bIns="46800" lIns="90000" spcFirstLastPara="1" rIns="90000" wrap="square" tIns="46800">
            <a:noAutofit/>
          </a:bodyPr>
          <a:lstStyle/>
          <a:p>
            <a:pPr indent="-403225" lvl="0" marL="415925" marR="0" rtl="0" algn="just">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Orientació: </a:t>
            </a:r>
            <a:endParaRPr b="0" i="0" sz="3000" u="none" cap="none" strike="noStrike">
              <a:solidFill>
                <a:srgbClr val="000000"/>
              </a:solidFill>
              <a:latin typeface="Calibri"/>
              <a:ea typeface="Calibri"/>
              <a:cs typeface="Calibri"/>
              <a:sym typeface="Calibri"/>
            </a:endParaRPr>
          </a:p>
          <a:p>
            <a:pPr indent="-419100" lvl="1" marL="914400" marR="0" rtl="0" algn="just">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Treball sobre aptituds i interessos amb la finalitat de facilitar la tria d’itineraris de 4t.</a:t>
            </a:r>
            <a:endParaRPr b="0" i="0" sz="3000" u="none" cap="none" strike="noStrike">
              <a:solidFill>
                <a:srgbClr val="000000"/>
              </a:solidFill>
              <a:latin typeface="Calibri"/>
              <a:ea typeface="Calibri"/>
              <a:cs typeface="Calibri"/>
              <a:sym typeface="Calibri"/>
            </a:endParaRPr>
          </a:p>
          <a:p>
            <a:pPr indent="-419100" lvl="1" marL="914400" marR="0" rtl="0" algn="just">
              <a:lnSpc>
                <a:spcPct val="90000"/>
              </a:lnSpc>
              <a:spcBef>
                <a:spcPts val="1800"/>
              </a:spcBef>
              <a:spcAft>
                <a:spcPts val="0"/>
              </a:spcAft>
              <a:buClr>
                <a:srgbClr val="000000"/>
              </a:buClr>
              <a:buSzPts val="3000"/>
              <a:buFont typeface="Calibri"/>
              <a:buChar char="○"/>
            </a:pPr>
            <a:r>
              <a:rPr b="0" i="0" lang="en-US" sz="3000" u="none" cap="none" strike="noStrike">
                <a:solidFill>
                  <a:srgbClr val="000000"/>
                </a:solidFill>
                <a:latin typeface="Calibri"/>
                <a:ea typeface="Calibri"/>
                <a:cs typeface="Calibri"/>
                <a:sym typeface="Calibri"/>
              </a:rPr>
              <a:t>Tècniques d’estudi.</a:t>
            </a:r>
            <a:endParaRPr b="0" i="0" sz="3000" u="none" cap="none" strike="noStrike">
              <a:solidFill>
                <a:srgbClr val="000000"/>
              </a:solidFill>
              <a:latin typeface="Calibri"/>
              <a:ea typeface="Calibri"/>
              <a:cs typeface="Calibri"/>
              <a:sym typeface="Calibri"/>
            </a:endParaRPr>
          </a:p>
          <a:p>
            <a:pPr indent="-403225" lvl="0" marL="415925" marR="0" rtl="0" algn="just">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Riscos: </a:t>
            </a:r>
            <a:endParaRPr b="0" i="0" sz="3000" u="none" cap="none" strike="noStrike">
              <a:solidFill>
                <a:srgbClr val="000000"/>
              </a:solidFill>
              <a:latin typeface="Calibri"/>
              <a:ea typeface="Calibri"/>
              <a:cs typeface="Calibri"/>
              <a:sym typeface="Calibri"/>
            </a:endParaRPr>
          </a:p>
          <a:p>
            <a:pPr indent="-419100" lvl="1" marL="914400" marR="0" rtl="0" algn="just">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Xerrada “Sortim de gresca”: com divertir-se de forma sana i sense perill.</a:t>
            </a:r>
            <a:endParaRPr b="0" i="0" sz="3000" u="none" cap="none" strike="noStrike">
              <a:solidFill>
                <a:srgbClr val="000000"/>
              </a:solidFill>
              <a:latin typeface="Calibri"/>
              <a:ea typeface="Calibri"/>
              <a:cs typeface="Calibri"/>
              <a:sym typeface="Calibri"/>
            </a:endParaRPr>
          </a:p>
          <a:p>
            <a:pPr indent="-419100" lvl="1" marL="914400" marR="0" rtl="0" algn="just">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Xerrades sobre les “Xarxes socials”.</a:t>
            </a:r>
            <a:endParaRPr b="0" i="0" sz="3000" u="none" cap="none" strike="noStrike">
              <a:solidFill>
                <a:srgbClr val="000000"/>
              </a:solidFill>
              <a:latin typeface="Calibri"/>
              <a:ea typeface="Calibri"/>
              <a:cs typeface="Calibri"/>
              <a:sym typeface="Calibri"/>
            </a:endParaRPr>
          </a:p>
          <a:p>
            <a:pPr indent="0" lvl="0" marL="0" marR="0" rtl="0" algn="just">
              <a:lnSpc>
                <a:spcPct val="90000"/>
              </a:lnSpc>
              <a:spcBef>
                <a:spcPts val="180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9" name="Shape 279"/>
        <p:cNvGrpSpPr/>
        <p:nvPr/>
      </p:nvGrpSpPr>
      <p:grpSpPr>
        <a:xfrm>
          <a:off x="0" y="0"/>
          <a:ext cx="0" cy="0"/>
          <a:chOff x="0" y="0"/>
          <a:chExt cx="0" cy="0"/>
        </a:xfrm>
      </p:grpSpPr>
      <p:sp>
        <p:nvSpPr>
          <p:cNvPr id="280" name="Google Shape;280;p29"/>
          <p:cNvSpPr txBox="1"/>
          <p:nvPr/>
        </p:nvSpPr>
        <p:spPr>
          <a:xfrm>
            <a:off x="1973888" y="188900"/>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1400"/>
              <a:buFont typeface="Nunito"/>
              <a:buNone/>
            </a:pPr>
            <a:r>
              <a:t/>
            </a:r>
            <a:endParaRPr b="0" i="0" sz="1400" u="none" cap="none" strike="noStrike">
              <a:solidFill>
                <a:srgbClr val="000000"/>
              </a:solidFill>
              <a:latin typeface="Arial"/>
              <a:ea typeface="Arial"/>
              <a:cs typeface="Arial"/>
              <a:sym typeface="Arial"/>
            </a:endParaRPr>
          </a:p>
        </p:txBody>
      </p:sp>
      <p:pic>
        <p:nvPicPr>
          <p:cNvPr id="281" name="Google Shape;281;p29"/>
          <p:cNvPicPr preferRelativeResize="0"/>
          <p:nvPr/>
        </p:nvPicPr>
        <p:blipFill rotWithShape="1">
          <a:blip r:embed="rId3">
            <a:alphaModFix/>
          </a:blip>
          <a:srcRect b="0" l="0" r="0" t="0"/>
          <a:stretch/>
        </p:blipFill>
        <p:spPr>
          <a:xfrm>
            <a:off x="250825" y="188912"/>
            <a:ext cx="1440000" cy="6408600"/>
          </a:xfrm>
          <a:prstGeom prst="rect">
            <a:avLst/>
          </a:prstGeom>
          <a:noFill/>
          <a:ln>
            <a:noFill/>
          </a:ln>
        </p:spPr>
      </p:pic>
      <p:sp>
        <p:nvSpPr>
          <p:cNvPr id="282" name="Google Shape;282;p29"/>
          <p:cNvSpPr txBox="1"/>
          <p:nvPr/>
        </p:nvSpPr>
        <p:spPr>
          <a:xfrm>
            <a:off x="1908200" y="693125"/>
            <a:ext cx="7043400" cy="5241600"/>
          </a:xfrm>
          <a:prstGeom prst="rect">
            <a:avLst/>
          </a:prstGeom>
          <a:noFill/>
          <a:ln>
            <a:noFill/>
          </a:ln>
        </p:spPr>
        <p:txBody>
          <a:bodyPr anchorCtr="0" anchor="t" bIns="46800" lIns="90000" spcFirstLastPara="1" rIns="90000" wrap="square" tIns="46800">
            <a:noAutofit/>
          </a:bodyPr>
          <a:lstStyle/>
          <a:p>
            <a:pPr indent="-403225" lvl="0" marL="415925" marR="0" rtl="0" algn="just">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Sexualitat: </a:t>
            </a:r>
            <a:endParaRPr b="0" i="0" sz="3000" u="none" cap="none" strike="noStrike">
              <a:solidFill>
                <a:srgbClr val="000000"/>
              </a:solidFill>
              <a:latin typeface="Calibri"/>
              <a:ea typeface="Calibri"/>
              <a:cs typeface="Calibri"/>
              <a:sym typeface="Calibri"/>
            </a:endParaRPr>
          </a:p>
          <a:p>
            <a:pPr indent="-419100" lvl="1" marL="914400" marR="0" rtl="0" algn="just">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Xerrada sobre sexualitat.</a:t>
            </a:r>
            <a:endParaRPr b="0" i="0" sz="3000" u="none" cap="none" strike="noStrike">
              <a:solidFill>
                <a:srgbClr val="000000"/>
              </a:solidFill>
              <a:latin typeface="Arial"/>
              <a:ea typeface="Arial"/>
              <a:cs typeface="Arial"/>
              <a:sym typeface="Arial"/>
            </a:endParaRPr>
          </a:p>
          <a:p>
            <a:pPr indent="-403225" lvl="0" marL="415925" marR="0" rtl="0" algn="just">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Comissió verda: </a:t>
            </a:r>
            <a:endParaRPr b="0" i="0" sz="3000" u="none" cap="none" strike="noStrike">
              <a:solidFill>
                <a:srgbClr val="000000"/>
              </a:solidFill>
              <a:latin typeface="Calibri"/>
              <a:ea typeface="Calibri"/>
              <a:cs typeface="Calibri"/>
              <a:sym typeface="Calibri"/>
            </a:endParaRPr>
          </a:p>
          <a:p>
            <a:pPr indent="-419100" lvl="1" marL="914400" marR="0" rtl="0" algn="just">
              <a:lnSpc>
                <a:spcPct val="90000"/>
              </a:lnSpc>
              <a:spcBef>
                <a:spcPts val="1800"/>
              </a:spcBef>
              <a:spcAft>
                <a:spcPts val="0"/>
              </a:spcAft>
              <a:buClr>
                <a:srgbClr val="333399"/>
              </a:buClr>
              <a:buSzPts val="3000"/>
              <a:buFont typeface="Calibri"/>
              <a:buChar char="○"/>
            </a:pPr>
            <a:r>
              <a:rPr b="0" i="0" lang="en-US" sz="3000" u="none" cap="none" strike="noStrike">
                <a:solidFill>
                  <a:srgbClr val="000000"/>
                </a:solidFill>
                <a:latin typeface="Calibri"/>
                <a:ea typeface="Calibri"/>
                <a:cs typeface="Calibri"/>
                <a:sym typeface="Calibri"/>
              </a:rPr>
              <a:t>Activitats per prendre consciència sobre l’impacte humà en el medi ambient.</a:t>
            </a:r>
            <a:endParaRPr b="0" i="0" sz="3000" u="none" cap="none" strike="noStrike">
              <a:solidFill>
                <a:srgbClr val="000000"/>
              </a:solidFill>
              <a:latin typeface="Calibri"/>
              <a:ea typeface="Calibri"/>
              <a:cs typeface="Calibri"/>
              <a:sym typeface="Calibri"/>
            </a:endParaRPr>
          </a:p>
          <a:p>
            <a:pPr indent="0" lvl="0" marL="0" marR="0" rtl="0" algn="just">
              <a:lnSpc>
                <a:spcPct val="90000"/>
              </a:lnSpc>
              <a:spcBef>
                <a:spcPts val="180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7" name="Shape 287"/>
        <p:cNvGrpSpPr/>
        <p:nvPr/>
      </p:nvGrpSpPr>
      <p:grpSpPr>
        <a:xfrm>
          <a:off x="0" y="0"/>
          <a:ext cx="0" cy="0"/>
          <a:chOff x="0" y="0"/>
          <a:chExt cx="0" cy="0"/>
        </a:xfrm>
      </p:grpSpPr>
      <p:sp>
        <p:nvSpPr>
          <p:cNvPr id="288" name="Google Shape;288;p30"/>
          <p:cNvSpPr txBox="1"/>
          <p:nvPr/>
        </p:nvSpPr>
        <p:spPr>
          <a:xfrm>
            <a:off x="1973888" y="105275"/>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4000"/>
              <a:buFont typeface="Nunito"/>
              <a:buNone/>
            </a:pPr>
            <a:r>
              <a:rPr b="1" i="0" lang="en-US" sz="4000" u="none" cap="none" strike="noStrike">
                <a:solidFill>
                  <a:srgbClr val="741B47"/>
                </a:solidFill>
                <a:highlight>
                  <a:srgbClr val="FFFFFF"/>
                </a:highlight>
                <a:latin typeface="Nunito"/>
                <a:ea typeface="Nunito"/>
                <a:cs typeface="Nunito"/>
                <a:sym typeface="Nunito"/>
              </a:rPr>
              <a:t>Sortides*</a:t>
            </a:r>
            <a:endParaRPr b="0" i="0" sz="1400" u="none" cap="none" strike="noStrike">
              <a:solidFill>
                <a:srgbClr val="741B47"/>
              </a:solidFill>
              <a:highlight>
                <a:srgbClr val="FFFFFF"/>
              </a:highlight>
              <a:latin typeface="Arial"/>
              <a:ea typeface="Arial"/>
              <a:cs typeface="Arial"/>
              <a:sym typeface="Arial"/>
            </a:endParaRPr>
          </a:p>
        </p:txBody>
      </p:sp>
      <p:pic>
        <p:nvPicPr>
          <p:cNvPr id="289" name="Google Shape;289;p30"/>
          <p:cNvPicPr preferRelativeResize="0"/>
          <p:nvPr/>
        </p:nvPicPr>
        <p:blipFill rotWithShape="1">
          <a:blip r:embed="rId3">
            <a:alphaModFix/>
          </a:blip>
          <a:srcRect b="0" l="0" r="0" t="0"/>
          <a:stretch/>
        </p:blipFill>
        <p:spPr>
          <a:xfrm>
            <a:off x="250825" y="188912"/>
            <a:ext cx="1440000" cy="6408600"/>
          </a:xfrm>
          <a:prstGeom prst="rect">
            <a:avLst/>
          </a:prstGeom>
          <a:noFill/>
          <a:ln>
            <a:noFill/>
          </a:ln>
        </p:spPr>
      </p:pic>
      <p:sp>
        <p:nvSpPr>
          <p:cNvPr id="290" name="Google Shape;290;p30"/>
          <p:cNvSpPr txBox="1"/>
          <p:nvPr/>
        </p:nvSpPr>
        <p:spPr>
          <a:xfrm>
            <a:off x="1908200" y="909500"/>
            <a:ext cx="7043400" cy="52416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90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291" name="Google Shape;291;p30"/>
          <p:cNvSpPr txBox="1"/>
          <p:nvPr/>
        </p:nvSpPr>
        <p:spPr>
          <a:xfrm>
            <a:off x="1788800" y="742225"/>
            <a:ext cx="7162800" cy="44052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2500"/>
              <a:buFont typeface="Arial"/>
              <a:buNone/>
            </a:pPr>
            <a:r>
              <a:rPr b="1" i="0" lang="en-US" sz="2500" u="none" cap="none" strike="noStrike">
                <a:solidFill>
                  <a:srgbClr val="000000"/>
                </a:solidFill>
                <a:latin typeface="Calibri"/>
                <a:ea typeface="Calibri"/>
                <a:cs typeface="Calibri"/>
                <a:sym typeface="Calibri"/>
              </a:rPr>
              <a:t>1r trimestre</a:t>
            </a:r>
            <a:endParaRPr b="1" i="0" sz="2500" u="none" cap="none" strike="noStrike">
              <a:solidFill>
                <a:srgbClr val="000000"/>
              </a:solidFill>
              <a:latin typeface="Calibri"/>
              <a:ea typeface="Calibri"/>
              <a:cs typeface="Calibri"/>
              <a:sym typeface="Calibri"/>
            </a:endParaRPr>
          </a:p>
          <a:p>
            <a:pPr indent="-387350" lvl="0" marL="457200" marR="0" rtl="0" algn="just">
              <a:lnSpc>
                <a:spcPct val="150000"/>
              </a:lnSpc>
              <a:spcBef>
                <a:spcPts val="1600"/>
              </a:spcBef>
              <a:spcAft>
                <a:spcPts val="0"/>
              </a:spcAft>
              <a:buClr>
                <a:srgbClr val="000000"/>
              </a:buClr>
              <a:buSzPts val="2500"/>
              <a:buFont typeface="Calibri"/>
              <a:buChar char="●"/>
            </a:pPr>
            <a:r>
              <a:rPr b="0" i="0" lang="en-US" sz="2500" u="none" cap="none" strike="noStrike">
                <a:solidFill>
                  <a:srgbClr val="000000"/>
                </a:solidFill>
                <a:latin typeface="Calibri"/>
                <a:ea typeface="Calibri"/>
                <a:cs typeface="Calibri"/>
                <a:sym typeface="Calibri"/>
              </a:rPr>
              <a:t>Pujada a Rocacorba (Girona).</a:t>
            </a:r>
            <a:endParaRPr b="0" i="0" sz="2500" u="none" cap="none" strike="noStrike">
              <a:solidFill>
                <a:srgbClr val="000000"/>
              </a:solidFill>
              <a:latin typeface="Calibri"/>
              <a:ea typeface="Calibri"/>
              <a:cs typeface="Calibri"/>
              <a:sym typeface="Calibri"/>
            </a:endParaRPr>
          </a:p>
          <a:p>
            <a:pPr indent="-387350" lvl="0" marL="457200" marR="0" rtl="0" algn="just">
              <a:lnSpc>
                <a:spcPct val="150000"/>
              </a:lnSpc>
              <a:spcBef>
                <a:spcPts val="0"/>
              </a:spcBef>
              <a:spcAft>
                <a:spcPts val="0"/>
              </a:spcAft>
              <a:buClr>
                <a:srgbClr val="595959"/>
              </a:buClr>
              <a:buSzPts val="2500"/>
              <a:buFont typeface="Calibri"/>
              <a:buChar char="●"/>
            </a:pPr>
            <a:r>
              <a:rPr b="0" i="0" lang="en-US" sz="2500" u="none" cap="none" strike="noStrike">
                <a:solidFill>
                  <a:srgbClr val="000000"/>
                </a:solidFill>
                <a:latin typeface="Calibri"/>
                <a:ea typeface="Calibri"/>
                <a:cs typeface="Calibri"/>
                <a:sym typeface="Calibri"/>
              </a:rPr>
              <a:t>Tallers de química (CaixaForum Girona).</a:t>
            </a:r>
            <a:endParaRPr b="0" i="0" sz="2500" u="none" cap="none" strike="noStrike">
              <a:solidFill>
                <a:srgbClr val="000000"/>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2500"/>
              <a:buFont typeface="Arial"/>
              <a:buNone/>
            </a:pPr>
            <a:r>
              <a:rPr b="1" i="0" lang="en-US" sz="2500" u="none" cap="none" strike="noStrike">
                <a:solidFill>
                  <a:srgbClr val="000000"/>
                </a:solidFill>
                <a:latin typeface="Calibri"/>
                <a:ea typeface="Calibri"/>
                <a:cs typeface="Calibri"/>
                <a:sym typeface="Calibri"/>
              </a:rPr>
              <a:t>2n trimestre</a:t>
            </a:r>
            <a:endParaRPr b="1" i="0" sz="2500" u="none" cap="none" strike="noStrike">
              <a:solidFill>
                <a:srgbClr val="000000"/>
              </a:solidFill>
              <a:latin typeface="Calibri"/>
              <a:ea typeface="Calibri"/>
              <a:cs typeface="Calibri"/>
              <a:sym typeface="Calibri"/>
            </a:endParaRPr>
          </a:p>
          <a:p>
            <a:pPr indent="-387350" lvl="0" marL="457200" marR="0" rtl="0" algn="just">
              <a:lnSpc>
                <a:spcPct val="150000"/>
              </a:lnSpc>
              <a:spcBef>
                <a:spcPts val="1600"/>
              </a:spcBef>
              <a:spcAft>
                <a:spcPts val="0"/>
              </a:spcAft>
              <a:buClr>
                <a:srgbClr val="595959"/>
              </a:buClr>
              <a:buSzPts val="2500"/>
              <a:buFont typeface="Calibri"/>
              <a:buChar char="●"/>
            </a:pPr>
            <a:r>
              <a:rPr b="0" i="0" lang="en-US" sz="2500" u="none" cap="none" strike="noStrike">
                <a:solidFill>
                  <a:srgbClr val="000000"/>
                </a:solidFill>
                <a:latin typeface="Calibri"/>
                <a:ea typeface="Calibri"/>
                <a:cs typeface="Calibri"/>
                <a:sym typeface="Calibri"/>
              </a:rPr>
              <a:t>Anem al teatre (Maristes - Girona).</a:t>
            </a:r>
            <a:endParaRPr b="0" i="0" sz="2500" u="none" cap="none" strike="noStrike">
              <a:solidFill>
                <a:srgbClr val="000000"/>
              </a:solidFill>
              <a:latin typeface="Calibri"/>
              <a:ea typeface="Calibri"/>
              <a:cs typeface="Calibri"/>
              <a:sym typeface="Calibri"/>
            </a:endParaRPr>
          </a:p>
          <a:p>
            <a:pPr indent="0" lvl="0" marL="0" marR="0" rtl="0" algn="just">
              <a:lnSpc>
                <a:spcPct val="150000"/>
              </a:lnSpc>
              <a:spcBef>
                <a:spcPts val="1600"/>
              </a:spcBef>
              <a:spcAft>
                <a:spcPts val="0"/>
              </a:spcAft>
              <a:buClr>
                <a:srgbClr val="000000"/>
              </a:buClr>
              <a:buSzPts val="2500"/>
              <a:buFont typeface="Arial"/>
              <a:buNone/>
            </a:pPr>
            <a:r>
              <a:rPr b="1" i="0" lang="en-US" sz="2500" u="none" cap="none" strike="noStrike">
                <a:solidFill>
                  <a:srgbClr val="000000"/>
                </a:solidFill>
                <a:latin typeface="Calibri"/>
                <a:ea typeface="Calibri"/>
                <a:cs typeface="Calibri"/>
                <a:sym typeface="Calibri"/>
              </a:rPr>
              <a:t>3r trimestre</a:t>
            </a:r>
            <a:endParaRPr b="1" i="0" sz="2500" u="none" cap="none" strike="noStrike">
              <a:solidFill>
                <a:srgbClr val="000000"/>
              </a:solidFill>
              <a:latin typeface="Calibri"/>
              <a:ea typeface="Calibri"/>
              <a:cs typeface="Calibri"/>
              <a:sym typeface="Calibri"/>
            </a:endParaRPr>
          </a:p>
          <a:p>
            <a:pPr indent="-387350" lvl="0" marL="457200" marR="0" rtl="0" algn="just">
              <a:lnSpc>
                <a:spcPct val="150000"/>
              </a:lnSpc>
              <a:spcBef>
                <a:spcPts val="1600"/>
              </a:spcBef>
              <a:spcAft>
                <a:spcPts val="0"/>
              </a:spcAft>
              <a:buClr>
                <a:srgbClr val="595959"/>
              </a:buClr>
              <a:buSzPts val="2500"/>
              <a:buFont typeface="Calibri"/>
              <a:buChar char="●"/>
            </a:pPr>
            <a:r>
              <a:rPr b="0" i="0" lang="en-US" sz="2500" u="none" cap="none" strike="noStrike">
                <a:solidFill>
                  <a:srgbClr val="000000"/>
                </a:solidFill>
                <a:latin typeface="Calibri"/>
                <a:ea typeface="Calibri"/>
                <a:cs typeface="Calibri"/>
                <a:sym typeface="Calibri"/>
              </a:rPr>
              <a:t>Activitats aquàtiques (Sant Feliu de Guíxols).</a:t>
            </a:r>
            <a:endParaRPr b="0" i="0" sz="2500" u="none" cap="none" strike="noStrike">
              <a:solidFill>
                <a:srgbClr val="000000"/>
              </a:solidFill>
              <a:latin typeface="Calibri"/>
              <a:ea typeface="Calibri"/>
              <a:cs typeface="Calibri"/>
              <a:sym typeface="Calibri"/>
            </a:endParaRPr>
          </a:p>
          <a:p>
            <a:pPr indent="0" lvl="0" marL="0" marR="0" rtl="0" algn="just">
              <a:lnSpc>
                <a:spcPct val="150000"/>
              </a:lnSpc>
              <a:spcBef>
                <a:spcPts val="1600"/>
              </a:spcBef>
              <a:spcAft>
                <a:spcPts val="1600"/>
              </a:spcAft>
              <a:buClr>
                <a:srgbClr val="000000"/>
              </a:buClr>
              <a:buSzPts val="1800"/>
              <a:buFont typeface="Arial"/>
              <a:buNone/>
            </a:pPr>
            <a:r>
              <a:rPr b="1" i="0" lang="en-US" sz="1800" u="none" cap="none" strike="noStrike">
                <a:solidFill>
                  <a:srgbClr val="595959"/>
                </a:solidFill>
                <a:latin typeface="Calibri"/>
                <a:ea typeface="Calibri"/>
                <a:cs typeface="Calibri"/>
                <a:sym typeface="Calibri"/>
              </a:rPr>
              <a:t>*Els diferents departaments didàctics estan acabant d’organitzar altres sortides de les quals informarem més endavant.</a:t>
            </a:r>
            <a:endParaRPr b="1" i="0" sz="1800" u="none" cap="none" strike="noStrike">
              <a:solidFill>
                <a:srgbClr val="595959"/>
              </a:solidFill>
              <a:latin typeface="Calibri"/>
              <a:ea typeface="Calibri"/>
              <a:cs typeface="Calibri"/>
              <a:sym typeface="Calibri"/>
            </a:endParaRP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g159888cf59f_0_8"/>
          <p:cNvPicPr preferRelativeResize="0"/>
          <p:nvPr/>
        </p:nvPicPr>
        <p:blipFill rotWithShape="1">
          <a:blip r:embed="rId3">
            <a:alphaModFix/>
          </a:blip>
          <a:srcRect b="0" l="0" r="0" t="0"/>
          <a:stretch/>
        </p:blipFill>
        <p:spPr>
          <a:xfrm>
            <a:off x="250825" y="188900"/>
            <a:ext cx="597800" cy="6408600"/>
          </a:xfrm>
          <a:prstGeom prst="rect">
            <a:avLst/>
          </a:prstGeom>
          <a:noFill/>
          <a:ln>
            <a:noFill/>
          </a:ln>
        </p:spPr>
      </p:pic>
      <p:sp>
        <p:nvSpPr>
          <p:cNvPr id="297" name="Google Shape;297;g159888cf59f_0_8"/>
          <p:cNvSpPr txBox="1"/>
          <p:nvPr/>
        </p:nvSpPr>
        <p:spPr>
          <a:xfrm>
            <a:off x="691561" y="96882"/>
            <a:ext cx="8229600" cy="706200"/>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Calibri"/>
                <a:ea typeface="Calibri"/>
                <a:cs typeface="Calibri"/>
                <a:sym typeface="Calibri"/>
              </a:rPr>
              <a:t>NORMATIVA BÀSICA - NOVETATS</a:t>
            </a:r>
            <a:endParaRPr b="0" i="0" sz="4400" u="none" cap="none" strike="noStrike">
              <a:solidFill>
                <a:srgbClr val="000000"/>
              </a:solidFill>
              <a:latin typeface="Calibri"/>
              <a:ea typeface="Calibri"/>
              <a:cs typeface="Calibri"/>
              <a:sym typeface="Calibri"/>
            </a:endParaRPr>
          </a:p>
        </p:txBody>
      </p:sp>
      <p:sp>
        <p:nvSpPr>
          <p:cNvPr id="298" name="Google Shape;298;g159888cf59f_0_8"/>
          <p:cNvSpPr txBox="1"/>
          <p:nvPr/>
        </p:nvSpPr>
        <p:spPr>
          <a:xfrm>
            <a:off x="753225" y="1032986"/>
            <a:ext cx="8229600" cy="5073300"/>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Control d’assistència (aplicació IT)</a:t>
            </a:r>
            <a:endParaRPr b="0" i="0" sz="3200" u="none" cap="none" strike="noStrike">
              <a:solidFill>
                <a:srgbClr val="000000"/>
              </a:solidFill>
              <a:latin typeface="Calibri"/>
              <a:ea typeface="Calibri"/>
              <a:cs typeface="Calibri"/>
              <a:sym typeface="Calibri"/>
            </a:endParaRPr>
          </a:p>
          <a:p>
            <a:pPr indent="-342900" lvl="0" marL="342900" marR="0" rtl="0" algn="l">
              <a:lnSpc>
                <a:spcPct val="100000"/>
              </a:lnSpc>
              <a:spcBef>
                <a:spcPts val="304"/>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Biblioteca (Daniela i Melanie)</a:t>
            </a:r>
            <a:endParaRPr b="0" i="0" sz="32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Servei de préstec</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Alumnat amb convalidacions</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Pati (un dia 1r/2n; un dia 3r/4t). Aforament limitat. Caldrà apuntar-se amb antelació (full a la porta gestionat per consergeria- Xevi)</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Inici OCTUBRE (estan fent normativa)</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304"/>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Aula de guàrdia (un docent de guàrdia)</a:t>
            </a:r>
            <a:endParaRPr b="0" i="0" sz="32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Alumnat exclòs</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Registre i sempre amb feina</a:t>
            </a:r>
            <a:endParaRPr b="0" i="0" sz="2800" u="none" cap="none" strike="noStrike">
              <a:solidFill>
                <a:srgbClr val="000000"/>
              </a:solidFill>
              <a:latin typeface="Calibri"/>
              <a:ea typeface="Calibri"/>
              <a:cs typeface="Calibri"/>
              <a:sym typeface="Calibri"/>
            </a:endParaRPr>
          </a:p>
          <a:p>
            <a:pPr indent="-201294" lvl="1" marL="742950" marR="0" rtl="0" algn="l">
              <a:lnSpc>
                <a:spcPct val="100000"/>
              </a:lnSpc>
              <a:spcBef>
                <a:spcPts val="266"/>
              </a:spcBef>
              <a:spcAft>
                <a:spcPts val="0"/>
              </a:spcAft>
              <a:buClr>
                <a:srgbClr val="000000"/>
              </a:buClr>
              <a:buSzPct val="100000"/>
              <a:buFont typeface="Arial"/>
              <a:buNone/>
            </a:pPr>
            <a:r>
              <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304"/>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Lavabos</a:t>
            </a:r>
            <a:endParaRPr b="0" i="0" sz="32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Tancats a les hores lectives. </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Caldrà anar a buscar la clau a l’AULA DE GUÀRDIA</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Només pot sortir UN ALUMNE/A</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Durant les classes, només es podrà anar als lavabos de la PLANTA BAIXA </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304"/>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Mòbils</a:t>
            </a:r>
            <a:endParaRPr b="0" i="0" sz="32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No està permès en cap cas, excepte que el professorat el requereixi per a fer una activitat</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No pot estar visible (es pot confiscar per aquest motiu)</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Exàmens/proves: els mòbils els custodia el/la professor/a</a:t>
            </a:r>
            <a:endParaRPr b="0" i="0" sz="2800" u="none" cap="none" strike="noStrike">
              <a:solidFill>
                <a:srgbClr val="000000"/>
              </a:solidFill>
              <a:latin typeface="Calibri"/>
              <a:ea typeface="Calibri"/>
              <a:cs typeface="Calibri"/>
              <a:sym typeface="Calibri"/>
            </a:endParaRPr>
          </a:p>
          <a:p>
            <a:pPr indent="-299085" lvl="1" marL="742950" marR="0" rtl="0" algn="l">
              <a:lnSpc>
                <a:spcPct val="100000"/>
              </a:lnSpc>
              <a:spcBef>
                <a:spcPts val="266"/>
              </a:spcBef>
              <a:spcAft>
                <a:spcPts val="0"/>
              </a:spcAft>
              <a:buClr>
                <a:srgbClr val="000000"/>
              </a:buClr>
              <a:buSzPct val="100000"/>
              <a:buFont typeface="Arial"/>
              <a:buChar char="–"/>
            </a:pPr>
            <a:r>
              <a:rPr b="0" i="0" lang="en-US" sz="2800" u="none" cap="none" strike="noStrike">
                <a:solidFill>
                  <a:srgbClr val="000000"/>
                </a:solidFill>
                <a:latin typeface="Calibri"/>
                <a:ea typeface="Calibri"/>
                <a:cs typeface="Calibri"/>
                <a:sym typeface="Calibri"/>
              </a:rPr>
              <a:t>Sortides:  només si el professorat autoritza el seu ús; no es poden fer fotografies si hi ha un guia/monitor, si no es demana de forma explícita; al bus només amb auriculars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3" name="Shape 303"/>
        <p:cNvGrpSpPr/>
        <p:nvPr/>
      </p:nvGrpSpPr>
      <p:grpSpPr>
        <a:xfrm>
          <a:off x="0" y="0"/>
          <a:ext cx="0" cy="0"/>
          <a:chOff x="0" y="0"/>
          <a:chExt cx="0" cy="0"/>
        </a:xfrm>
      </p:grpSpPr>
      <p:sp>
        <p:nvSpPr>
          <p:cNvPr id="304" name="Google Shape;304;p31"/>
          <p:cNvSpPr txBox="1"/>
          <p:nvPr/>
        </p:nvSpPr>
        <p:spPr>
          <a:xfrm>
            <a:off x="1908175" y="333375"/>
            <a:ext cx="6911975" cy="7207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4500"/>
              <a:buFont typeface="Nunito"/>
              <a:buNone/>
            </a:pPr>
            <a:r>
              <a:rPr b="1" i="0" lang="en-US" sz="4500" u="none" cap="none" strike="noStrike">
                <a:solidFill>
                  <a:srgbClr val="741B47"/>
                </a:solidFill>
                <a:latin typeface="Nunito"/>
                <a:ea typeface="Nunito"/>
                <a:cs typeface="Nunito"/>
                <a:sym typeface="Nunito"/>
              </a:rPr>
              <a:t>Normativa (RRI)</a:t>
            </a:r>
            <a:endParaRPr b="1" i="0" sz="1900" u="none" cap="none" strike="noStrike">
              <a:solidFill>
                <a:srgbClr val="741B47"/>
              </a:solidFill>
              <a:latin typeface="Arial"/>
              <a:ea typeface="Arial"/>
              <a:cs typeface="Arial"/>
              <a:sym typeface="Arial"/>
            </a:endParaRPr>
          </a:p>
        </p:txBody>
      </p:sp>
      <p:pic>
        <p:nvPicPr>
          <p:cNvPr id="305" name="Google Shape;305;p31"/>
          <p:cNvPicPr preferRelativeResize="0"/>
          <p:nvPr/>
        </p:nvPicPr>
        <p:blipFill rotWithShape="1">
          <a:blip r:embed="rId3">
            <a:alphaModFix/>
          </a:blip>
          <a:srcRect b="0" l="0" r="0" t="0"/>
          <a:stretch/>
        </p:blipFill>
        <p:spPr>
          <a:xfrm>
            <a:off x="250825" y="188912"/>
            <a:ext cx="1420812" cy="6337300"/>
          </a:xfrm>
          <a:prstGeom prst="rect">
            <a:avLst/>
          </a:prstGeom>
          <a:noFill/>
          <a:ln>
            <a:noFill/>
          </a:ln>
        </p:spPr>
      </p:pic>
      <p:sp>
        <p:nvSpPr>
          <p:cNvPr id="306" name="Google Shape;306;p31"/>
          <p:cNvSpPr txBox="1"/>
          <p:nvPr/>
        </p:nvSpPr>
        <p:spPr>
          <a:xfrm>
            <a:off x="1773050" y="1196975"/>
            <a:ext cx="7191600" cy="5040300"/>
          </a:xfrm>
          <a:prstGeom prst="rect">
            <a:avLst/>
          </a:prstGeom>
          <a:noFill/>
          <a:ln>
            <a:noFill/>
          </a:ln>
        </p:spPr>
        <p:txBody>
          <a:bodyPr anchorCtr="0" anchor="t" bIns="46800" lIns="90000" spcFirstLastPara="1" rIns="90000" wrap="square" tIns="46800">
            <a:no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chemeClr val="dk1"/>
                </a:solidFill>
                <a:latin typeface="Calibri"/>
                <a:ea typeface="Calibri"/>
                <a:cs typeface="Calibri"/>
                <a:sym typeface="Calibri"/>
              </a:rPr>
              <a:t>Tipologia d’incidències:</a:t>
            </a:r>
            <a:endParaRPr b="0" i="0" sz="40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chemeClr val="dk1"/>
              </a:buClr>
              <a:buSzPts val="1100"/>
              <a:buFont typeface="Arial"/>
              <a:buNone/>
            </a:pPr>
            <a:r>
              <a:rPr b="0" i="0" lang="en-US" sz="4000" u="none" cap="none" strike="noStrike">
                <a:solidFill>
                  <a:schemeClr val="dk1"/>
                </a:solidFill>
                <a:latin typeface="Calibri"/>
                <a:ea typeface="Calibri"/>
                <a:cs typeface="Calibri"/>
                <a:sym typeface="Calibri"/>
              </a:rPr>
              <a:t>1. Incidències amb sanció pròpia</a:t>
            </a:r>
            <a:endParaRPr b="0" i="0" sz="40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chemeClr val="dk1"/>
              </a:buClr>
              <a:buSzPts val="1100"/>
              <a:buFont typeface="Arial"/>
              <a:buNone/>
            </a:pPr>
            <a:r>
              <a:rPr b="0" i="0" lang="en-US" sz="4000" u="none" cap="none" strike="noStrike">
                <a:solidFill>
                  <a:schemeClr val="dk1"/>
                </a:solidFill>
                <a:latin typeface="Calibri"/>
                <a:ea typeface="Calibri"/>
                <a:cs typeface="Calibri"/>
                <a:sym typeface="Calibri"/>
              </a:rPr>
              <a:t>2. Incidències d’aula (progressives)</a:t>
            </a:r>
            <a:endParaRPr b="0" i="0" sz="4000" u="none" cap="none" strike="noStrike">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Clr>
                <a:schemeClr val="dk1"/>
              </a:buClr>
              <a:buSzPts val="1100"/>
              <a:buFont typeface="Arial"/>
              <a:buNone/>
            </a:pPr>
            <a:r>
              <a:rPr b="0" i="0" lang="en-US" sz="4000" u="none" cap="none" strike="noStrike">
                <a:solidFill>
                  <a:schemeClr val="dk1"/>
                </a:solidFill>
                <a:latin typeface="Calibri"/>
                <a:ea typeface="Calibri"/>
                <a:cs typeface="Calibri"/>
                <a:sym typeface="Calibri"/>
              </a:rPr>
              <a:t>3. Incidències greus /mesures covid</a:t>
            </a:r>
            <a:endParaRPr b="0" i="0" sz="4000" u="none" cap="none" strike="noStrike">
              <a:solidFill>
                <a:schemeClr val="dk1"/>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6" name="Shape 86"/>
        <p:cNvGrpSpPr/>
        <p:nvPr/>
      </p:nvGrpSpPr>
      <p:grpSpPr>
        <a:xfrm>
          <a:off x="0" y="0"/>
          <a:ext cx="0" cy="0"/>
          <a:chOff x="0" y="0"/>
          <a:chExt cx="0" cy="0"/>
        </a:xfrm>
      </p:grpSpPr>
      <p:sp>
        <p:nvSpPr>
          <p:cNvPr id="87" name="Google Shape;87;p3"/>
          <p:cNvSpPr txBox="1"/>
          <p:nvPr/>
        </p:nvSpPr>
        <p:spPr>
          <a:xfrm>
            <a:off x="1908175" y="333375"/>
            <a:ext cx="6911975" cy="7207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4000"/>
              <a:buFont typeface="Nunito"/>
              <a:buNone/>
            </a:pPr>
            <a:r>
              <a:rPr b="1" i="0" lang="en-US" sz="4000" u="none" cap="none" strike="noStrike">
                <a:solidFill>
                  <a:srgbClr val="741B47"/>
                </a:solidFill>
                <a:latin typeface="Nunito"/>
                <a:ea typeface="Nunito"/>
                <a:cs typeface="Nunito"/>
                <a:sym typeface="Nunito"/>
              </a:rPr>
              <a:t>El/la tutor/a</a:t>
            </a:r>
            <a:endParaRPr b="0" i="0" sz="1400" u="none" cap="none" strike="noStrike">
              <a:solidFill>
                <a:srgbClr val="741B47"/>
              </a:solidFill>
              <a:latin typeface="Arial"/>
              <a:ea typeface="Arial"/>
              <a:cs typeface="Arial"/>
              <a:sym typeface="Arial"/>
            </a:endParaRPr>
          </a:p>
        </p:txBody>
      </p:sp>
      <p:pic>
        <p:nvPicPr>
          <p:cNvPr id="88" name="Google Shape;88;p3"/>
          <p:cNvPicPr preferRelativeResize="0"/>
          <p:nvPr/>
        </p:nvPicPr>
        <p:blipFill rotWithShape="1">
          <a:blip r:embed="rId3">
            <a:alphaModFix/>
          </a:blip>
          <a:srcRect b="0" l="0" r="0" t="0"/>
          <a:stretch/>
        </p:blipFill>
        <p:spPr>
          <a:xfrm>
            <a:off x="250825" y="188912"/>
            <a:ext cx="1439862" cy="6408737"/>
          </a:xfrm>
          <a:prstGeom prst="rect">
            <a:avLst/>
          </a:prstGeom>
          <a:noFill/>
          <a:ln>
            <a:noFill/>
          </a:ln>
        </p:spPr>
      </p:pic>
      <p:sp>
        <p:nvSpPr>
          <p:cNvPr id="89" name="Google Shape;89;p3"/>
          <p:cNvSpPr txBox="1"/>
          <p:nvPr/>
        </p:nvSpPr>
        <p:spPr>
          <a:xfrm>
            <a:off x="1835150" y="1412875"/>
            <a:ext cx="6912000" cy="3923700"/>
          </a:xfrm>
          <a:prstGeom prst="rect">
            <a:avLst/>
          </a:prstGeom>
          <a:noFill/>
          <a:ln>
            <a:noFill/>
          </a:ln>
        </p:spPr>
        <p:txBody>
          <a:bodyPr anchorCtr="0" anchor="t" bIns="46800" lIns="90000" spcFirstLastPara="1" rIns="90000" wrap="square" tIns="46800">
            <a:noAutofit/>
          </a:bodyPr>
          <a:lstStyle/>
          <a:p>
            <a:pPr indent="-390525" lvl="0" marL="415925" marR="0" rtl="0" algn="l">
              <a:lnSpc>
                <a:spcPct val="90000"/>
              </a:lnSpc>
              <a:spcBef>
                <a:spcPts val="0"/>
              </a:spcBef>
              <a:spcAft>
                <a:spcPts val="0"/>
              </a:spcAft>
              <a:buClr>
                <a:srgbClr val="333399"/>
              </a:buClr>
              <a:buSzPts val="2800"/>
              <a:buFont typeface="Calibri"/>
              <a:buChar char="•"/>
            </a:pPr>
            <a:r>
              <a:rPr b="0" i="0" lang="en-US" sz="2800" u="none" cap="none" strike="noStrike">
                <a:solidFill>
                  <a:srgbClr val="000000"/>
                </a:solidFill>
                <a:latin typeface="Calibri"/>
                <a:ea typeface="Calibri"/>
                <a:cs typeface="Calibri"/>
                <a:sym typeface="Calibri"/>
              </a:rPr>
              <a:t>Principals interlocutors dels pares amb l’institut</a:t>
            </a:r>
            <a:endParaRPr b="0" i="0" sz="1400" u="none" cap="none" strike="noStrike">
              <a:solidFill>
                <a:srgbClr val="000000"/>
              </a:solidFill>
              <a:latin typeface="Arial"/>
              <a:ea typeface="Arial"/>
              <a:cs typeface="Arial"/>
              <a:sym typeface="Arial"/>
            </a:endParaRPr>
          </a:p>
          <a:p>
            <a:pPr indent="-390525" lvl="0" marL="415925" marR="0" rtl="0" algn="l">
              <a:lnSpc>
                <a:spcPct val="90000"/>
              </a:lnSpc>
              <a:spcBef>
                <a:spcPts val="1800"/>
              </a:spcBef>
              <a:spcAft>
                <a:spcPts val="0"/>
              </a:spcAft>
              <a:buClr>
                <a:srgbClr val="333399"/>
              </a:buClr>
              <a:buSzPts val="2800"/>
              <a:buFont typeface="Calibri"/>
              <a:buChar char="•"/>
            </a:pPr>
            <a:r>
              <a:rPr b="0" i="0" lang="en-US" sz="2800" u="none" cap="none" strike="noStrike">
                <a:solidFill>
                  <a:srgbClr val="000000"/>
                </a:solidFill>
                <a:latin typeface="Calibri"/>
                <a:ea typeface="Calibri"/>
                <a:cs typeface="Calibri"/>
                <a:sym typeface="Calibri"/>
              </a:rPr>
              <a:t>Seguiment acadèmic i personal de l’alumne/a</a:t>
            </a:r>
            <a:endParaRPr b="0" i="0" sz="1400" u="none" cap="none" strike="noStrike">
              <a:solidFill>
                <a:srgbClr val="000000"/>
              </a:solidFill>
              <a:latin typeface="Arial"/>
              <a:ea typeface="Arial"/>
              <a:cs typeface="Arial"/>
              <a:sym typeface="Arial"/>
            </a:endParaRPr>
          </a:p>
          <a:p>
            <a:pPr indent="-390525" lvl="0" marL="415925" marR="0" rtl="0" algn="l">
              <a:lnSpc>
                <a:spcPct val="90000"/>
              </a:lnSpc>
              <a:spcBef>
                <a:spcPts val="1800"/>
              </a:spcBef>
              <a:spcAft>
                <a:spcPts val="0"/>
              </a:spcAft>
              <a:buClr>
                <a:srgbClr val="333399"/>
              </a:buClr>
              <a:buSzPts val="2800"/>
              <a:buFont typeface="Calibri"/>
              <a:buChar char="•"/>
            </a:pPr>
            <a:r>
              <a:rPr b="0" i="0" lang="en-US" sz="2800" u="none" cap="none" strike="noStrike">
                <a:solidFill>
                  <a:srgbClr val="000000"/>
                </a:solidFill>
                <a:latin typeface="Calibri"/>
                <a:ea typeface="Calibri"/>
                <a:cs typeface="Calibri"/>
                <a:sym typeface="Calibri"/>
              </a:rPr>
              <a:t>Orientació de l’alumnat</a:t>
            </a:r>
            <a:endParaRPr b="0" i="0" sz="1400" u="none" cap="none" strike="noStrike">
              <a:solidFill>
                <a:srgbClr val="000000"/>
              </a:solidFill>
              <a:latin typeface="Arial"/>
              <a:ea typeface="Arial"/>
              <a:cs typeface="Arial"/>
              <a:sym typeface="Arial"/>
            </a:endParaRPr>
          </a:p>
          <a:p>
            <a:pPr indent="-390525" lvl="0" marL="415925" marR="0" rtl="0" algn="l">
              <a:lnSpc>
                <a:spcPct val="90000"/>
              </a:lnSpc>
              <a:spcBef>
                <a:spcPts val="1800"/>
              </a:spcBef>
              <a:spcAft>
                <a:spcPts val="0"/>
              </a:spcAft>
              <a:buClr>
                <a:srgbClr val="333399"/>
              </a:buClr>
              <a:buSzPts val="3200"/>
              <a:buFont typeface="Calibri"/>
              <a:buChar char="•"/>
            </a:pPr>
            <a:r>
              <a:rPr b="0" i="0" lang="en-US" sz="2800" u="none" cap="none" strike="noStrike">
                <a:solidFill>
                  <a:srgbClr val="000000"/>
                </a:solidFill>
                <a:latin typeface="Calibri"/>
                <a:ea typeface="Calibri"/>
                <a:cs typeface="Calibri"/>
                <a:sym typeface="Calibri"/>
              </a:rPr>
              <a:t>Entrevistes amb les famílies (poden ser presencials o telemàtiques)</a:t>
            </a:r>
            <a:endParaRPr b="0" i="0" sz="2800" u="none" cap="none" strike="noStrike">
              <a:solidFill>
                <a:srgbClr val="000000"/>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415925" marR="0" rtl="0" algn="just">
              <a:lnSpc>
                <a:spcPct val="90000"/>
              </a:lnSpc>
              <a:spcBef>
                <a:spcPts val="180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390525" lvl="0" marL="415925" marR="0" rtl="0" algn="just">
              <a:lnSpc>
                <a:spcPct val="90000"/>
              </a:lnSpc>
              <a:spcBef>
                <a:spcPts val="1800"/>
              </a:spcBef>
              <a:spcAft>
                <a:spcPts val="0"/>
              </a:spcAft>
              <a:buClr>
                <a:schemeClr val="lt1"/>
              </a:buClr>
              <a:buSzPts val="2800"/>
              <a:buFont typeface="Arial"/>
              <a:buNone/>
            </a:pPr>
            <a:r>
              <a:t/>
            </a:r>
            <a:endParaRPr b="0" i="0" sz="2800" u="none" cap="none" strike="noStrike">
              <a:solidFill>
                <a:srgbClr val="FF3300"/>
              </a:solidFill>
              <a:latin typeface="Calibri"/>
              <a:ea typeface="Calibri"/>
              <a:cs typeface="Calibri"/>
              <a:sym typeface="Calibri"/>
            </a:endParaRPr>
          </a:p>
          <a:p>
            <a:pPr indent="-390525" lvl="0" marL="415925" marR="0" rtl="0" algn="just">
              <a:lnSpc>
                <a:spcPct val="90000"/>
              </a:lnSpc>
              <a:spcBef>
                <a:spcPts val="1800"/>
              </a:spcBef>
              <a:spcAft>
                <a:spcPts val="0"/>
              </a:spcAft>
              <a:buClr>
                <a:schemeClr val="lt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1" name="Shape 311"/>
        <p:cNvGrpSpPr/>
        <p:nvPr/>
      </p:nvGrpSpPr>
      <p:grpSpPr>
        <a:xfrm>
          <a:off x="0" y="0"/>
          <a:ext cx="0" cy="0"/>
          <a:chOff x="0" y="0"/>
          <a:chExt cx="0" cy="0"/>
        </a:xfrm>
      </p:grpSpPr>
      <p:sp>
        <p:nvSpPr>
          <p:cNvPr id="312" name="Google Shape;312;p32"/>
          <p:cNvSpPr txBox="1"/>
          <p:nvPr/>
        </p:nvSpPr>
        <p:spPr>
          <a:xfrm>
            <a:off x="1908175" y="333375"/>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1800"/>
              <a:buFont typeface="Nunito"/>
              <a:buNone/>
            </a:pPr>
            <a:r>
              <a:t/>
            </a:r>
            <a:endParaRPr b="0" i="0" sz="1800" u="none" cap="none" strike="noStrike">
              <a:solidFill>
                <a:srgbClr val="000000"/>
              </a:solidFill>
              <a:latin typeface="Arial"/>
              <a:ea typeface="Arial"/>
              <a:cs typeface="Arial"/>
              <a:sym typeface="Arial"/>
            </a:endParaRPr>
          </a:p>
        </p:txBody>
      </p:sp>
      <p:pic>
        <p:nvPicPr>
          <p:cNvPr id="313" name="Google Shape;313;p32"/>
          <p:cNvPicPr preferRelativeResize="0"/>
          <p:nvPr/>
        </p:nvPicPr>
        <p:blipFill rotWithShape="1">
          <a:blip r:embed="rId3">
            <a:alphaModFix/>
          </a:blip>
          <a:srcRect b="0" l="0" r="0" t="0"/>
          <a:stretch/>
        </p:blipFill>
        <p:spPr>
          <a:xfrm>
            <a:off x="250825" y="188900"/>
            <a:ext cx="390575" cy="6337200"/>
          </a:xfrm>
          <a:prstGeom prst="rect">
            <a:avLst/>
          </a:prstGeom>
          <a:noFill/>
          <a:ln>
            <a:noFill/>
          </a:ln>
        </p:spPr>
      </p:pic>
      <p:sp>
        <p:nvSpPr>
          <p:cNvPr id="314" name="Google Shape;314;p32"/>
          <p:cNvSpPr txBox="1"/>
          <p:nvPr/>
        </p:nvSpPr>
        <p:spPr>
          <a:xfrm>
            <a:off x="1773050" y="1196975"/>
            <a:ext cx="7191600" cy="5040300"/>
          </a:xfrm>
          <a:prstGeom prst="rect">
            <a:avLst/>
          </a:prstGeom>
          <a:noFill/>
          <a:ln>
            <a:noFill/>
          </a:ln>
        </p:spPr>
        <p:txBody>
          <a:bodyPr anchorCtr="0" anchor="t" bIns="46800" lIns="90000" spcFirstLastPara="1" rIns="90000" wrap="square" tIns="46800">
            <a:noAutofit/>
          </a:bodyPr>
          <a:lstStyle/>
          <a:p>
            <a:pPr indent="0" lvl="0" marL="457200" marR="0" rtl="0" algn="l">
              <a:lnSpc>
                <a:spcPct val="115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315" name="Google Shape;315;p32"/>
          <p:cNvSpPr txBox="1"/>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RRI: INCIDÈNCIES AMB SANCIÓ PRÒPIA </a:t>
            </a:r>
            <a:endParaRPr b="0" i="0" sz="3000" u="none" cap="none" strike="noStrike">
              <a:solidFill>
                <a:srgbClr val="000000"/>
              </a:solidFill>
              <a:latin typeface="Calibri"/>
              <a:ea typeface="Calibri"/>
              <a:cs typeface="Calibri"/>
              <a:sym typeface="Calibri"/>
            </a:endParaRPr>
          </a:p>
        </p:txBody>
      </p:sp>
      <p:pic>
        <p:nvPicPr>
          <p:cNvPr id="316" name="Google Shape;316;p32"/>
          <p:cNvPicPr preferRelativeResize="0"/>
          <p:nvPr/>
        </p:nvPicPr>
        <p:blipFill rotWithShape="1">
          <a:blip r:embed="rId4">
            <a:alphaModFix/>
          </a:blip>
          <a:srcRect b="0" l="0" r="0" t="0"/>
          <a:stretch/>
        </p:blipFill>
        <p:spPr>
          <a:xfrm>
            <a:off x="152400" y="1615638"/>
            <a:ext cx="8839202" cy="3626728"/>
          </a:xfrm>
          <a:prstGeom prst="rect">
            <a:avLst/>
          </a:prstGeom>
          <a:noFill/>
          <a:ln>
            <a:noFill/>
          </a:ln>
        </p:spPr>
      </p:pic>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1" name="Shape 321"/>
        <p:cNvGrpSpPr/>
        <p:nvPr/>
      </p:nvGrpSpPr>
      <p:grpSpPr>
        <a:xfrm>
          <a:off x="0" y="0"/>
          <a:ext cx="0" cy="0"/>
          <a:chOff x="0" y="0"/>
          <a:chExt cx="0" cy="0"/>
        </a:xfrm>
      </p:grpSpPr>
      <p:sp>
        <p:nvSpPr>
          <p:cNvPr id="322" name="Google Shape;322;p33"/>
          <p:cNvSpPr txBox="1"/>
          <p:nvPr/>
        </p:nvSpPr>
        <p:spPr>
          <a:xfrm>
            <a:off x="1908175" y="333375"/>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1800"/>
              <a:buFont typeface="Nunito"/>
              <a:buNone/>
            </a:pPr>
            <a:r>
              <a:t/>
            </a:r>
            <a:endParaRPr b="0" i="0" sz="1800" u="none" cap="none" strike="noStrike">
              <a:solidFill>
                <a:srgbClr val="000000"/>
              </a:solidFill>
              <a:latin typeface="Arial"/>
              <a:ea typeface="Arial"/>
              <a:cs typeface="Arial"/>
              <a:sym typeface="Arial"/>
            </a:endParaRPr>
          </a:p>
        </p:txBody>
      </p:sp>
      <p:pic>
        <p:nvPicPr>
          <p:cNvPr id="323" name="Google Shape;323;p33"/>
          <p:cNvPicPr preferRelativeResize="0"/>
          <p:nvPr/>
        </p:nvPicPr>
        <p:blipFill rotWithShape="1">
          <a:blip r:embed="rId3">
            <a:alphaModFix/>
          </a:blip>
          <a:srcRect b="0" l="0" r="0" t="0"/>
          <a:stretch/>
        </p:blipFill>
        <p:spPr>
          <a:xfrm>
            <a:off x="250825" y="188912"/>
            <a:ext cx="1420800" cy="6337200"/>
          </a:xfrm>
          <a:prstGeom prst="rect">
            <a:avLst/>
          </a:prstGeom>
          <a:noFill/>
          <a:ln>
            <a:noFill/>
          </a:ln>
        </p:spPr>
      </p:pic>
      <p:sp>
        <p:nvSpPr>
          <p:cNvPr id="324" name="Google Shape;324;p33"/>
          <p:cNvSpPr txBox="1"/>
          <p:nvPr/>
        </p:nvSpPr>
        <p:spPr>
          <a:xfrm>
            <a:off x="1813275" y="765300"/>
            <a:ext cx="7243800" cy="5327400"/>
          </a:xfrm>
          <a:prstGeom prst="rect">
            <a:avLst/>
          </a:prstGeom>
          <a:noFill/>
          <a:ln>
            <a:noFill/>
          </a:ln>
        </p:spPr>
        <p:txBody>
          <a:bodyPr anchorCtr="0" anchor="t" bIns="46800" lIns="90000" spcFirstLastPara="1" rIns="90000" wrap="square" tIns="46800">
            <a:noAutofit/>
          </a:bodyPr>
          <a:lstStyle/>
          <a:p>
            <a:pPr indent="0" lvl="0" marL="0" marR="0" rtl="0" algn="l">
              <a:lnSpc>
                <a:spcPct val="115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2. Incidències d’aula: “actes contraris a la convivència dels alumnes”</a:t>
            </a:r>
            <a:endParaRPr b="1" i="0" sz="2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2200" u="none" cap="none" strike="noStrike">
                <a:solidFill>
                  <a:schemeClr val="dk1"/>
                </a:solidFill>
                <a:latin typeface="Calibri"/>
                <a:ea typeface="Calibri"/>
                <a:cs typeface="Calibri"/>
                <a:sym typeface="Calibri"/>
              </a:rPr>
              <a:t>DEFINICIÓ:</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2200" u="none" cap="none" strike="noStrike">
                <a:solidFill>
                  <a:schemeClr val="dk1"/>
                </a:solidFill>
                <a:latin typeface="Calibri"/>
                <a:ea typeface="Calibri"/>
                <a:cs typeface="Calibri"/>
                <a:sym typeface="Calibri"/>
              </a:rPr>
              <a:t>Poden ser les incidències de gestió d’aula [molestar, xerrar a classe, retard no justificat...] o aquelles altres incidències que cada professor consideri com a incidències pròpies del dia a dia.</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US" sz="2800" u="none" cap="none" strike="noStrike">
                <a:solidFill>
                  <a:srgbClr val="002060"/>
                </a:solidFill>
                <a:latin typeface="Calibri"/>
                <a:ea typeface="Calibri"/>
                <a:cs typeface="Calibri"/>
                <a:sym typeface="Calibri"/>
              </a:rPr>
              <a:t>3r d’ESO</a:t>
            </a:r>
            <a:endParaRPr b="1" i="0" sz="2800" u="none" cap="none" strike="noStrike">
              <a:solidFill>
                <a:srgbClr val="002060"/>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3 incidències d’aula equivalen a una incidència greu.</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No s’esborren trimestralment.</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Impliquen sempre l’exclusió de classe.</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9" name="Shape 329"/>
        <p:cNvGrpSpPr/>
        <p:nvPr/>
      </p:nvGrpSpPr>
      <p:grpSpPr>
        <a:xfrm>
          <a:off x="0" y="0"/>
          <a:ext cx="0" cy="0"/>
          <a:chOff x="0" y="0"/>
          <a:chExt cx="0" cy="0"/>
        </a:xfrm>
      </p:grpSpPr>
      <p:sp>
        <p:nvSpPr>
          <p:cNvPr id="330" name="Google Shape;330;p37"/>
          <p:cNvSpPr txBox="1"/>
          <p:nvPr/>
        </p:nvSpPr>
        <p:spPr>
          <a:xfrm>
            <a:off x="1189075" y="639675"/>
            <a:ext cx="2773500" cy="340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1800"/>
              <a:buFont typeface="Nunito"/>
              <a:buNone/>
            </a:pPr>
            <a:r>
              <a:t/>
            </a:r>
            <a:endParaRPr b="0" i="0" sz="1800" u="none" cap="none" strike="noStrike">
              <a:solidFill>
                <a:srgbClr val="350D35"/>
              </a:solidFill>
              <a:latin typeface="Arial"/>
              <a:ea typeface="Arial"/>
              <a:cs typeface="Arial"/>
              <a:sym typeface="Arial"/>
            </a:endParaRPr>
          </a:p>
        </p:txBody>
      </p:sp>
      <p:pic>
        <p:nvPicPr>
          <p:cNvPr id="331" name="Google Shape;331;p37"/>
          <p:cNvPicPr preferRelativeResize="0"/>
          <p:nvPr/>
        </p:nvPicPr>
        <p:blipFill rotWithShape="1">
          <a:blip r:embed="rId3">
            <a:alphaModFix/>
          </a:blip>
          <a:srcRect b="0" l="0" r="0" t="0"/>
          <a:stretch/>
        </p:blipFill>
        <p:spPr>
          <a:xfrm>
            <a:off x="250825" y="188900"/>
            <a:ext cx="581350" cy="6337200"/>
          </a:xfrm>
          <a:prstGeom prst="rect">
            <a:avLst/>
          </a:prstGeom>
          <a:noFill/>
          <a:ln>
            <a:noFill/>
          </a:ln>
        </p:spPr>
      </p:pic>
      <p:sp>
        <p:nvSpPr>
          <p:cNvPr id="332" name="Google Shape;332;p37"/>
          <p:cNvSpPr txBox="1"/>
          <p:nvPr/>
        </p:nvSpPr>
        <p:spPr>
          <a:xfrm>
            <a:off x="832175" y="81526"/>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RRI: QUADRE DE MESURES APLICABLES </a:t>
            </a:r>
            <a:endParaRPr b="0" i="0" sz="3000" u="none" cap="none" strike="noStrike">
              <a:solidFill>
                <a:srgbClr val="000000"/>
              </a:solidFill>
              <a:latin typeface="Calibri"/>
              <a:ea typeface="Calibri"/>
              <a:cs typeface="Calibri"/>
              <a:sym typeface="Calibri"/>
            </a:endParaRPr>
          </a:p>
        </p:txBody>
      </p:sp>
      <p:graphicFrame>
        <p:nvGraphicFramePr>
          <p:cNvPr id="333" name="Google Shape;333;p37"/>
          <p:cNvGraphicFramePr/>
          <p:nvPr/>
        </p:nvGraphicFramePr>
        <p:xfrm>
          <a:off x="1447800" y="2416950"/>
          <a:ext cx="3000000" cy="3000000"/>
        </p:xfrm>
        <a:graphic>
          <a:graphicData uri="http://schemas.openxmlformats.org/drawingml/2006/table">
            <a:tbl>
              <a:tblPr>
                <a:noFill/>
                <a:tableStyleId>{BF1ED6B2-CC8D-4B22-9F14-951D7F77C0B9}</a:tableStyleId>
              </a:tblPr>
              <a:tblGrid>
                <a:gridCol w="1685925"/>
                <a:gridCol w="1685925"/>
                <a:gridCol w="2876550"/>
              </a:tblGrid>
              <a:tr h="546100">
                <a:tc gridSpan="3">
                  <a:txBody>
                    <a:bodyPr/>
                    <a:lstStyle/>
                    <a:p>
                      <a:pPr indent="0" lvl="0" marL="0" rtl="0" algn="ctr">
                        <a:lnSpc>
                          <a:spcPct val="115000"/>
                        </a:lnSpc>
                        <a:spcBef>
                          <a:spcPts val="1200"/>
                        </a:spcBef>
                        <a:spcAft>
                          <a:spcPts val="0"/>
                        </a:spcAft>
                        <a:buNone/>
                      </a:pPr>
                      <a:r>
                        <a:rPr b="1" lang="en-US" sz="1000"/>
                        <a:t>INCIDÈNCIES LLEUS</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hMerge="1"/>
                <a:tc hMerge="1"/>
              </a:tr>
              <a:tr h="412750">
                <a:tc gridSpan="2">
                  <a:txBody>
                    <a:bodyPr/>
                    <a:lstStyle/>
                    <a:p>
                      <a:pPr indent="0" lvl="0" marL="0" rtl="0" algn="ctr">
                        <a:lnSpc>
                          <a:spcPct val="115000"/>
                        </a:lnSpc>
                        <a:spcBef>
                          <a:spcPts val="1200"/>
                        </a:spcBef>
                        <a:spcAft>
                          <a:spcPts val="0"/>
                        </a:spcAft>
                        <a:buNone/>
                      </a:pPr>
                      <a:r>
                        <a:rPr lang="en-US" sz="1000"/>
                        <a:t>Núm. incidència</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99"/>
                    </a:solidFill>
                  </a:tcPr>
                </a:tc>
                <a:tc hMerge="1"/>
                <a:tc rowSpan="2">
                  <a:txBody>
                    <a:bodyPr/>
                    <a:lstStyle/>
                    <a:p>
                      <a:pPr indent="0" lvl="0" marL="0" rtl="0" algn="ctr">
                        <a:lnSpc>
                          <a:spcPct val="115000"/>
                        </a:lnSpc>
                        <a:spcBef>
                          <a:spcPts val="1200"/>
                        </a:spcBef>
                        <a:spcAft>
                          <a:spcPts val="0"/>
                        </a:spcAft>
                        <a:buNone/>
                      </a:pPr>
                      <a:r>
                        <a:rPr lang="en-US" sz="1000"/>
                        <a:t>Sanció aplicada</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99"/>
                    </a:solidFill>
                  </a:tcPr>
                </a:tc>
              </a:tr>
              <a:tr h="412750">
                <a:tc>
                  <a:txBody>
                    <a:bodyPr/>
                    <a:lstStyle/>
                    <a:p>
                      <a:pPr indent="0" lvl="0" marL="0" rtl="0" algn="ctr">
                        <a:lnSpc>
                          <a:spcPct val="115000"/>
                        </a:lnSpc>
                        <a:spcBef>
                          <a:spcPts val="1200"/>
                        </a:spcBef>
                        <a:spcAft>
                          <a:spcPts val="0"/>
                        </a:spcAft>
                        <a:buNone/>
                      </a:pPr>
                      <a:r>
                        <a:rPr lang="en-US" sz="1000"/>
                        <a:t>3r i 4t ESO</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99"/>
                    </a:solidFill>
                  </a:tcPr>
                </a:tc>
                <a:tc>
                  <a:txBody>
                    <a:bodyPr/>
                    <a:lstStyle/>
                    <a:p>
                      <a:pPr indent="0" lvl="0" marL="0" rtl="0" algn="ctr">
                        <a:lnSpc>
                          <a:spcPct val="115000"/>
                        </a:lnSpc>
                        <a:spcBef>
                          <a:spcPts val="1200"/>
                        </a:spcBef>
                        <a:spcAft>
                          <a:spcPts val="0"/>
                        </a:spcAft>
                        <a:buNone/>
                      </a:pPr>
                      <a:r>
                        <a:rPr lang="en-US" sz="1000"/>
                        <a:t>BAT</a:t>
                      </a:r>
                      <a:endParaRPr sz="1000"/>
                    </a:p>
                  </a:txBody>
                  <a:tcPr marT="63500" marB="63500" marR="63500" marL="63500">
                    <a:lnL cap="flat" cmpd="sng">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99"/>
                    </a:solidFill>
                  </a:tcPr>
                </a:tc>
                <a:tc vMerge="1"/>
              </a:tr>
              <a:tr h="555625">
                <a:tc>
                  <a:txBody>
                    <a:bodyPr/>
                    <a:lstStyle/>
                    <a:p>
                      <a:pPr indent="0" lvl="0" marL="0" rtl="0" algn="ctr">
                        <a:lnSpc>
                          <a:spcPct val="115000"/>
                        </a:lnSpc>
                        <a:spcBef>
                          <a:spcPts val="1200"/>
                        </a:spcBef>
                        <a:spcAft>
                          <a:spcPts val="0"/>
                        </a:spcAft>
                        <a:buNone/>
                      </a:pPr>
                      <a:r>
                        <a:rPr lang="en-US" sz="1000"/>
                        <a:t>1a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sz="1000"/>
                        <a:t>1a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000"/>
                        <a:t>Tutor/a truca a la família</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55625">
                <a:tc>
                  <a:txBody>
                    <a:bodyPr/>
                    <a:lstStyle/>
                    <a:p>
                      <a:pPr indent="0" lvl="0" marL="0" rtl="0" algn="ctr">
                        <a:lnSpc>
                          <a:spcPct val="115000"/>
                        </a:lnSpc>
                        <a:spcBef>
                          <a:spcPts val="1200"/>
                        </a:spcBef>
                        <a:spcAft>
                          <a:spcPts val="0"/>
                        </a:spcAft>
                        <a:buNone/>
                      </a:pPr>
                      <a:r>
                        <a:rPr lang="en-US" sz="1000"/>
                        <a:t>2a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sz="1000"/>
                        <a:t>2a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000"/>
                        <a:t>Dimarts tarda</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55625">
                <a:tc>
                  <a:txBody>
                    <a:bodyPr/>
                    <a:lstStyle/>
                    <a:p>
                      <a:pPr indent="0" lvl="0" marL="0" rtl="0" algn="ctr">
                        <a:lnSpc>
                          <a:spcPct val="115000"/>
                        </a:lnSpc>
                        <a:spcBef>
                          <a:spcPts val="1200"/>
                        </a:spcBef>
                        <a:spcAft>
                          <a:spcPts val="0"/>
                        </a:spcAft>
                        <a:buNone/>
                      </a:pPr>
                      <a:r>
                        <a:rPr lang="en-US" sz="1000"/>
                        <a:t>3a o posterior</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000"/>
                        <a:t>3a posterior</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sz="1000"/>
                        <a:t>Quadre d’incidències greus</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334" name="Google Shape;334;p37"/>
          <p:cNvSpPr txBox="1"/>
          <p:nvPr/>
        </p:nvSpPr>
        <p:spPr>
          <a:xfrm>
            <a:off x="1600200" y="256935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US" sz="1100"/>
              <a:t> </a:t>
            </a:r>
            <a:endParaRPr b="1" sz="1100"/>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graphicFrame>
        <p:nvGraphicFramePr>
          <p:cNvPr id="339" name="Google Shape;339;g140c1a0af97_0_4"/>
          <p:cNvGraphicFramePr/>
          <p:nvPr/>
        </p:nvGraphicFramePr>
        <p:xfrm>
          <a:off x="1331125" y="368300"/>
          <a:ext cx="3000000" cy="3000000"/>
        </p:xfrm>
        <a:graphic>
          <a:graphicData uri="http://schemas.openxmlformats.org/drawingml/2006/table">
            <a:tbl>
              <a:tblPr>
                <a:noFill/>
                <a:tableStyleId>{BF1ED6B2-CC8D-4B22-9F14-951D7F77C0B9}</a:tableStyleId>
              </a:tblPr>
              <a:tblGrid>
                <a:gridCol w="1162050"/>
                <a:gridCol w="1162050"/>
                <a:gridCol w="1162050"/>
                <a:gridCol w="2152650"/>
              </a:tblGrid>
              <a:tr h="593725">
                <a:tc gridSpan="4">
                  <a:txBody>
                    <a:bodyPr/>
                    <a:lstStyle/>
                    <a:p>
                      <a:pPr indent="0" lvl="0" marL="0" rtl="0" algn="ctr">
                        <a:lnSpc>
                          <a:spcPct val="115000"/>
                        </a:lnSpc>
                        <a:spcBef>
                          <a:spcPts val="1200"/>
                        </a:spcBef>
                        <a:spcAft>
                          <a:spcPts val="0"/>
                        </a:spcAft>
                        <a:buNone/>
                      </a:pPr>
                      <a:r>
                        <a:rPr b="1" lang="en-US" sz="1000"/>
                        <a:t>INCIDÈNCIES GREUS</a:t>
                      </a:r>
                      <a:endParaRPr b="1" sz="1000"/>
                    </a:p>
                    <a:p>
                      <a:pPr indent="0" lvl="0" marL="0" rtl="0" algn="ctr">
                        <a:lnSpc>
                          <a:spcPct val="115000"/>
                        </a:lnSpc>
                        <a:spcBef>
                          <a:spcPts val="1200"/>
                        </a:spcBef>
                        <a:spcAft>
                          <a:spcPts val="0"/>
                        </a:spcAft>
                        <a:buNone/>
                      </a:pPr>
                      <a:r>
                        <a:rPr lang="en-US" sz="1000"/>
                        <a:t>(A PARTIR D’ACUMULACIÓ DE FALTES D’AULA)</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hMerge="1"/>
                <a:tc hMerge="1"/>
                <a:tc hMerge="1"/>
              </a:tr>
              <a:tr h="412750">
                <a:tc gridSpan="3">
                  <a:txBody>
                    <a:bodyPr/>
                    <a:lstStyle/>
                    <a:p>
                      <a:pPr indent="0" lvl="0" marL="0" rtl="0" algn="ctr">
                        <a:lnSpc>
                          <a:spcPct val="115000"/>
                        </a:lnSpc>
                        <a:spcBef>
                          <a:spcPts val="1200"/>
                        </a:spcBef>
                        <a:spcAft>
                          <a:spcPts val="0"/>
                        </a:spcAft>
                        <a:buNone/>
                      </a:pPr>
                      <a:r>
                        <a:rPr lang="en-US" sz="1000"/>
                        <a:t>Núm. incidència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99"/>
                    </a:solidFill>
                  </a:tcPr>
                </a:tc>
                <a:tc hMerge="1"/>
                <a:tc hMerge="1"/>
                <a:tc rowSpan="2">
                  <a:txBody>
                    <a:bodyPr/>
                    <a:lstStyle/>
                    <a:p>
                      <a:pPr indent="0" lvl="0" marL="0" rtl="0" algn="ctr">
                        <a:lnSpc>
                          <a:spcPct val="115000"/>
                        </a:lnSpc>
                        <a:spcBef>
                          <a:spcPts val="1200"/>
                        </a:spcBef>
                        <a:spcAft>
                          <a:spcPts val="0"/>
                        </a:spcAft>
                        <a:buNone/>
                      </a:pPr>
                      <a:r>
                        <a:rPr lang="en-US" sz="1000"/>
                        <a:t>Sanció aplicada</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99"/>
                    </a:solidFill>
                  </a:tcPr>
                </a:tc>
              </a:tr>
              <a:tr h="412750">
                <a:tc>
                  <a:txBody>
                    <a:bodyPr/>
                    <a:lstStyle/>
                    <a:p>
                      <a:pPr indent="0" lvl="0" marL="0" rtl="0" algn="ctr">
                        <a:lnSpc>
                          <a:spcPct val="115000"/>
                        </a:lnSpc>
                        <a:spcBef>
                          <a:spcPts val="1200"/>
                        </a:spcBef>
                        <a:spcAft>
                          <a:spcPts val="0"/>
                        </a:spcAft>
                        <a:buNone/>
                      </a:pPr>
                      <a:r>
                        <a:rPr lang="en-US" sz="1000"/>
                        <a:t>1r i 2n ESO</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99"/>
                    </a:solidFill>
                  </a:tcPr>
                </a:tc>
                <a:tc>
                  <a:txBody>
                    <a:bodyPr/>
                    <a:lstStyle/>
                    <a:p>
                      <a:pPr indent="0" lvl="0" marL="0" rtl="0" algn="ctr">
                        <a:lnSpc>
                          <a:spcPct val="115000"/>
                        </a:lnSpc>
                        <a:spcBef>
                          <a:spcPts val="1200"/>
                        </a:spcBef>
                        <a:spcAft>
                          <a:spcPts val="0"/>
                        </a:spcAft>
                        <a:buNone/>
                      </a:pPr>
                      <a:r>
                        <a:rPr lang="en-US" sz="1000"/>
                        <a:t>3r i 4t ESO</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99"/>
                    </a:solidFill>
                  </a:tcPr>
                </a:tc>
                <a:tc>
                  <a:txBody>
                    <a:bodyPr/>
                    <a:lstStyle/>
                    <a:p>
                      <a:pPr indent="0" lvl="0" marL="0" rtl="0" algn="ctr">
                        <a:lnSpc>
                          <a:spcPct val="115000"/>
                        </a:lnSpc>
                        <a:spcBef>
                          <a:spcPts val="1200"/>
                        </a:spcBef>
                        <a:spcAft>
                          <a:spcPts val="0"/>
                        </a:spcAft>
                        <a:buNone/>
                      </a:pPr>
                      <a:r>
                        <a:rPr lang="en-US" sz="1000"/>
                        <a:t>BAT</a:t>
                      </a:r>
                      <a:endParaRPr sz="1000"/>
                    </a:p>
                  </a:txBody>
                  <a:tcPr marT="63500" marB="63500" marR="63500" marL="63500">
                    <a:lnL cap="flat" cmpd="sng">
                      <a:solidFill>
                        <a:srgbClr val="000000"/>
                      </a:solidFill>
                      <a:prstDash val="solid"/>
                      <a:round/>
                      <a:headEnd len="sm" w="sm" type="none"/>
                      <a:tailEnd len="sm" w="sm" type="none"/>
                    </a:lnL>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99"/>
                    </a:solidFill>
                  </a:tcPr>
                </a:tc>
                <a:tc vMerge="1"/>
              </a:tr>
              <a:tr h="555625">
                <a:tc>
                  <a:txBody>
                    <a:bodyPr/>
                    <a:lstStyle/>
                    <a:p>
                      <a:pPr indent="0" lvl="0" marL="0" rtl="0" algn="ctr">
                        <a:spcBef>
                          <a:spcPts val="1200"/>
                        </a:spcBef>
                        <a:spcAft>
                          <a:spcPts val="0"/>
                        </a:spcAft>
                        <a:buNone/>
                      </a:pPr>
                      <a:r>
                        <a:rPr lang="en-US" sz="1000"/>
                        <a:t>1a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89999" lvl="0" marL="0" rtl="0" algn="l">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US" sz="1000"/>
                        <a:t>Tutor/a truca a la família</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55625">
                <a:tc>
                  <a:txBody>
                    <a:bodyPr/>
                    <a:lstStyle/>
                    <a:p>
                      <a:pPr indent="0" lvl="0" marL="0" rtl="0" algn="ctr">
                        <a:spcBef>
                          <a:spcPts val="1200"/>
                        </a:spcBef>
                        <a:spcAft>
                          <a:spcPts val="0"/>
                        </a:spcAft>
                        <a:buNone/>
                      </a:pPr>
                      <a:r>
                        <a:rPr lang="en-US" sz="1000"/>
                        <a:t>2a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 </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89999" lvl="0" marL="0" rtl="0" algn="l">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US" sz="1000"/>
                        <a:t>1r dimarts tarda</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55625">
                <a:tc>
                  <a:txBody>
                    <a:bodyPr/>
                    <a:lstStyle/>
                    <a:p>
                      <a:pPr indent="0" lvl="0" marL="0" rtl="0" algn="ctr">
                        <a:spcBef>
                          <a:spcPts val="1200"/>
                        </a:spcBef>
                        <a:spcAft>
                          <a:spcPts val="0"/>
                        </a:spcAft>
                        <a:buNone/>
                      </a:pPr>
                      <a:r>
                        <a:rPr lang="en-US" sz="1000"/>
                        <a:t>3a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 </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89999" lvl="0" marL="0" rtl="0" algn="l">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US" sz="1000"/>
                        <a:t>2n dimarts a la tarda</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55625">
                <a:tc>
                  <a:txBody>
                    <a:bodyPr/>
                    <a:lstStyle/>
                    <a:p>
                      <a:pPr indent="0" lvl="0" marL="0" rtl="0" algn="ctr">
                        <a:spcBef>
                          <a:spcPts val="1200"/>
                        </a:spcBef>
                        <a:spcAft>
                          <a:spcPts val="0"/>
                        </a:spcAft>
                        <a:buNone/>
                      </a:pPr>
                      <a:r>
                        <a:rPr lang="en-US" sz="1000"/>
                        <a:t>4a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1a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1a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US" sz="1000"/>
                        <a:t>Exclusió d’1 dia del centre</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55625">
                <a:tc>
                  <a:txBody>
                    <a:bodyPr/>
                    <a:lstStyle/>
                    <a:p>
                      <a:pPr indent="0" lvl="0" marL="0" rtl="0" algn="ctr">
                        <a:spcBef>
                          <a:spcPts val="1200"/>
                        </a:spcBef>
                        <a:spcAft>
                          <a:spcPts val="0"/>
                        </a:spcAft>
                        <a:buNone/>
                      </a:pPr>
                      <a:r>
                        <a:rPr lang="en-US" sz="1000"/>
                        <a:t>5a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2a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2a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US" sz="1000"/>
                        <a:t>Exclusió d’1 dia del centre</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55625">
                <a:tc>
                  <a:txBody>
                    <a:bodyPr/>
                    <a:lstStyle/>
                    <a:p>
                      <a:pPr indent="0" lvl="0" marL="0" rtl="0" algn="ctr">
                        <a:spcBef>
                          <a:spcPts val="1200"/>
                        </a:spcBef>
                        <a:spcAft>
                          <a:spcPts val="0"/>
                        </a:spcAft>
                        <a:buNone/>
                      </a:pPr>
                      <a:r>
                        <a:rPr lang="en-US" sz="1000"/>
                        <a:t>6a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3a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3a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US" sz="1000"/>
                        <a:t>Exclusió de 2 dies del centre</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55625">
                <a:tc>
                  <a:txBody>
                    <a:bodyPr/>
                    <a:lstStyle/>
                    <a:p>
                      <a:pPr indent="0" lvl="0" marL="0" rtl="0" algn="ctr">
                        <a:spcBef>
                          <a:spcPts val="1200"/>
                        </a:spcBef>
                        <a:spcAft>
                          <a:spcPts val="0"/>
                        </a:spcAft>
                        <a:buNone/>
                      </a:pPr>
                      <a:r>
                        <a:rPr lang="en-US" sz="1000"/>
                        <a:t>7a</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4a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4a</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US" sz="1000"/>
                        <a:t>Exclusió de 2 dies del centre</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55625">
                <a:tc>
                  <a:txBody>
                    <a:bodyPr/>
                    <a:lstStyle/>
                    <a:p>
                      <a:pPr indent="0" lvl="0" marL="0" rtl="0" algn="ctr">
                        <a:spcBef>
                          <a:spcPts val="1200"/>
                        </a:spcBef>
                        <a:spcAft>
                          <a:spcPts val="0"/>
                        </a:spcAft>
                        <a:buNone/>
                      </a:pPr>
                      <a:r>
                        <a:rPr lang="en-US" sz="1000"/>
                        <a:t>8a i posterior</a:t>
                      </a:r>
                      <a:endParaRPr sz="10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5a i posterior</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1200"/>
                        </a:spcBef>
                        <a:spcAft>
                          <a:spcPts val="0"/>
                        </a:spcAft>
                        <a:buNone/>
                      </a:pPr>
                      <a:r>
                        <a:rPr lang="en-US" sz="1000"/>
                        <a:t>5a i posterior</a:t>
                      </a:r>
                      <a:endParaRPr sz="10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1200"/>
                        </a:spcBef>
                        <a:spcAft>
                          <a:spcPts val="0"/>
                        </a:spcAft>
                        <a:buNone/>
                      </a:pPr>
                      <a:r>
                        <a:rPr lang="en-US" sz="1000"/>
                        <a:t>Exclusió de 3 dies del centre</a:t>
                      </a:r>
                      <a:endParaRPr sz="10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4" name="Shape 344"/>
        <p:cNvGrpSpPr/>
        <p:nvPr/>
      </p:nvGrpSpPr>
      <p:grpSpPr>
        <a:xfrm>
          <a:off x="0" y="0"/>
          <a:ext cx="0" cy="0"/>
          <a:chOff x="0" y="0"/>
          <a:chExt cx="0" cy="0"/>
        </a:xfrm>
      </p:grpSpPr>
      <p:sp>
        <p:nvSpPr>
          <p:cNvPr id="345" name="Google Shape;345;p38"/>
          <p:cNvSpPr txBox="1"/>
          <p:nvPr/>
        </p:nvSpPr>
        <p:spPr>
          <a:xfrm>
            <a:off x="539750" y="404812"/>
            <a:ext cx="6408737" cy="7207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8943"/>
              </a:buClr>
              <a:buSzPts val="4400"/>
              <a:buFont typeface="Nunito"/>
              <a:buNone/>
            </a:pPr>
            <a:r>
              <a:rPr b="1" i="0" lang="en-US" sz="4400" u="none" cap="none" strike="noStrike">
                <a:solidFill>
                  <a:srgbClr val="741B47"/>
                </a:solidFill>
                <a:latin typeface="Nunito"/>
                <a:ea typeface="Nunito"/>
                <a:cs typeface="Nunito"/>
                <a:sym typeface="Nunito"/>
              </a:rPr>
              <a:t>Calendari escolar</a:t>
            </a:r>
            <a:endParaRPr b="0" i="0" sz="1800" u="none" cap="none" strike="noStrike">
              <a:solidFill>
                <a:srgbClr val="741B47"/>
              </a:solidFill>
              <a:latin typeface="Arial"/>
              <a:ea typeface="Arial"/>
              <a:cs typeface="Arial"/>
              <a:sym typeface="Arial"/>
            </a:endParaRPr>
          </a:p>
        </p:txBody>
      </p:sp>
      <p:sp>
        <p:nvSpPr>
          <p:cNvPr id="346" name="Google Shape;346;p38"/>
          <p:cNvSpPr txBox="1"/>
          <p:nvPr/>
        </p:nvSpPr>
        <p:spPr>
          <a:xfrm>
            <a:off x="415025" y="1217974"/>
            <a:ext cx="6767400" cy="5016000"/>
          </a:xfrm>
          <a:prstGeom prst="rect">
            <a:avLst/>
          </a:prstGeom>
          <a:noFill/>
          <a:ln>
            <a:noFill/>
          </a:ln>
        </p:spPr>
        <p:txBody>
          <a:bodyPr anchorCtr="0" anchor="t" bIns="46800" lIns="90000" spcFirstLastPara="1" rIns="90000" wrap="square" tIns="46800">
            <a:noAutofit/>
          </a:bodyPr>
          <a:lstStyle/>
          <a:p>
            <a:pPr indent="-379412" lvl="0" marL="379412" marR="0" rtl="0" algn="just">
              <a:lnSpc>
                <a:spcPct val="90000"/>
              </a:lnSpc>
              <a:spcBef>
                <a:spcPts val="0"/>
              </a:spcBef>
              <a:spcAft>
                <a:spcPts val="0"/>
              </a:spcAft>
              <a:buClr>
                <a:srgbClr val="000000"/>
              </a:buClr>
              <a:buSzPts val="2800"/>
              <a:buFont typeface="Calibri"/>
              <a:buChar char="•"/>
            </a:pPr>
            <a:r>
              <a:rPr b="1" i="0" lang="en-US" sz="2800" u="none" cap="none" strike="noStrike">
                <a:solidFill>
                  <a:srgbClr val="000000"/>
                </a:solidFill>
                <a:latin typeface="Calibri"/>
                <a:ea typeface="Calibri"/>
                <a:cs typeface="Calibri"/>
                <a:sym typeface="Calibri"/>
              </a:rPr>
              <a:t>Dies de lliure disposició</a:t>
            </a:r>
            <a:endParaRPr b="0" i="0" sz="1400" u="none" cap="none" strike="noStrike">
              <a:solidFill>
                <a:srgbClr val="000000"/>
              </a:solidFill>
              <a:latin typeface="Arial"/>
              <a:ea typeface="Arial"/>
              <a:cs typeface="Arial"/>
              <a:sym typeface="Arial"/>
            </a:endParaRPr>
          </a:p>
          <a:p>
            <a:pPr indent="-379412" lvl="0" marL="379412"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31 d’octubre / 5 de desembre / 17 de febrer /  20 de febrer / 2 de maig / 29 de maig.</a:t>
            </a:r>
            <a:endParaRPr b="0" i="0" sz="1400" u="none" cap="none" strike="noStrike">
              <a:solidFill>
                <a:srgbClr val="000000"/>
              </a:solidFill>
              <a:latin typeface="Arial"/>
              <a:ea typeface="Arial"/>
              <a:cs typeface="Arial"/>
              <a:sym typeface="Arial"/>
            </a:endParaRPr>
          </a:p>
          <a:p>
            <a:pPr indent="-379412" lvl="0" marL="379412" marR="0" rtl="0" algn="just">
              <a:lnSpc>
                <a:spcPct val="90000"/>
              </a:lnSpc>
              <a:spcBef>
                <a:spcPts val="2400"/>
              </a:spcBef>
              <a:spcAft>
                <a:spcPts val="0"/>
              </a:spcAft>
              <a:buClr>
                <a:srgbClr val="000000"/>
              </a:buClr>
              <a:buSzPts val="2800"/>
              <a:buFont typeface="Calibri"/>
              <a:buChar char="•"/>
            </a:pPr>
            <a:r>
              <a:rPr b="1" i="0" lang="en-US" sz="2800" u="none" cap="none" strike="noStrike">
                <a:solidFill>
                  <a:srgbClr val="000000"/>
                </a:solidFill>
                <a:latin typeface="Calibri"/>
                <a:ea typeface="Calibri"/>
                <a:cs typeface="Calibri"/>
                <a:sym typeface="Calibri"/>
              </a:rPr>
              <a:t>Dies festius</a:t>
            </a:r>
            <a:endParaRPr b="0" i="0" sz="1400" u="none" cap="none" strike="noStrike">
              <a:solidFill>
                <a:srgbClr val="000000"/>
              </a:solidFill>
              <a:latin typeface="Arial"/>
              <a:ea typeface="Arial"/>
              <a:cs typeface="Arial"/>
              <a:sym typeface="Arial"/>
            </a:endParaRPr>
          </a:p>
          <a:p>
            <a:pPr indent="-104775" lvl="1" marL="561975"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12 d’octubre / 1 de novembre / 6 i 8 de desembre / 1 de maig.</a:t>
            </a:r>
            <a:endParaRPr b="0" i="0" sz="1400" u="none" cap="none" strike="noStrike">
              <a:solidFill>
                <a:srgbClr val="000000"/>
              </a:solidFill>
              <a:latin typeface="Arial"/>
              <a:ea typeface="Arial"/>
              <a:cs typeface="Arial"/>
              <a:sym typeface="Arial"/>
            </a:endParaRPr>
          </a:p>
          <a:p>
            <a:pPr indent="-379412" lvl="0" marL="379412" marR="0" rtl="0" algn="just">
              <a:lnSpc>
                <a:spcPct val="90000"/>
              </a:lnSpc>
              <a:spcBef>
                <a:spcPts val="1800"/>
              </a:spcBef>
              <a:spcAft>
                <a:spcPts val="0"/>
              </a:spcAft>
              <a:buClr>
                <a:srgbClr val="000000"/>
              </a:buClr>
              <a:buSzPts val="2800"/>
              <a:buFont typeface="Calibri"/>
              <a:buChar char="•"/>
            </a:pPr>
            <a:r>
              <a:rPr b="1" i="0" lang="en-US" sz="2800" u="none" cap="none" strike="noStrike">
                <a:solidFill>
                  <a:srgbClr val="000000"/>
                </a:solidFill>
                <a:latin typeface="Calibri"/>
                <a:ea typeface="Calibri"/>
                <a:cs typeface="Calibri"/>
                <a:sym typeface="Calibri"/>
              </a:rPr>
              <a:t>Vacances</a:t>
            </a:r>
            <a:endParaRPr b="0" i="0" sz="1400" u="none" cap="none" strike="noStrike">
              <a:solidFill>
                <a:srgbClr val="000000"/>
              </a:solidFill>
              <a:latin typeface="Arial"/>
              <a:ea typeface="Arial"/>
              <a:cs typeface="Arial"/>
              <a:sym typeface="Arial"/>
            </a:endParaRPr>
          </a:p>
          <a:p>
            <a:pPr indent="-379412" lvl="0" marL="379412"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Nadal (22 desembre – 8 gener,  ambdós inclosos).</a:t>
            </a:r>
            <a:endParaRPr b="0" i="0" sz="1400" u="none" cap="none" strike="noStrike">
              <a:solidFill>
                <a:srgbClr val="000000"/>
              </a:solidFill>
              <a:latin typeface="Arial"/>
              <a:ea typeface="Arial"/>
              <a:cs typeface="Arial"/>
              <a:sym typeface="Arial"/>
            </a:endParaRPr>
          </a:p>
          <a:p>
            <a:pPr indent="-379412" lvl="0" marL="379412" marR="0" rtl="0" algn="just">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Setmana Santa (3 abril- 10 abril, ambdós inclosos).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pic>
        <p:nvPicPr>
          <p:cNvPr id="347" name="Google Shape;347;p38"/>
          <p:cNvPicPr preferRelativeResize="0"/>
          <p:nvPr/>
        </p:nvPicPr>
        <p:blipFill rotWithShape="1">
          <a:blip r:embed="rId3">
            <a:alphaModFix/>
          </a:blip>
          <a:srcRect b="0" l="0" r="0" t="0"/>
          <a:stretch/>
        </p:blipFill>
        <p:spPr>
          <a:xfrm>
            <a:off x="7451725" y="188912"/>
            <a:ext cx="1512887" cy="6481762"/>
          </a:xfrm>
          <a:prstGeom prst="rect">
            <a:avLst/>
          </a:prstGeom>
          <a:noFill/>
          <a:ln>
            <a:noFill/>
          </a:ln>
        </p:spPr>
      </p:pic>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2" name="Shape 352"/>
        <p:cNvGrpSpPr/>
        <p:nvPr/>
      </p:nvGrpSpPr>
      <p:grpSpPr>
        <a:xfrm>
          <a:off x="0" y="0"/>
          <a:ext cx="0" cy="0"/>
          <a:chOff x="0" y="0"/>
          <a:chExt cx="0" cy="0"/>
        </a:xfrm>
      </p:grpSpPr>
      <p:sp>
        <p:nvSpPr>
          <p:cNvPr id="353" name="Google Shape;353;p39"/>
          <p:cNvSpPr txBox="1"/>
          <p:nvPr/>
        </p:nvSpPr>
        <p:spPr>
          <a:xfrm>
            <a:off x="539750" y="404812"/>
            <a:ext cx="6696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8943"/>
              </a:buClr>
              <a:buSzPts val="4000"/>
              <a:buFont typeface="Nunito"/>
              <a:buNone/>
            </a:pPr>
            <a:r>
              <a:rPr b="1" i="0" lang="en-US" sz="4000" u="none" cap="none" strike="noStrike">
                <a:solidFill>
                  <a:srgbClr val="000000"/>
                </a:solidFill>
                <a:latin typeface="Nunito"/>
                <a:ea typeface="Nunito"/>
                <a:cs typeface="Nunito"/>
                <a:sym typeface="Nunito"/>
              </a:rPr>
              <a:t>Calendari final de curs</a:t>
            </a:r>
            <a:endParaRPr b="0" i="0" sz="1400" u="none" cap="none" strike="noStrike">
              <a:solidFill>
                <a:srgbClr val="000000"/>
              </a:solidFill>
              <a:latin typeface="Arial"/>
              <a:ea typeface="Arial"/>
              <a:cs typeface="Arial"/>
              <a:sym typeface="Arial"/>
            </a:endParaRPr>
          </a:p>
        </p:txBody>
      </p:sp>
      <p:sp>
        <p:nvSpPr>
          <p:cNvPr id="354" name="Google Shape;354;p39"/>
          <p:cNvSpPr txBox="1"/>
          <p:nvPr/>
        </p:nvSpPr>
        <p:spPr>
          <a:xfrm>
            <a:off x="276200" y="2536975"/>
            <a:ext cx="6767400" cy="3464100"/>
          </a:xfrm>
          <a:prstGeom prst="rect">
            <a:avLst/>
          </a:prstGeom>
          <a:noFill/>
          <a:ln>
            <a:noFill/>
          </a:ln>
        </p:spPr>
        <p:txBody>
          <a:bodyPr anchorCtr="0" anchor="t" bIns="46800" lIns="90000" spcFirstLastPara="1" rIns="90000" wrap="square" tIns="46800">
            <a:noAutofit/>
          </a:bodyPr>
          <a:lstStyle/>
          <a:p>
            <a:pPr indent="-457200" lvl="0" marL="457200" marR="0" rtl="0" algn="l">
              <a:lnSpc>
                <a:spcPct val="90000"/>
              </a:lnSpc>
              <a:spcBef>
                <a:spcPts val="1800"/>
              </a:spcBef>
              <a:spcAft>
                <a:spcPts val="0"/>
              </a:spcAft>
              <a:buClr>
                <a:srgbClr val="000000"/>
              </a:buClr>
              <a:buSzPts val="3700"/>
              <a:buFont typeface="Calibri"/>
              <a:buChar char="●"/>
            </a:pPr>
            <a:r>
              <a:rPr b="0" i="0" lang="en-US" sz="3700" u="none" cap="none" strike="noStrike">
                <a:solidFill>
                  <a:srgbClr val="000000"/>
                </a:solidFill>
                <a:latin typeface="Calibri"/>
                <a:ea typeface="Calibri"/>
                <a:cs typeface="Calibri"/>
                <a:sym typeface="Calibri"/>
              </a:rPr>
              <a:t>20 de juny: lliurament de notes finals</a:t>
            </a:r>
            <a:endParaRPr b="0" i="0" sz="3700" u="none" cap="none" strike="noStrike">
              <a:solidFill>
                <a:srgbClr val="000000"/>
              </a:solidFill>
              <a:latin typeface="Calibri"/>
              <a:ea typeface="Calibri"/>
              <a:cs typeface="Calibri"/>
              <a:sym typeface="Calibri"/>
            </a:endParaRPr>
          </a:p>
          <a:p>
            <a:pPr indent="-457200" lvl="0" marL="457200" marR="0" rtl="0" algn="l">
              <a:lnSpc>
                <a:spcPct val="90000"/>
              </a:lnSpc>
              <a:spcBef>
                <a:spcPts val="0"/>
              </a:spcBef>
              <a:spcAft>
                <a:spcPts val="0"/>
              </a:spcAft>
              <a:buClr>
                <a:srgbClr val="000000"/>
              </a:buClr>
              <a:buSzPts val="3700"/>
              <a:buFont typeface="Calibri"/>
              <a:buChar char="●"/>
            </a:pPr>
            <a:r>
              <a:rPr b="0" i="0" lang="en-US" sz="3700" u="none" cap="none" strike="noStrike">
                <a:solidFill>
                  <a:srgbClr val="000000"/>
                </a:solidFill>
                <a:latin typeface="Calibri"/>
                <a:ea typeface="Calibri"/>
                <a:cs typeface="Calibri"/>
                <a:sym typeface="Calibri"/>
              </a:rPr>
              <a:t>20 de juny: acabament del curs</a:t>
            </a:r>
            <a:endParaRPr b="0" i="0" sz="3700" u="none" cap="none" strike="noStrike">
              <a:solidFill>
                <a:srgbClr val="000000"/>
              </a:solidFill>
              <a:latin typeface="Calibri"/>
              <a:ea typeface="Calibri"/>
              <a:cs typeface="Calibri"/>
              <a:sym typeface="Calibri"/>
            </a:endParaRPr>
          </a:p>
          <a:p>
            <a:pPr indent="0" lvl="0" marL="457200" marR="0" rtl="0" algn="l">
              <a:lnSpc>
                <a:spcPct val="90000"/>
              </a:lnSpc>
              <a:spcBef>
                <a:spcPts val="0"/>
              </a:spcBef>
              <a:spcAft>
                <a:spcPts val="0"/>
              </a:spcAft>
              <a:buClr>
                <a:srgbClr val="000000"/>
              </a:buClr>
              <a:buSzPts val="3500"/>
              <a:buFont typeface="Arial"/>
              <a:buNone/>
            </a:pPr>
            <a:r>
              <a:t/>
            </a:r>
            <a:endParaRPr b="0" i="0" sz="3500" u="none" cap="none" strike="noStrike">
              <a:solidFill>
                <a:srgbClr val="000000"/>
              </a:solidFill>
              <a:highlight>
                <a:srgbClr val="FFFF00"/>
              </a:highlight>
              <a:latin typeface="Calibri"/>
              <a:ea typeface="Calibri"/>
              <a:cs typeface="Calibri"/>
              <a:sym typeface="Calibri"/>
            </a:endParaRPr>
          </a:p>
        </p:txBody>
      </p:sp>
      <p:pic>
        <p:nvPicPr>
          <p:cNvPr id="355" name="Google Shape;355;p39"/>
          <p:cNvPicPr preferRelativeResize="0"/>
          <p:nvPr/>
        </p:nvPicPr>
        <p:blipFill rotWithShape="1">
          <a:blip r:embed="rId3">
            <a:alphaModFix/>
          </a:blip>
          <a:srcRect b="0" l="0" r="0" t="0"/>
          <a:stretch/>
        </p:blipFill>
        <p:spPr>
          <a:xfrm>
            <a:off x="7524750" y="260350"/>
            <a:ext cx="1404900" cy="6408600"/>
          </a:xfrm>
          <a:prstGeom prst="rect">
            <a:avLst/>
          </a:prstGeom>
          <a:noFill/>
          <a:ln>
            <a:noFill/>
          </a:ln>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0" name="Shape 360"/>
        <p:cNvGrpSpPr/>
        <p:nvPr/>
      </p:nvGrpSpPr>
      <p:grpSpPr>
        <a:xfrm>
          <a:off x="0" y="0"/>
          <a:ext cx="0" cy="0"/>
          <a:chOff x="0" y="0"/>
          <a:chExt cx="0" cy="0"/>
        </a:xfrm>
      </p:grpSpPr>
      <p:sp>
        <p:nvSpPr>
          <p:cNvPr id="361" name="Google Shape;361;p40"/>
          <p:cNvSpPr txBox="1"/>
          <p:nvPr/>
        </p:nvSpPr>
        <p:spPr>
          <a:xfrm>
            <a:off x="468425" y="357262"/>
            <a:ext cx="6696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8943"/>
              </a:buClr>
              <a:buSzPts val="4400"/>
              <a:buFont typeface="Nunito"/>
              <a:buNone/>
            </a:pPr>
            <a:r>
              <a:rPr b="1" i="0" lang="en-US" sz="4400" u="none" cap="none" strike="noStrike">
                <a:solidFill>
                  <a:srgbClr val="741B47"/>
                </a:solidFill>
                <a:latin typeface="Nunito"/>
                <a:ea typeface="Nunito"/>
                <a:cs typeface="Nunito"/>
                <a:sym typeface="Nunito"/>
              </a:rPr>
              <a:t>Pàgina web de centre</a:t>
            </a:r>
            <a:endParaRPr b="0" i="0" sz="4400" u="none" cap="none" strike="noStrike">
              <a:solidFill>
                <a:srgbClr val="741B47"/>
              </a:solidFill>
              <a:latin typeface="Arial"/>
              <a:ea typeface="Arial"/>
              <a:cs typeface="Arial"/>
              <a:sym typeface="Arial"/>
            </a:endParaRPr>
          </a:p>
        </p:txBody>
      </p:sp>
      <p:pic>
        <p:nvPicPr>
          <p:cNvPr id="362" name="Google Shape;362;p40"/>
          <p:cNvPicPr preferRelativeResize="0"/>
          <p:nvPr/>
        </p:nvPicPr>
        <p:blipFill rotWithShape="1">
          <a:blip r:embed="rId3">
            <a:alphaModFix/>
          </a:blip>
          <a:srcRect b="0" l="0" r="0" t="0"/>
          <a:stretch/>
        </p:blipFill>
        <p:spPr>
          <a:xfrm>
            <a:off x="7524750" y="260350"/>
            <a:ext cx="1404937" cy="6408737"/>
          </a:xfrm>
          <a:prstGeom prst="rect">
            <a:avLst/>
          </a:prstGeom>
          <a:noFill/>
          <a:ln>
            <a:noFill/>
          </a:ln>
        </p:spPr>
      </p:pic>
      <p:pic>
        <p:nvPicPr>
          <p:cNvPr id="363" name="Google Shape;363;p40"/>
          <p:cNvPicPr preferRelativeResize="0"/>
          <p:nvPr/>
        </p:nvPicPr>
        <p:blipFill rotWithShape="1">
          <a:blip r:embed="rId4">
            <a:alphaModFix/>
          </a:blip>
          <a:srcRect b="0" l="0" r="0" t="0"/>
          <a:stretch/>
        </p:blipFill>
        <p:spPr>
          <a:xfrm>
            <a:off x="206450" y="1246062"/>
            <a:ext cx="7219951" cy="4365890"/>
          </a:xfrm>
          <a:prstGeom prst="rect">
            <a:avLst/>
          </a:prstGeom>
          <a:noFill/>
          <a:ln>
            <a:noFill/>
          </a:ln>
        </p:spPr>
      </p:pic>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8" name="Shape 368"/>
        <p:cNvGrpSpPr/>
        <p:nvPr/>
      </p:nvGrpSpPr>
      <p:grpSpPr>
        <a:xfrm>
          <a:off x="0" y="0"/>
          <a:ext cx="0" cy="0"/>
          <a:chOff x="0" y="0"/>
          <a:chExt cx="0" cy="0"/>
        </a:xfrm>
      </p:grpSpPr>
      <p:sp>
        <p:nvSpPr>
          <p:cNvPr id="369" name="Google Shape;369;p41"/>
          <p:cNvSpPr txBox="1"/>
          <p:nvPr/>
        </p:nvSpPr>
        <p:spPr>
          <a:xfrm>
            <a:off x="539750" y="404812"/>
            <a:ext cx="6696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D8943"/>
              </a:buClr>
              <a:buSzPts val="4400"/>
              <a:buFont typeface="Nunito"/>
              <a:buNone/>
            </a:pPr>
            <a:r>
              <a:rPr b="1" i="0" lang="en-US" sz="4400" u="none" cap="none" strike="noStrike">
                <a:solidFill>
                  <a:srgbClr val="741B47"/>
                </a:solidFill>
                <a:latin typeface="Nunito"/>
                <a:ea typeface="Nunito"/>
                <a:cs typeface="Nunito"/>
                <a:sym typeface="Nunito"/>
              </a:rPr>
              <a:t>Altres activitats</a:t>
            </a:r>
            <a:endParaRPr b="0" i="0" sz="4400" u="none" cap="none" strike="noStrike">
              <a:solidFill>
                <a:srgbClr val="741B47"/>
              </a:solidFill>
              <a:latin typeface="Arial"/>
              <a:ea typeface="Arial"/>
              <a:cs typeface="Arial"/>
              <a:sym typeface="Arial"/>
            </a:endParaRPr>
          </a:p>
        </p:txBody>
      </p:sp>
      <p:sp>
        <p:nvSpPr>
          <p:cNvPr id="370" name="Google Shape;370;p41"/>
          <p:cNvSpPr txBox="1"/>
          <p:nvPr/>
        </p:nvSpPr>
        <p:spPr>
          <a:xfrm>
            <a:off x="468425" y="1195079"/>
            <a:ext cx="6767400" cy="1553700"/>
          </a:xfrm>
          <a:prstGeom prst="rect">
            <a:avLst/>
          </a:prstGeom>
          <a:noFill/>
          <a:ln>
            <a:noFill/>
          </a:ln>
        </p:spPr>
        <p:txBody>
          <a:bodyPr anchorCtr="0" anchor="t" bIns="46800" lIns="90000" spcFirstLastPara="1" rIns="90000" wrap="square" tIns="46800">
            <a:noAutofit/>
          </a:bodyPr>
          <a:lstStyle/>
          <a:p>
            <a:pPr indent="-390525" lvl="0" marL="415925" marR="0" rtl="0" algn="just">
              <a:lnSpc>
                <a:spcPct val="90000"/>
              </a:lnSpc>
              <a:spcBef>
                <a:spcPts val="1800"/>
              </a:spcBef>
              <a:spcAft>
                <a:spcPts val="0"/>
              </a:spcAft>
              <a:buClr>
                <a:srgbClr val="333399"/>
              </a:buClr>
              <a:buSzPts val="2800"/>
              <a:buFont typeface="Calibri"/>
              <a:buChar char="•"/>
            </a:pPr>
            <a:r>
              <a:rPr b="0" i="0" lang="en-US" sz="2800" u="none" cap="none" strike="noStrike">
                <a:solidFill>
                  <a:srgbClr val="000000"/>
                </a:solidFill>
                <a:latin typeface="Calibri"/>
                <a:ea typeface="Calibri"/>
                <a:cs typeface="Calibri"/>
                <a:sym typeface="Calibri"/>
              </a:rPr>
              <a:t>Revista digital </a:t>
            </a:r>
            <a:r>
              <a:rPr b="0" i="1" lang="en-US" sz="2800" u="none" cap="none" strike="noStrike">
                <a:solidFill>
                  <a:srgbClr val="000000"/>
                </a:solidFill>
                <a:latin typeface="Calibri"/>
                <a:ea typeface="Calibri"/>
                <a:cs typeface="Calibri"/>
                <a:sym typeface="Calibri"/>
              </a:rPr>
              <a:t>La Revuo</a:t>
            </a:r>
            <a:r>
              <a:rPr b="0" i="0" lang="en-US" sz="2800" u="none" cap="none" strike="noStrike">
                <a:solidFill>
                  <a:srgbClr val="000000"/>
                </a:solidFill>
                <a:latin typeface="Calibri"/>
                <a:ea typeface="Calibri"/>
                <a:cs typeface="Calibri"/>
                <a:sym typeface="Calibri"/>
              </a:rPr>
              <a:t> (Daniela Ibba)</a:t>
            </a:r>
            <a:endParaRPr b="0" i="0" sz="2800" u="none" cap="none" strike="noStrike">
              <a:solidFill>
                <a:srgbClr val="000000"/>
              </a:solidFill>
              <a:latin typeface="Calibri"/>
              <a:ea typeface="Calibri"/>
              <a:cs typeface="Calibri"/>
              <a:sym typeface="Calibri"/>
            </a:endParaRPr>
          </a:p>
          <a:p>
            <a:pPr indent="-390525" lvl="0" marL="415925" marR="0" rtl="0" algn="l">
              <a:lnSpc>
                <a:spcPct val="90000"/>
              </a:lnSpc>
              <a:spcBef>
                <a:spcPts val="1800"/>
              </a:spcBef>
              <a:spcAft>
                <a:spcPts val="0"/>
              </a:spcAft>
              <a:buClr>
                <a:srgbClr val="333399"/>
              </a:buClr>
              <a:buSzPts val="2800"/>
              <a:buFont typeface="Calibri"/>
              <a:buChar char="•"/>
            </a:pPr>
            <a:r>
              <a:rPr b="0" i="0" lang="en-US" sz="2800" u="none" cap="none" strike="noStrike">
                <a:solidFill>
                  <a:srgbClr val="000000"/>
                </a:solidFill>
                <a:latin typeface="Calibri"/>
                <a:ea typeface="Calibri"/>
                <a:cs typeface="Calibri"/>
                <a:sym typeface="Calibri"/>
              </a:rPr>
              <a:t>Col·laboració amb les revistes locals (Daniela Ibba)</a:t>
            </a:r>
            <a:endParaRPr b="0" i="0" sz="2800" u="none" cap="none" strike="noStrike">
              <a:solidFill>
                <a:srgbClr val="000000"/>
              </a:solidFill>
              <a:latin typeface="Calibri"/>
              <a:ea typeface="Calibri"/>
              <a:cs typeface="Calibri"/>
              <a:sym typeface="Calibri"/>
            </a:endParaRPr>
          </a:p>
          <a:p>
            <a:pPr indent="0" lvl="0" marL="457200" marR="0" rtl="0" algn="just">
              <a:lnSpc>
                <a:spcPct val="90000"/>
              </a:lnSpc>
              <a:spcBef>
                <a:spcPts val="18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400"/>
              <a:buFont typeface="Arial"/>
              <a:buNone/>
            </a:pPr>
            <a:r>
              <a:t/>
            </a:r>
            <a:endParaRPr b="0" i="0" sz="2400" u="none" cap="none" strike="noStrike">
              <a:solidFill>
                <a:schemeClr val="dk1"/>
              </a:solidFill>
              <a:highlight>
                <a:srgbClr val="FF9900"/>
              </a:highlight>
              <a:latin typeface="Calibri"/>
              <a:ea typeface="Calibri"/>
              <a:cs typeface="Calibri"/>
              <a:sym typeface="Calibri"/>
            </a:endParaRPr>
          </a:p>
          <a:p>
            <a:pPr indent="-390525" lvl="0" marL="415925" marR="0" rtl="0" algn="just">
              <a:lnSpc>
                <a:spcPct val="200000"/>
              </a:lnSpc>
              <a:spcBef>
                <a:spcPts val="0"/>
              </a:spcBef>
              <a:spcAft>
                <a:spcPts val="0"/>
              </a:spcAft>
              <a:buClr>
                <a:srgbClr val="350D35"/>
              </a:buClr>
              <a:buSzPts val="2800"/>
              <a:buFont typeface="Calibri"/>
              <a:buChar char="•"/>
            </a:pPr>
            <a:r>
              <a:rPr b="1" i="0" lang="en-US" sz="4000" u="none" cap="none" strike="noStrike">
                <a:solidFill>
                  <a:srgbClr val="350D35"/>
                </a:solidFill>
                <a:latin typeface="Nunito"/>
                <a:ea typeface="Nunito"/>
                <a:cs typeface="Nunito"/>
                <a:sym typeface="Nunito"/>
              </a:rPr>
              <a:t>Precs i preguntes</a:t>
            </a:r>
            <a:endParaRPr b="0" i="0" sz="1400" u="none" cap="none" strike="noStrike">
              <a:solidFill>
                <a:srgbClr val="350D35"/>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pic>
        <p:nvPicPr>
          <p:cNvPr id="371" name="Google Shape;371;p41"/>
          <p:cNvPicPr preferRelativeResize="0"/>
          <p:nvPr/>
        </p:nvPicPr>
        <p:blipFill rotWithShape="1">
          <a:blip r:embed="rId3">
            <a:alphaModFix/>
          </a:blip>
          <a:srcRect b="0" l="0" r="0" t="0"/>
          <a:stretch/>
        </p:blipFill>
        <p:spPr>
          <a:xfrm>
            <a:off x="7524750" y="260350"/>
            <a:ext cx="1404900" cy="6408600"/>
          </a:xfrm>
          <a:prstGeom prst="rect">
            <a:avLst/>
          </a:prstGeom>
          <a:noFill/>
          <a:ln>
            <a:noFill/>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6" name="Shape 376"/>
        <p:cNvGrpSpPr/>
        <p:nvPr/>
      </p:nvGrpSpPr>
      <p:grpSpPr>
        <a:xfrm>
          <a:off x="0" y="0"/>
          <a:ext cx="0" cy="0"/>
          <a:chOff x="0" y="0"/>
          <a:chExt cx="0" cy="0"/>
        </a:xfrm>
      </p:grpSpPr>
      <p:pic>
        <p:nvPicPr>
          <p:cNvPr id="377" name="Google Shape;377;p42"/>
          <p:cNvPicPr preferRelativeResize="0"/>
          <p:nvPr/>
        </p:nvPicPr>
        <p:blipFill rotWithShape="1">
          <a:blip r:embed="rId3">
            <a:alphaModFix/>
          </a:blip>
          <a:srcRect b="0" l="0" r="0" t="0"/>
          <a:stretch/>
        </p:blipFill>
        <p:spPr>
          <a:xfrm>
            <a:off x="5219700" y="2924175"/>
            <a:ext cx="3771900" cy="3781425"/>
          </a:xfrm>
          <a:prstGeom prst="rect">
            <a:avLst/>
          </a:prstGeom>
          <a:noFill/>
          <a:ln>
            <a:noFill/>
          </a:ln>
        </p:spPr>
      </p:pic>
      <p:sp>
        <p:nvSpPr>
          <p:cNvPr id="378" name="Google Shape;378;p42"/>
          <p:cNvSpPr txBox="1"/>
          <p:nvPr/>
        </p:nvSpPr>
        <p:spPr>
          <a:xfrm>
            <a:off x="1476375" y="1628775"/>
            <a:ext cx="5514900" cy="2305200"/>
          </a:xfrm>
          <a:prstGeom prst="rect">
            <a:avLst/>
          </a:prstGeom>
          <a:no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000000"/>
              </a:buClr>
              <a:buSzPts val="3600"/>
              <a:buFont typeface="Nunito"/>
              <a:buNone/>
            </a:pPr>
            <a:r>
              <a:rPr b="1" i="0" lang="en-US" sz="3600" u="none" cap="none" strike="noStrike">
                <a:solidFill>
                  <a:srgbClr val="350D35"/>
                </a:solidFill>
                <a:latin typeface="Nunito"/>
                <a:ea typeface="Nunito"/>
                <a:cs typeface="Nunito"/>
                <a:sym typeface="Nunito"/>
              </a:rPr>
              <a:t>MOLTES GRÀCIES </a:t>
            </a:r>
            <a:br>
              <a:rPr b="1" i="0" lang="en-US" sz="3600" u="none" cap="none" strike="noStrike">
                <a:solidFill>
                  <a:srgbClr val="350D35"/>
                </a:solidFill>
                <a:latin typeface="Nunito"/>
                <a:ea typeface="Nunito"/>
                <a:cs typeface="Nunito"/>
                <a:sym typeface="Nunito"/>
              </a:rPr>
            </a:br>
            <a:r>
              <a:rPr b="1" i="0" lang="en-US" sz="3600" u="none" cap="none" strike="noStrike">
                <a:solidFill>
                  <a:srgbClr val="350D35"/>
                </a:solidFill>
                <a:latin typeface="Nunito"/>
                <a:ea typeface="Nunito"/>
                <a:cs typeface="Nunito"/>
                <a:sym typeface="Nunito"/>
              </a:rPr>
              <a:t>per la vostra assistència</a:t>
            </a:r>
            <a:endParaRPr b="0" i="0" sz="2200" u="none" cap="none" strike="noStrike">
              <a:solidFill>
                <a:srgbClr val="350D35"/>
              </a:solidFill>
              <a:latin typeface="Arial"/>
              <a:ea typeface="Arial"/>
              <a:cs typeface="Arial"/>
              <a:sym typeface="Arial"/>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sp>
        <p:nvSpPr>
          <p:cNvPr id="95" name="Google Shape;95;p4"/>
          <p:cNvSpPr txBox="1"/>
          <p:nvPr/>
        </p:nvSpPr>
        <p:spPr>
          <a:xfrm>
            <a:off x="1908175" y="333375"/>
            <a:ext cx="6911975" cy="7207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4000"/>
              <a:buFont typeface="Nunito"/>
              <a:buNone/>
            </a:pPr>
            <a:r>
              <a:rPr b="1" i="0" lang="en-US" sz="4000" u="none" cap="none" strike="noStrike">
                <a:solidFill>
                  <a:srgbClr val="741B47"/>
                </a:solidFill>
                <a:latin typeface="Nunito"/>
                <a:ea typeface="Nunito"/>
                <a:cs typeface="Nunito"/>
                <a:sym typeface="Nunito"/>
              </a:rPr>
              <a:t>Models comunicació</a:t>
            </a:r>
            <a:endParaRPr b="0" i="0" sz="1400" u="none" cap="none" strike="noStrike">
              <a:solidFill>
                <a:srgbClr val="741B47"/>
              </a:solidFill>
              <a:latin typeface="Arial"/>
              <a:ea typeface="Arial"/>
              <a:cs typeface="Arial"/>
              <a:sym typeface="Arial"/>
            </a:endParaRPr>
          </a:p>
        </p:txBody>
      </p:sp>
      <p:sp>
        <p:nvSpPr>
          <p:cNvPr id="96" name="Google Shape;96;p4"/>
          <p:cNvSpPr txBox="1"/>
          <p:nvPr/>
        </p:nvSpPr>
        <p:spPr>
          <a:xfrm>
            <a:off x="1835150" y="1989137"/>
            <a:ext cx="6767512" cy="2663825"/>
          </a:xfrm>
          <a:prstGeom prst="rect">
            <a:avLst/>
          </a:prstGeom>
          <a:noFill/>
          <a:ln>
            <a:noFill/>
          </a:ln>
        </p:spPr>
        <p:txBody>
          <a:bodyPr anchorCtr="0" anchor="t" bIns="46800" lIns="90000" spcFirstLastPara="1" rIns="90000" wrap="square" tIns="46800">
            <a:noAutofit/>
          </a:bodyPr>
          <a:lstStyle/>
          <a:p>
            <a:pPr indent="0" lvl="0" marL="415925" marR="0" rtl="0" algn="just">
              <a:lnSpc>
                <a:spcPct val="90000"/>
              </a:lnSpc>
              <a:spcBef>
                <a:spcPts val="1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90525" lvl="0" marL="415925" marR="0" rtl="0" algn="just">
              <a:lnSpc>
                <a:spcPct val="90000"/>
              </a:lnSpc>
              <a:spcBef>
                <a:spcPts val="180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97" name="Google Shape;97;p4"/>
          <p:cNvSpPr txBox="1"/>
          <p:nvPr/>
        </p:nvSpPr>
        <p:spPr>
          <a:xfrm>
            <a:off x="1908175" y="1196975"/>
            <a:ext cx="6408737" cy="477837"/>
          </a:xfrm>
          <a:prstGeom prst="rect">
            <a:avLst/>
          </a:prstGeom>
          <a:noFill/>
          <a:ln>
            <a:noFill/>
          </a:ln>
        </p:spPr>
        <p:txBody>
          <a:bodyPr anchorCtr="0" anchor="t" bIns="46800" lIns="90000" spcFirstLastPara="1" rIns="90000" wrap="square" tIns="46800">
            <a:noAutofit/>
          </a:bodyPr>
          <a:lstStyle/>
          <a:p>
            <a:pPr indent="0" lvl="0" marL="0" marR="0" rtl="0" algn="just">
              <a:lnSpc>
                <a:spcPct val="90000"/>
              </a:lnSpc>
              <a:spcBef>
                <a:spcPts val="0"/>
              </a:spcBef>
              <a:spcAft>
                <a:spcPts val="0"/>
              </a:spcAft>
              <a:buClr>
                <a:srgbClr val="000000"/>
              </a:buClr>
              <a:buSzPts val="2800"/>
              <a:buFont typeface="Calibri"/>
              <a:buNone/>
            </a:pPr>
            <a:r>
              <a:rPr b="0" i="0" lang="en-US" sz="2800" u="none" cap="none" strike="noStrike">
                <a:solidFill>
                  <a:srgbClr val="222222"/>
                </a:solidFill>
                <a:highlight>
                  <a:srgbClr val="FFFFFF"/>
                </a:highlight>
                <a:latin typeface="Arial"/>
                <a:ea typeface="Arial"/>
                <a:cs typeface="Arial"/>
                <a:sym typeface="Arial"/>
              </a:rPr>
              <a:t>Tots els comunicats per part del centre cap a les famílies (sortides, vagues, pagaments, cartes a les famílies,....) es faran a través de </a:t>
            </a:r>
            <a:r>
              <a:rPr b="1" i="0" lang="en-US" sz="2800" u="none" cap="none" strike="noStrike">
                <a:solidFill>
                  <a:srgbClr val="087EB6"/>
                </a:solidFill>
                <a:highlight>
                  <a:srgbClr val="FFFFFF"/>
                </a:highlight>
                <a:latin typeface="Arial"/>
                <a:ea typeface="Arial"/>
                <a:cs typeface="Arial"/>
                <a:sym typeface="Arial"/>
              </a:rPr>
              <a:t>IT Escola</a:t>
            </a:r>
            <a:r>
              <a:rPr b="0" i="0" lang="en-US" sz="2800" u="none" cap="none" strike="noStrike">
                <a:solidFill>
                  <a:srgbClr val="087EB6"/>
                </a:solidFill>
                <a:highlight>
                  <a:srgbClr val="FFFFFF"/>
                </a:highlight>
                <a:latin typeface="Arial"/>
                <a:ea typeface="Arial"/>
                <a:cs typeface="Arial"/>
                <a:sym typeface="Arial"/>
              </a:rPr>
              <a:t>.</a:t>
            </a:r>
            <a:endParaRPr b="0" i="0" sz="2800" u="none" cap="none" strike="noStrike">
              <a:solidFill>
                <a:srgbClr val="087EB6"/>
              </a:solidFill>
              <a:highlight>
                <a:srgbClr val="FFFFFF"/>
              </a:highlight>
              <a:latin typeface="Arial"/>
              <a:ea typeface="Arial"/>
              <a:cs typeface="Arial"/>
              <a:sym typeface="Arial"/>
            </a:endParaRPr>
          </a:p>
          <a:p>
            <a:pPr indent="0" lvl="0" marL="0" marR="0" rtl="0" algn="just">
              <a:lnSpc>
                <a:spcPct val="90000"/>
              </a:lnSpc>
              <a:spcBef>
                <a:spcPts val="0"/>
              </a:spcBef>
              <a:spcAft>
                <a:spcPts val="0"/>
              </a:spcAft>
              <a:buClr>
                <a:srgbClr val="000000"/>
              </a:buClr>
              <a:buSzPts val="2800"/>
              <a:buFont typeface="Calibri"/>
              <a:buNone/>
            </a:pPr>
            <a:r>
              <a:rPr b="0" i="0" lang="en-US" sz="2800" u="none" cap="none" strike="noStrike">
                <a:solidFill>
                  <a:srgbClr val="222222"/>
                </a:solidFill>
                <a:highlight>
                  <a:srgbClr val="FFFFFF"/>
                </a:highlight>
                <a:latin typeface="Arial"/>
                <a:ea typeface="Arial"/>
                <a:cs typeface="Arial"/>
                <a:sym typeface="Arial"/>
              </a:rPr>
              <a:t>És convenient que totes les famílies es descarreguin l’aplicació al mòbil tot i que també es pot accedir des de la pàgina web.</a:t>
            </a:r>
            <a:endParaRPr b="0" i="0" sz="2800" u="none" cap="none" strike="noStrike">
              <a:solidFill>
                <a:srgbClr val="222222"/>
              </a:solidFill>
              <a:highlight>
                <a:srgbClr val="FFFFFF"/>
              </a:highlight>
              <a:latin typeface="Arial"/>
              <a:ea typeface="Arial"/>
              <a:cs typeface="Arial"/>
              <a:sym typeface="Arial"/>
            </a:endParaRPr>
          </a:p>
          <a:p>
            <a:pPr indent="0" lvl="0" marL="0" marR="0" rtl="0" algn="just">
              <a:lnSpc>
                <a:spcPct val="90000"/>
              </a:lnSpc>
              <a:spcBef>
                <a:spcPts val="0"/>
              </a:spcBef>
              <a:spcAft>
                <a:spcPts val="0"/>
              </a:spcAft>
              <a:buClr>
                <a:srgbClr val="000000"/>
              </a:buClr>
              <a:buSzPts val="2800"/>
              <a:buFont typeface="Calibri"/>
              <a:buNone/>
            </a:pPr>
            <a:r>
              <a:t/>
            </a:r>
            <a:endParaRPr b="0" i="0" sz="2800" u="none" cap="none" strike="noStrike">
              <a:solidFill>
                <a:srgbClr val="222222"/>
              </a:solidFill>
              <a:highlight>
                <a:srgbClr val="FFFFFF"/>
              </a:highlight>
              <a:latin typeface="Arial"/>
              <a:ea typeface="Arial"/>
              <a:cs typeface="Arial"/>
              <a:sym typeface="Arial"/>
            </a:endParaRPr>
          </a:p>
          <a:p>
            <a:pPr indent="-406400" lvl="0" marL="457200" marR="0" rtl="0" algn="just">
              <a:lnSpc>
                <a:spcPct val="90000"/>
              </a:lnSpc>
              <a:spcBef>
                <a:spcPts val="0"/>
              </a:spcBef>
              <a:spcAft>
                <a:spcPts val="0"/>
              </a:spcAft>
              <a:buClr>
                <a:srgbClr val="222222"/>
              </a:buClr>
              <a:buSzPts val="2800"/>
              <a:buFont typeface="Arial"/>
              <a:buChar char="-"/>
            </a:pPr>
            <a:r>
              <a:rPr b="0" i="0" lang="en-US" sz="2800" u="none" cap="none" strike="noStrike">
                <a:solidFill>
                  <a:srgbClr val="222222"/>
                </a:solidFill>
                <a:highlight>
                  <a:srgbClr val="FFFFFF"/>
                </a:highlight>
                <a:latin typeface="Arial"/>
                <a:ea typeface="Arial"/>
                <a:cs typeface="Arial"/>
                <a:sym typeface="Arial"/>
              </a:rPr>
              <a:t>Pagament: Bizum, targeta o transferència</a:t>
            </a:r>
            <a:endParaRPr b="0" i="0" sz="2800" u="none" cap="none" strike="noStrike">
              <a:solidFill>
                <a:srgbClr val="222222"/>
              </a:solidFill>
              <a:highlight>
                <a:srgbClr val="FFFFFF"/>
              </a:highlight>
              <a:latin typeface="Arial"/>
              <a:ea typeface="Arial"/>
              <a:cs typeface="Arial"/>
              <a:sym typeface="Arial"/>
            </a:endParaRPr>
          </a:p>
          <a:p>
            <a:pPr indent="-406400" lvl="0" marL="457200" marR="0" rtl="0" algn="just">
              <a:lnSpc>
                <a:spcPct val="90000"/>
              </a:lnSpc>
              <a:spcBef>
                <a:spcPts val="0"/>
              </a:spcBef>
              <a:spcAft>
                <a:spcPts val="0"/>
              </a:spcAft>
              <a:buClr>
                <a:srgbClr val="222222"/>
              </a:buClr>
              <a:buSzPts val="2800"/>
              <a:buFont typeface="Arial"/>
              <a:buChar char="-"/>
            </a:pPr>
            <a:r>
              <a:rPr b="0" i="0" lang="en-US" sz="2800" u="none" cap="none" strike="noStrike">
                <a:solidFill>
                  <a:srgbClr val="222222"/>
                </a:solidFill>
                <a:highlight>
                  <a:srgbClr val="FFFFFF"/>
                </a:highlight>
                <a:latin typeface="Arial"/>
                <a:ea typeface="Arial"/>
                <a:cs typeface="Arial"/>
                <a:sym typeface="Arial"/>
              </a:rPr>
              <a:t>Permet vincular membres d’una mateixa família</a:t>
            </a:r>
            <a:endParaRPr b="0" i="0" sz="2800" u="none" cap="none" strike="noStrike">
              <a:solidFill>
                <a:srgbClr val="222222"/>
              </a:solidFill>
              <a:highlight>
                <a:srgbClr val="FFFFFF"/>
              </a:highlight>
              <a:latin typeface="Arial"/>
              <a:ea typeface="Arial"/>
              <a:cs typeface="Arial"/>
              <a:sym typeface="Arial"/>
            </a:endParaRPr>
          </a:p>
          <a:p>
            <a:pPr indent="0" lvl="0" marL="0" marR="0" rtl="0" algn="just">
              <a:lnSpc>
                <a:spcPct val="90000"/>
              </a:lnSpc>
              <a:spcBef>
                <a:spcPts val="0"/>
              </a:spcBef>
              <a:spcAft>
                <a:spcPts val="0"/>
              </a:spcAft>
              <a:buClr>
                <a:srgbClr val="000000"/>
              </a:buClr>
              <a:buSzPts val="2800"/>
              <a:buFont typeface="Calibri"/>
              <a:buNone/>
            </a:pPr>
            <a:r>
              <a:t/>
            </a:r>
            <a:endParaRPr b="0" i="0" sz="2800" u="none" cap="none" strike="noStrike">
              <a:solidFill>
                <a:srgbClr val="222222"/>
              </a:solidFill>
              <a:highlight>
                <a:srgbClr val="FFFFFF"/>
              </a:highlight>
              <a:latin typeface="Arial"/>
              <a:ea typeface="Arial"/>
              <a:cs typeface="Arial"/>
              <a:sym typeface="Arial"/>
            </a:endParaRPr>
          </a:p>
          <a:p>
            <a:pPr indent="0" lvl="0" marL="0" marR="0" rtl="0" algn="just">
              <a:lnSpc>
                <a:spcPct val="90000"/>
              </a:lnSpc>
              <a:spcBef>
                <a:spcPts val="0"/>
              </a:spcBef>
              <a:spcAft>
                <a:spcPts val="0"/>
              </a:spcAft>
              <a:buClr>
                <a:srgbClr val="000000"/>
              </a:buClr>
              <a:buSzPts val="2800"/>
              <a:buFont typeface="Calibri"/>
              <a:buNone/>
            </a:pPr>
            <a:r>
              <a:t/>
            </a:r>
            <a:endParaRPr b="0" i="0" sz="2800" u="none" cap="none" strike="noStrike">
              <a:solidFill>
                <a:srgbClr val="222222"/>
              </a:solidFill>
              <a:highlight>
                <a:srgbClr val="FFFFFF"/>
              </a:highlight>
              <a:latin typeface="Arial"/>
              <a:ea typeface="Arial"/>
              <a:cs typeface="Arial"/>
              <a:sym typeface="Arial"/>
            </a:endParaRPr>
          </a:p>
          <a:p>
            <a:pPr indent="0" lvl="0" marL="457200" marR="0" rtl="0" algn="just">
              <a:lnSpc>
                <a:spcPct val="90000"/>
              </a:lnSpc>
              <a:spcBef>
                <a:spcPts val="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p:txBody>
      </p:sp>
      <p:pic>
        <p:nvPicPr>
          <p:cNvPr id="98" name="Google Shape;98;p4"/>
          <p:cNvPicPr preferRelativeResize="0"/>
          <p:nvPr/>
        </p:nvPicPr>
        <p:blipFill rotWithShape="1">
          <a:blip r:embed="rId3">
            <a:alphaModFix/>
          </a:blip>
          <a:srcRect b="0" l="0" r="0" t="0"/>
          <a:stretch/>
        </p:blipFill>
        <p:spPr>
          <a:xfrm>
            <a:off x="250825" y="188912"/>
            <a:ext cx="1420812" cy="6337300"/>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3" name="Shape 103"/>
        <p:cNvGrpSpPr/>
        <p:nvPr/>
      </p:nvGrpSpPr>
      <p:grpSpPr>
        <a:xfrm>
          <a:off x="0" y="0"/>
          <a:ext cx="0" cy="0"/>
          <a:chOff x="0" y="0"/>
          <a:chExt cx="0" cy="0"/>
        </a:xfrm>
      </p:grpSpPr>
      <p:sp>
        <p:nvSpPr>
          <p:cNvPr id="104" name="Google Shape;104;p5"/>
          <p:cNvSpPr txBox="1"/>
          <p:nvPr/>
        </p:nvSpPr>
        <p:spPr>
          <a:xfrm>
            <a:off x="1938100" y="63825"/>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4000"/>
              <a:buFont typeface="Nunito"/>
              <a:buNone/>
            </a:pPr>
            <a:r>
              <a:rPr b="1" i="0" lang="en-US" sz="4000" u="none" cap="none" strike="noStrike">
                <a:solidFill>
                  <a:srgbClr val="741B47"/>
                </a:solidFill>
                <a:latin typeface="Nunito"/>
                <a:ea typeface="Nunito"/>
                <a:cs typeface="Nunito"/>
                <a:sym typeface="Nunito"/>
              </a:rPr>
              <a:t>Models comunicació</a:t>
            </a:r>
            <a:endParaRPr b="0" i="0" sz="1400" u="none" cap="none" strike="noStrike">
              <a:solidFill>
                <a:srgbClr val="741B47"/>
              </a:solidFill>
              <a:latin typeface="Arial"/>
              <a:ea typeface="Arial"/>
              <a:cs typeface="Arial"/>
              <a:sym typeface="Arial"/>
            </a:endParaRPr>
          </a:p>
        </p:txBody>
      </p:sp>
      <p:sp>
        <p:nvSpPr>
          <p:cNvPr id="105" name="Google Shape;105;p5"/>
          <p:cNvSpPr txBox="1"/>
          <p:nvPr/>
        </p:nvSpPr>
        <p:spPr>
          <a:xfrm>
            <a:off x="996750" y="3579962"/>
            <a:ext cx="8291400" cy="2663700"/>
          </a:xfrm>
          <a:prstGeom prst="rect">
            <a:avLst/>
          </a:prstGeom>
          <a:noFill/>
          <a:ln>
            <a:noFill/>
          </a:ln>
        </p:spPr>
        <p:txBody>
          <a:bodyPr anchorCtr="0" anchor="t" bIns="46800" lIns="90000" spcFirstLastPara="1" rIns="90000" wrap="square" tIns="46800">
            <a:noAutofit/>
          </a:bodyPr>
          <a:lstStyle/>
          <a:p>
            <a:pPr indent="0" lvl="0" marL="415925" marR="0" rtl="0" algn="just">
              <a:lnSpc>
                <a:spcPct val="90000"/>
              </a:lnSpc>
              <a:spcBef>
                <a:spcPts val="1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15925" marR="0" rtl="0" algn="just">
              <a:lnSpc>
                <a:spcPct val="90000"/>
              </a:lnSpc>
              <a:spcBef>
                <a:spcPts val="18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457200" marR="0" rtl="0" algn="just">
              <a:lnSpc>
                <a:spcPct val="90000"/>
              </a:lnSpc>
              <a:spcBef>
                <a:spcPts val="1800"/>
              </a:spcBef>
              <a:spcAft>
                <a:spcPts val="0"/>
              </a:spcAft>
              <a:buClr>
                <a:srgbClr val="000000"/>
              </a:buClr>
              <a:buSzPts val="2900"/>
              <a:buFont typeface="Arial"/>
              <a:buNone/>
            </a:pPr>
            <a:r>
              <a:t/>
            </a:r>
            <a:endParaRPr b="0" i="0" sz="2900" u="none" cap="none" strike="noStrike">
              <a:solidFill>
                <a:srgbClr val="0000FF"/>
              </a:solidFill>
              <a:latin typeface="Calibri"/>
              <a:ea typeface="Calibri"/>
              <a:cs typeface="Calibri"/>
              <a:sym typeface="Calibri"/>
            </a:endParaRPr>
          </a:p>
          <a:p>
            <a:pPr indent="0" lvl="0" marL="457200" marR="0" rtl="0" algn="just">
              <a:lnSpc>
                <a:spcPct val="90000"/>
              </a:lnSpc>
              <a:spcBef>
                <a:spcPts val="1800"/>
              </a:spcBef>
              <a:spcAft>
                <a:spcPts val="0"/>
              </a:spcAft>
              <a:buClr>
                <a:srgbClr val="000000"/>
              </a:buClr>
              <a:buSzPts val="2900"/>
              <a:buFont typeface="Arial"/>
              <a:buNone/>
            </a:pPr>
            <a:r>
              <a:rPr b="0" i="0" lang="en-US" sz="2900" u="none" cap="none" strike="noStrike">
                <a:solidFill>
                  <a:srgbClr val="0000FF"/>
                </a:solidFill>
                <a:latin typeface="Calibri"/>
                <a:ea typeface="Calibri"/>
                <a:cs typeface="Calibri"/>
                <a:sym typeface="Calibri"/>
              </a:rPr>
              <a:t>- Pàgina web del centre</a:t>
            </a:r>
            <a:endParaRPr b="0" i="0" sz="2900" u="none" cap="none" strike="noStrike">
              <a:solidFill>
                <a:srgbClr val="0000FF"/>
              </a:solidFill>
              <a:latin typeface="Calibri"/>
              <a:ea typeface="Calibri"/>
              <a:cs typeface="Calibri"/>
              <a:sym typeface="Calibri"/>
            </a:endParaRPr>
          </a:p>
          <a:p>
            <a:pPr indent="0" lvl="0" marL="457200" marR="0" rtl="0" algn="just">
              <a:lnSpc>
                <a:spcPct val="90000"/>
              </a:lnSpc>
              <a:spcBef>
                <a:spcPts val="1800"/>
              </a:spcBef>
              <a:spcAft>
                <a:spcPts val="0"/>
              </a:spcAft>
              <a:buClr>
                <a:srgbClr val="000000"/>
              </a:buClr>
              <a:buSzPts val="2900"/>
              <a:buFont typeface="Arial"/>
              <a:buNone/>
            </a:pPr>
            <a:r>
              <a:rPr b="0" i="0" lang="en-US" sz="2900" u="none" cap="none" strike="noStrike">
                <a:solidFill>
                  <a:srgbClr val="000000"/>
                </a:solidFill>
                <a:latin typeface="Calibri"/>
                <a:ea typeface="Calibri"/>
                <a:cs typeface="Calibri"/>
                <a:sym typeface="Calibri"/>
              </a:rPr>
              <a:t> Criteris d’avaluació de cada matèria ordenats per cursos (codi: 3eso)</a:t>
            </a:r>
            <a:endParaRPr b="0" i="0" sz="1500" u="none" cap="none" strike="noStrike">
              <a:solidFill>
                <a:srgbClr val="000000"/>
              </a:solidFill>
              <a:latin typeface="Arial"/>
              <a:ea typeface="Arial"/>
              <a:cs typeface="Arial"/>
              <a:sym typeface="Arial"/>
            </a:endParaRPr>
          </a:p>
          <a:p>
            <a:pPr indent="-390525" lvl="0" marL="415925" marR="0" rtl="0" algn="just">
              <a:lnSpc>
                <a:spcPct val="90000"/>
              </a:lnSpc>
              <a:spcBef>
                <a:spcPts val="180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106" name="Google Shape;106;p5"/>
          <p:cNvSpPr txBox="1"/>
          <p:nvPr/>
        </p:nvSpPr>
        <p:spPr>
          <a:xfrm>
            <a:off x="1938100" y="784425"/>
            <a:ext cx="6408600" cy="477900"/>
          </a:xfrm>
          <a:prstGeom prst="rect">
            <a:avLst/>
          </a:prstGeom>
          <a:noFill/>
          <a:ln>
            <a:noFill/>
          </a:ln>
        </p:spPr>
        <p:txBody>
          <a:bodyPr anchorCtr="0" anchor="t" bIns="46800" lIns="90000" spcFirstLastPara="1" rIns="90000" wrap="square" tIns="46800">
            <a:noAutofit/>
          </a:bodyPr>
          <a:lstStyle/>
          <a:p>
            <a:pPr indent="0" lvl="0" marL="45720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419100" lvl="0" marL="457200" marR="0" rtl="0" algn="l">
              <a:lnSpc>
                <a:spcPct val="90000"/>
              </a:lnSpc>
              <a:spcBef>
                <a:spcPts val="0"/>
              </a:spcBef>
              <a:spcAft>
                <a:spcPts val="0"/>
              </a:spcAft>
              <a:buClr>
                <a:srgbClr val="0000FF"/>
              </a:buClr>
              <a:buSzPts val="3000"/>
              <a:buFont typeface="Calibri"/>
              <a:buChar char="-"/>
            </a:pPr>
            <a:r>
              <a:rPr b="0" i="0" lang="en-US" sz="3000" u="none" cap="none" strike="noStrike">
                <a:solidFill>
                  <a:srgbClr val="0000FF"/>
                </a:solidFill>
                <a:latin typeface="Calibri"/>
                <a:ea typeface="Calibri"/>
                <a:cs typeface="Calibri"/>
                <a:sym typeface="Calibri"/>
              </a:rPr>
              <a:t>IT ESCOLA</a:t>
            </a:r>
            <a:endParaRPr b="0" i="0" sz="3000" u="none" cap="none" strike="noStrike">
              <a:solidFill>
                <a:srgbClr val="0000FF"/>
              </a:solidFill>
              <a:latin typeface="Calibri"/>
              <a:ea typeface="Calibri"/>
              <a:cs typeface="Calibri"/>
              <a:sym typeface="Calibri"/>
            </a:endParaRPr>
          </a:p>
          <a:p>
            <a:pPr indent="-419100" lvl="1" marL="914400" marR="0" rtl="0" algn="l">
              <a:lnSpc>
                <a:spcPct val="9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Faltes d’assistència</a:t>
            </a:r>
            <a:endParaRPr b="0" i="0" sz="3000" u="none" cap="none" strike="noStrike">
              <a:solidFill>
                <a:schemeClr val="dk1"/>
              </a:solidFill>
              <a:latin typeface="Calibri"/>
              <a:ea typeface="Calibri"/>
              <a:cs typeface="Calibri"/>
              <a:sym typeface="Calibri"/>
            </a:endParaRPr>
          </a:p>
          <a:p>
            <a:pPr indent="-419100" lvl="1" marL="914400" marR="0" rtl="0" algn="l">
              <a:lnSpc>
                <a:spcPct val="9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Retards</a:t>
            </a:r>
            <a:endParaRPr b="0" i="0" sz="3000" u="none" cap="none" strike="noStrike">
              <a:solidFill>
                <a:schemeClr val="dk1"/>
              </a:solidFill>
              <a:latin typeface="Calibri"/>
              <a:ea typeface="Calibri"/>
              <a:cs typeface="Calibri"/>
              <a:sym typeface="Calibri"/>
            </a:endParaRPr>
          </a:p>
          <a:p>
            <a:pPr indent="-419100" lvl="0" marL="457200" marR="0" rtl="0" algn="l">
              <a:lnSpc>
                <a:spcPct val="90000"/>
              </a:lnSpc>
              <a:spcBef>
                <a:spcPts val="0"/>
              </a:spcBef>
              <a:spcAft>
                <a:spcPts val="0"/>
              </a:spcAft>
              <a:buClr>
                <a:srgbClr val="0000FF"/>
              </a:buClr>
              <a:buSzPts val="3000"/>
              <a:buFont typeface="Calibri"/>
              <a:buChar char="-"/>
            </a:pPr>
            <a:r>
              <a:rPr b="0" i="0" lang="en-US" sz="3000" u="sng" cap="none" strike="noStrike">
                <a:solidFill>
                  <a:srgbClr val="0000FF"/>
                </a:solidFill>
                <a:latin typeface="Calibri"/>
                <a:ea typeface="Calibri"/>
                <a:cs typeface="Calibri"/>
                <a:sym typeface="Calibri"/>
                <a:hlinkClick r:id="rId3">
                  <a:extLst>
                    <a:ext uri="{A12FA001-AC4F-418D-AE19-62706E023703}">
                      <ahyp:hlinkClr val="tx"/>
                    </a:ext>
                  </a:extLst>
                </a:hlinkClick>
              </a:rPr>
              <a:t>transport.ensenyament@girones.cat</a:t>
            </a:r>
            <a:endParaRPr b="0" i="0" sz="3000" u="sng" cap="none" strike="noStrike">
              <a:solidFill>
                <a:srgbClr val="0000FF"/>
              </a:solidFill>
              <a:latin typeface="Calibri"/>
              <a:ea typeface="Calibri"/>
              <a:cs typeface="Calibri"/>
              <a:sym typeface="Calibri"/>
            </a:endParaRPr>
          </a:p>
          <a:p>
            <a:pPr indent="-419100" lvl="1" marL="914400" marR="0" rtl="0" algn="l">
              <a:lnSpc>
                <a:spcPct val="90000"/>
              </a:lnSpc>
              <a:spcBef>
                <a:spcPts val="0"/>
              </a:spcBef>
              <a:spcAft>
                <a:spcPts val="0"/>
              </a:spcAft>
              <a:buClr>
                <a:srgbClr val="000000"/>
              </a:buClr>
              <a:buSzPts val="3000"/>
              <a:buFont typeface="Calibri"/>
              <a:buChar char="-"/>
            </a:pPr>
            <a:r>
              <a:rPr b="0" i="0" lang="en-US" sz="3000" u="none" cap="none" strike="noStrike">
                <a:solidFill>
                  <a:srgbClr val="000000"/>
                </a:solidFill>
                <a:latin typeface="Calibri"/>
                <a:ea typeface="Calibri"/>
                <a:cs typeface="Calibri"/>
                <a:sym typeface="Calibri"/>
              </a:rPr>
              <a:t>Servei de transport</a:t>
            </a:r>
            <a:endParaRPr b="0" i="0" sz="3000" u="none" cap="none" strike="noStrike">
              <a:solidFill>
                <a:srgbClr val="000000"/>
              </a:solidFill>
              <a:latin typeface="Calibri"/>
              <a:ea typeface="Calibri"/>
              <a:cs typeface="Calibri"/>
              <a:sym typeface="Calibri"/>
            </a:endParaRPr>
          </a:p>
          <a:p>
            <a:pPr indent="-419100" lvl="1" marL="914400" marR="0" rtl="0" algn="l">
              <a:lnSpc>
                <a:spcPct val="90000"/>
              </a:lnSpc>
              <a:spcBef>
                <a:spcPts val="0"/>
              </a:spcBef>
              <a:spcAft>
                <a:spcPts val="0"/>
              </a:spcAft>
              <a:buClr>
                <a:srgbClr val="000000"/>
              </a:buClr>
              <a:buSzPts val="3000"/>
              <a:buFont typeface="Calibri"/>
              <a:buChar char="-"/>
            </a:pPr>
            <a:r>
              <a:rPr b="0" i="0" lang="en-US" sz="3000" u="none" cap="none" strike="noStrike">
                <a:solidFill>
                  <a:srgbClr val="000000"/>
                </a:solidFill>
                <a:latin typeface="Calibri"/>
                <a:ea typeface="Calibri"/>
                <a:cs typeface="Calibri"/>
                <a:sym typeface="Calibri"/>
              </a:rPr>
              <a:t>Canvi de parada dins la mateixa ruta de l’autobús.</a:t>
            </a:r>
            <a:endParaRPr b="0" i="0" sz="30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rgbClr val="0000FF"/>
                </a:solidFill>
                <a:latin typeface="Calibri"/>
                <a:ea typeface="Calibri"/>
                <a:cs typeface="Calibri"/>
                <a:sym typeface="Calibri"/>
              </a:rPr>
              <a:t>-  </a:t>
            </a:r>
            <a:r>
              <a:rPr b="0" i="0" lang="en-US" sz="3000" u="sng" cap="none" strike="noStrike">
                <a:solidFill>
                  <a:srgbClr val="0000FF"/>
                </a:solidFill>
                <a:latin typeface="Calibri"/>
                <a:ea typeface="Calibri"/>
                <a:cs typeface="Calibri"/>
                <a:sym typeface="Calibri"/>
                <a:hlinkClick r:id="rId4">
                  <a:extLst>
                    <a:ext uri="{A12FA001-AC4F-418D-AE19-62706E023703}">
                      <ahyp:hlinkClr val="tx"/>
                    </a:ext>
                  </a:extLst>
                </a:hlinkClick>
              </a:rPr>
              <a:t>insvilablareix@xtec.cat</a:t>
            </a:r>
            <a:endParaRPr b="0" i="0" sz="3000" u="none" cap="none" strike="noStrike">
              <a:solidFill>
                <a:srgbClr val="0000FF"/>
              </a:solidFill>
              <a:latin typeface="Calibri"/>
              <a:ea typeface="Calibri"/>
              <a:cs typeface="Calibri"/>
              <a:sym typeface="Calibri"/>
            </a:endParaRPr>
          </a:p>
          <a:p>
            <a:pPr indent="0" lvl="0" marL="633299" marR="0" rtl="0" algn="l">
              <a:lnSpc>
                <a:spcPct val="9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 Altres sol·licituds (medicació alumnat, convalidacions…)</a:t>
            </a:r>
            <a:endParaRPr b="0" i="0" sz="3000" u="none" cap="none" strike="noStrike">
              <a:solidFill>
                <a:srgbClr val="000000"/>
              </a:solidFill>
              <a:latin typeface="Calibri"/>
              <a:ea typeface="Calibri"/>
              <a:cs typeface="Calibri"/>
              <a:sym typeface="Calibri"/>
            </a:endParaRPr>
          </a:p>
        </p:txBody>
      </p:sp>
      <p:pic>
        <p:nvPicPr>
          <p:cNvPr id="107" name="Google Shape;107;p5"/>
          <p:cNvPicPr preferRelativeResize="0"/>
          <p:nvPr/>
        </p:nvPicPr>
        <p:blipFill rotWithShape="1">
          <a:blip r:embed="rId5">
            <a:alphaModFix/>
          </a:blip>
          <a:srcRect b="0" l="0" r="0" t="0"/>
          <a:stretch/>
        </p:blipFill>
        <p:spPr>
          <a:xfrm>
            <a:off x="250825" y="188912"/>
            <a:ext cx="1420800" cy="6337200"/>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2" name="Shape 112"/>
        <p:cNvGrpSpPr/>
        <p:nvPr/>
      </p:nvGrpSpPr>
      <p:grpSpPr>
        <a:xfrm>
          <a:off x="0" y="0"/>
          <a:ext cx="0" cy="0"/>
          <a:chOff x="0" y="0"/>
          <a:chExt cx="0" cy="0"/>
        </a:xfrm>
      </p:grpSpPr>
      <p:sp>
        <p:nvSpPr>
          <p:cNvPr id="113" name="Google Shape;113;p6"/>
          <p:cNvSpPr txBox="1"/>
          <p:nvPr/>
        </p:nvSpPr>
        <p:spPr>
          <a:xfrm>
            <a:off x="1908175" y="333375"/>
            <a:ext cx="6911975" cy="7207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1400"/>
              <a:buFont typeface="Nunito"/>
              <a:buNone/>
            </a:pPr>
            <a:r>
              <a:t/>
            </a:r>
            <a:endParaRPr b="0" i="0" sz="1400" u="none" cap="none" strike="noStrike">
              <a:solidFill>
                <a:srgbClr val="000000"/>
              </a:solidFill>
              <a:latin typeface="Arial"/>
              <a:ea typeface="Arial"/>
              <a:cs typeface="Arial"/>
              <a:sym typeface="Arial"/>
            </a:endParaRPr>
          </a:p>
        </p:txBody>
      </p:sp>
      <p:sp>
        <p:nvSpPr>
          <p:cNvPr id="114" name="Google Shape;114;p6"/>
          <p:cNvSpPr txBox="1"/>
          <p:nvPr/>
        </p:nvSpPr>
        <p:spPr>
          <a:xfrm>
            <a:off x="1908175" y="549375"/>
            <a:ext cx="6694500" cy="3240000"/>
          </a:xfrm>
          <a:prstGeom prst="rect">
            <a:avLst/>
          </a:prstGeom>
          <a:noFill/>
          <a:ln>
            <a:noFill/>
          </a:ln>
        </p:spPr>
        <p:txBody>
          <a:bodyPr anchorCtr="0" anchor="t" bIns="46800" lIns="90000" spcFirstLastPara="1" rIns="90000" wrap="square" tIns="46800">
            <a:noAutofit/>
          </a:bodyPr>
          <a:lstStyle/>
          <a:p>
            <a:pPr indent="-9525" lvl="0" marL="34925" marR="0" rtl="0" algn="just">
              <a:lnSpc>
                <a:spcPct val="90000"/>
              </a:lnSpc>
              <a:spcBef>
                <a:spcPts val="0"/>
              </a:spcBef>
              <a:spcAft>
                <a:spcPts val="0"/>
              </a:spcAft>
              <a:buClr>
                <a:srgbClr val="000000"/>
              </a:buClr>
              <a:buSzPts val="2800"/>
              <a:buFont typeface="Calibri"/>
              <a:buNone/>
            </a:pPr>
            <a:r>
              <a:rPr b="0" i="0" lang="en-US" sz="2800" u="none" cap="none" strike="noStrike">
                <a:solidFill>
                  <a:schemeClr val="accent2"/>
                </a:solidFill>
                <a:latin typeface="Arial"/>
                <a:ea typeface="Arial"/>
                <a:cs typeface="Arial"/>
                <a:sym typeface="Arial"/>
              </a:rPr>
              <a:t>A través de </a:t>
            </a:r>
            <a:r>
              <a:rPr b="1" i="0" lang="en-US" sz="2800" u="none" cap="none" strike="noStrike">
                <a:solidFill>
                  <a:schemeClr val="accent2"/>
                </a:solidFill>
                <a:latin typeface="Arial"/>
                <a:ea typeface="Arial"/>
                <a:cs typeface="Arial"/>
                <a:sym typeface="Arial"/>
              </a:rPr>
              <a:t>IT Escola</a:t>
            </a:r>
            <a:r>
              <a:rPr b="0" i="0" lang="en-US" sz="2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152400" lvl="0" marL="50800" marR="0" rtl="0" algn="just">
              <a:lnSpc>
                <a:spcPct val="90000"/>
              </a:lnSpc>
              <a:spcBef>
                <a:spcPts val="1800"/>
              </a:spcBef>
              <a:spcAft>
                <a:spcPts val="0"/>
              </a:spcAft>
              <a:buClr>
                <a:srgbClr val="333399"/>
              </a:buClr>
              <a:buSzPts val="2400"/>
              <a:buFont typeface="Arial"/>
              <a:buChar char="•"/>
            </a:pPr>
            <a:r>
              <a:rPr b="0" i="0" lang="en-US" sz="2400" u="none" cap="none" strike="noStrike">
                <a:solidFill>
                  <a:srgbClr val="000000"/>
                </a:solidFill>
                <a:latin typeface="Arial"/>
                <a:ea typeface="Arial"/>
                <a:cs typeface="Arial"/>
                <a:sym typeface="Arial"/>
              </a:rPr>
              <a:t>Qualsevol </a:t>
            </a:r>
            <a:r>
              <a:rPr b="1" i="0" lang="en-US" sz="2400" u="none" cap="none" strike="noStrike">
                <a:solidFill>
                  <a:srgbClr val="000000"/>
                </a:solidFill>
                <a:latin typeface="Arial"/>
                <a:ea typeface="Arial"/>
                <a:cs typeface="Arial"/>
                <a:sym typeface="Arial"/>
              </a:rPr>
              <a:t>falta greu i d’aula</a:t>
            </a:r>
            <a:r>
              <a:rPr b="0" i="0" lang="en-US" sz="2400" u="none" cap="none" strike="noStrike">
                <a:solidFill>
                  <a:srgbClr val="000000"/>
                </a:solidFill>
                <a:latin typeface="Arial"/>
                <a:ea typeface="Arial"/>
                <a:cs typeface="Arial"/>
                <a:sym typeface="Arial"/>
              </a:rPr>
              <a:t> es comunicarà per correu electrònic als pares o tutors legals </a:t>
            </a:r>
            <a:r>
              <a:rPr b="1" i="0" lang="en-US" sz="2400" u="none" cap="none" strike="noStrike">
                <a:solidFill>
                  <a:srgbClr val="000000"/>
                </a:solidFill>
                <a:latin typeface="Arial"/>
                <a:ea typeface="Arial"/>
                <a:cs typeface="Arial"/>
                <a:sym typeface="Arial"/>
              </a:rPr>
              <a:t>el mateix dia a les 17h.</a:t>
            </a:r>
            <a:endParaRPr b="1" i="0" sz="2400" u="none" cap="none" strike="noStrike">
              <a:solidFill>
                <a:srgbClr val="000000"/>
              </a:solidFill>
              <a:latin typeface="Arial"/>
              <a:ea typeface="Arial"/>
              <a:cs typeface="Arial"/>
              <a:sym typeface="Arial"/>
            </a:endParaRPr>
          </a:p>
          <a:p>
            <a:pPr indent="0" lvl="0" marL="34925" marR="0" rtl="0" algn="just">
              <a:lnSpc>
                <a:spcPct val="90000"/>
              </a:lnSpc>
              <a:spcBef>
                <a:spcPts val="180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152400" lvl="0" marL="50800" marR="0" rtl="0" algn="just">
              <a:lnSpc>
                <a:spcPct val="90000"/>
              </a:lnSpc>
              <a:spcBef>
                <a:spcPts val="1800"/>
              </a:spcBef>
              <a:spcAft>
                <a:spcPts val="0"/>
              </a:spcAft>
              <a:buClr>
                <a:srgbClr val="333399"/>
              </a:buClr>
              <a:buSzPts val="2400"/>
              <a:buFont typeface="Calibri"/>
              <a:buChar char="•"/>
            </a:pPr>
            <a:r>
              <a:rPr b="1" i="0" lang="en-US" sz="2400" u="none" cap="none" strike="noStrike">
                <a:solidFill>
                  <a:srgbClr val="000000"/>
                </a:solidFill>
                <a:latin typeface="Arial"/>
                <a:ea typeface="Arial"/>
                <a:cs typeface="Arial"/>
                <a:sym typeface="Arial"/>
              </a:rPr>
              <a:t>Cada divendres</a:t>
            </a:r>
            <a:r>
              <a:rPr b="0" i="0" lang="en-US" sz="2400" u="none" cap="none" strike="noStrike">
                <a:solidFill>
                  <a:srgbClr val="000000"/>
                </a:solidFill>
                <a:latin typeface="Arial"/>
                <a:ea typeface="Arial"/>
                <a:cs typeface="Arial"/>
                <a:sym typeface="Arial"/>
              </a:rPr>
              <a:t>, a les 18h, s'enviarà un</a:t>
            </a:r>
            <a:r>
              <a:rPr b="1" i="0" lang="en-US" sz="2400" u="none" cap="none" strike="noStrike">
                <a:solidFill>
                  <a:srgbClr val="000000"/>
                </a:solidFill>
                <a:latin typeface="Arial"/>
                <a:ea typeface="Arial"/>
                <a:cs typeface="Arial"/>
                <a:sym typeface="Arial"/>
              </a:rPr>
              <a:t> correu amb les faltes de tot tipus</a:t>
            </a:r>
            <a:r>
              <a:rPr b="0" i="0" lang="en-US" sz="2400" u="none" cap="none" strike="noStrike">
                <a:solidFill>
                  <a:srgbClr val="000000"/>
                </a:solidFill>
                <a:latin typeface="Arial"/>
                <a:ea typeface="Arial"/>
                <a:cs typeface="Arial"/>
                <a:sym typeface="Arial"/>
              </a:rPr>
              <a:t> (retards, faltes de deures, de material…etc.) acumulades durant la setmana.</a:t>
            </a:r>
            <a:endParaRPr b="0" i="0" sz="2400" u="none" cap="none" strike="noStrike">
              <a:solidFill>
                <a:srgbClr val="000000"/>
              </a:solidFill>
              <a:latin typeface="Arial"/>
              <a:ea typeface="Arial"/>
              <a:cs typeface="Arial"/>
              <a:sym typeface="Arial"/>
            </a:endParaRPr>
          </a:p>
          <a:p>
            <a:pPr indent="0" lvl="0" marL="34925" marR="0" rtl="0" algn="just">
              <a:lnSpc>
                <a:spcPct val="90000"/>
              </a:lnSpc>
              <a:spcBef>
                <a:spcPts val="18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152400" lvl="0" marL="50800" marR="0" rtl="0" algn="just">
              <a:lnSpc>
                <a:spcPct val="90000"/>
              </a:lnSpc>
              <a:spcBef>
                <a:spcPts val="1800"/>
              </a:spcBef>
              <a:spcAft>
                <a:spcPts val="0"/>
              </a:spcAft>
              <a:buClr>
                <a:srgbClr val="333399"/>
              </a:buClr>
              <a:buSzPts val="2400"/>
              <a:buFont typeface="Arial"/>
              <a:buChar char="•"/>
            </a:pPr>
            <a:r>
              <a:rPr b="0" i="0" lang="en-US" sz="2400" u="none" cap="none" strike="noStrike">
                <a:solidFill>
                  <a:srgbClr val="000000"/>
                </a:solidFill>
                <a:latin typeface="Arial"/>
                <a:ea typeface="Arial"/>
                <a:cs typeface="Arial"/>
                <a:sym typeface="Arial"/>
              </a:rPr>
              <a:t>Important tenir les dades actualitzades: la plataforma només permet un telèfon i un correu.</a:t>
            </a:r>
            <a:endParaRPr b="0" i="0" sz="2400" u="none" cap="none" strike="noStrike">
              <a:solidFill>
                <a:srgbClr val="000000"/>
              </a:solidFill>
              <a:latin typeface="Arial"/>
              <a:ea typeface="Arial"/>
              <a:cs typeface="Arial"/>
              <a:sym typeface="Arial"/>
            </a:endParaRPr>
          </a:p>
          <a:p>
            <a:pPr indent="0" lvl="0" marL="34925" marR="0" rtl="0" algn="just">
              <a:lnSpc>
                <a:spcPct val="90000"/>
              </a:lnSpc>
              <a:spcBef>
                <a:spcPts val="180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pic>
        <p:nvPicPr>
          <p:cNvPr id="115" name="Google Shape;115;p6"/>
          <p:cNvPicPr preferRelativeResize="0"/>
          <p:nvPr/>
        </p:nvPicPr>
        <p:blipFill rotWithShape="1">
          <a:blip r:embed="rId3">
            <a:alphaModFix/>
          </a:blip>
          <a:srcRect b="0" l="0" r="0" t="0"/>
          <a:stretch/>
        </p:blipFill>
        <p:spPr>
          <a:xfrm>
            <a:off x="250825" y="188912"/>
            <a:ext cx="1420812" cy="6337300"/>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0" name="Shape 120"/>
        <p:cNvGrpSpPr/>
        <p:nvPr/>
      </p:nvGrpSpPr>
      <p:grpSpPr>
        <a:xfrm>
          <a:off x="0" y="0"/>
          <a:ext cx="0" cy="0"/>
          <a:chOff x="0" y="0"/>
          <a:chExt cx="0" cy="0"/>
        </a:xfrm>
      </p:grpSpPr>
      <p:sp>
        <p:nvSpPr>
          <p:cNvPr id="121" name="Google Shape;121;p7"/>
          <p:cNvSpPr txBox="1"/>
          <p:nvPr/>
        </p:nvSpPr>
        <p:spPr>
          <a:xfrm>
            <a:off x="1908175" y="333375"/>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1400"/>
              <a:buFont typeface="Nunito"/>
              <a:buNone/>
            </a:pPr>
            <a:r>
              <a:t/>
            </a:r>
            <a:endParaRPr b="0" i="0" sz="1400" u="none" cap="none" strike="noStrike">
              <a:solidFill>
                <a:srgbClr val="000000"/>
              </a:solidFill>
              <a:latin typeface="Arial"/>
              <a:ea typeface="Arial"/>
              <a:cs typeface="Arial"/>
              <a:sym typeface="Arial"/>
            </a:endParaRPr>
          </a:p>
        </p:txBody>
      </p:sp>
      <p:sp>
        <p:nvSpPr>
          <p:cNvPr id="122" name="Google Shape;122;p7"/>
          <p:cNvSpPr txBox="1"/>
          <p:nvPr/>
        </p:nvSpPr>
        <p:spPr>
          <a:xfrm>
            <a:off x="1908175" y="1367325"/>
            <a:ext cx="6694500" cy="32400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90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TELÈFON DEL CENTRE: </a:t>
            </a:r>
            <a:endParaRPr b="1" i="0" sz="36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3600"/>
              <a:buFont typeface="Arial"/>
              <a:buNone/>
            </a:pPr>
            <a:r>
              <a:rPr b="1" i="0" lang="en-US" sz="3600" u="none" cap="none" strike="noStrike">
                <a:solidFill>
                  <a:srgbClr val="4A86E8"/>
                </a:solidFill>
                <a:latin typeface="Calibri"/>
                <a:ea typeface="Calibri"/>
                <a:cs typeface="Calibri"/>
                <a:sym typeface="Calibri"/>
              </a:rPr>
              <a:t>972 406005</a:t>
            </a:r>
            <a:endParaRPr b="1" i="0" sz="3600" u="none" cap="none" strike="noStrike">
              <a:solidFill>
                <a:srgbClr val="4A86E8"/>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3600"/>
              <a:buFont typeface="Arial"/>
              <a:buNone/>
            </a:pPr>
            <a:r>
              <a:t/>
            </a:r>
            <a:endParaRPr b="1" i="0" sz="36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CORREU ELECTRÒNIC: </a:t>
            </a:r>
            <a:endParaRPr b="1" i="0" sz="36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3600"/>
              <a:buFont typeface="Arial"/>
              <a:buNone/>
            </a:pPr>
            <a:r>
              <a:rPr b="1" i="0" lang="en-US" sz="3600" u="none" cap="none" strike="noStrike">
                <a:solidFill>
                  <a:srgbClr val="4A86E8"/>
                </a:solidFill>
                <a:latin typeface="Calibri"/>
                <a:ea typeface="Calibri"/>
                <a:cs typeface="Calibri"/>
                <a:sym typeface="Calibri"/>
              </a:rPr>
              <a:t>insvilablareix@xtec.cat</a:t>
            </a:r>
            <a:endParaRPr b="1" i="0" sz="3600" u="none" cap="none" strike="noStrike">
              <a:solidFill>
                <a:srgbClr val="4A86E8"/>
              </a:solidFill>
              <a:latin typeface="Calibri"/>
              <a:ea typeface="Calibri"/>
              <a:cs typeface="Calibri"/>
              <a:sym typeface="Calibri"/>
            </a:endParaRPr>
          </a:p>
        </p:txBody>
      </p:sp>
      <p:pic>
        <p:nvPicPr>
          <p:cNvPr id="123" name="Google Shape;123;p7"/>
          <p:cNvPicPr preferRelativeResize="0"/>
          <p:nvPr/>
        </p:nvPicPr>
        <p:blipFill rotWithShape="1">
          <a:blip r:embed="rId3">
            <a:alphaModFix/>
          </a:blip>
          <a:srcRect b="0" l="0" r="0" t="0"/>
          <a:stretch/>
        </p:blipFill>
        <p:spPr>
          <a:xfrm>
            <a:off x="250825" y="188912"/>
            <a:ext cx="1420800" cy="6337200"/>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sp>
        <p:nvSpPr>
          <p:cNvPr id="129" name="Google Shape;129;p8"/>
          <p:cNvSpPr txBox="1"/>
          <p:nvPr/>
        </p:nvSpPr>
        <p:spPr>
          <a:xfrm>
            <a:off x="1943888" y="188900"/>
            <a:ext cx="6912000" cy="7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4000"/>
              <a:buFont typeface="Nunito"/>
              <a:buNone/>
            </a:pPr>
            <a:r>
              <a:rPr b="1" i="0" lang="en-US" sz="4000" u="none" cap="none" strike="noStrike">
                <a:solidFill>
                  <a:srgbClr val="741B47"/>
                </a:solidFill>
                <a:latin typeface="Nunito"/>
                <a:ea typeface="Nunito"/>
                <a:cs typeface="Nunito"/>
                <a:sym typeface="Nunito"/>
              </a:rPr>
              <a:t>Funcionament de curs</a:t>
            </a:r>
            <a:endParaRPr b="0" i="0" sz="1400" u="none" cap="none" strike="noStrike">
              <a:solidFill>
                <a:srgbClr val="741B47"/>
              </a:solidFill>
              <a:latin typeface="Arial"/>
              <a:ea typeface="Arial"/>
              <a:cs typeface="Arial"/>
              <a:sym typeface="Arial"/>
            </a:endParaRPr>
          </a:p>
        </p:txBody>
      </p:sp>
      <p:pic>
        <p:nvPicPr>
          <p:cNvPr id="130" name="Google Shape;130;p8"/>
          <p:cNvPicPr preferRelativeResize="0"/>
          <p:nvPr/>
        </p:nvPicPr>
        <p:blipFill rotWithShape="1">
          <a:blip r:embed="rId3">
            <a:alphaModFix/>
          </a:blip>
          <a:srcRect b="0" l="0" r="0" t="0"/>
          <a:stretch/>
        </p:blipFill>
        <p:spPr>
          <a:xfrm>
            <a:off x="250825" y="188912"/>
            <a:ext cx="1439862" cy="6408737"/>
          </a:xfrm>
          <a:prstGeom prst="rect">
            <a:avLst/>
          </a:prstGeom>
          <a:noFill/>
          <a:ln>
            <a:noFill/>
          </a:ln>
        </p:spPr>
      </p:pic>
      <p:sp>
        <p:nvSpPr>
          <p:cNvPr id="131" name="Google Shape;131;p8"/>
          <p:cNvSpPr txBox="1"/>
          <p:nvPr/>
        </p:nvSpPr>
        <p:spPr>
          <a:xfrm>
            <a:off x="1835150" y="1289150"/>
            <a:ext cx="7129500" cy="5040300"/>
          </a:xfrm>
          <a:prstGeom prst="rect">
            <a:avLst/>
          </a:prstGeom>
          <a:noFill/>
          <a:ln>
            <a:noFill/>
          </a:ln>
        </p:spPr>
        <p:txBody>
          <a:bodyPr anchorCtr="0" anchor="t" bIns="46800" lIns="90000" spcFirstLastPara="1" rIns="90000" wrap="square" tIns="46800">
            <a:noAutofit/>
          </a:bodyPr>
          <a:lstStyle/>
          <a:p>
            <a:pPr indent="-403225" lvl="0" marL="415925" marR="0" rtl="0" algn="just">
              <a:lnSpc>
                <a:spcPct val="90000"/>
              </a:lnSpc>
              <a:spcBef>
                <a:spcPts val="0"/>
              </a:spcBef>
              <a:spcAft>
                <a:spcPts val="0"/>
              </a:spcAft>
              <a:buClr>
                <a:srgbClr val="333399"/>
              </a:buClr>
              <a:buSzPts val="2800"/>
              <a:buFont typeface="Calibri"/>
              <a:buChar char="•"/>
            </a:pPr>
            <a:r>
              <a:rPr b="1" i="0" lang="en-US" sz="2800" u="sng" cap="none" strike="noStrike">
                <a:solidFill>
                  <a:srgbClr val="000000"/>
                </a:solidFill>
                <a:latin typeface="Calibri"/>
                <a:ea typeface="Calibri"/>
                <a:cs typeface="Calibri"/>
                <a:sym typeface="Calibri"/>
              </a:rPr>
              <a:t>MATÈRIES COMUNES</a:t>
            </a:r>
            <a:endParaRPr b="0" i="0" sz="2800" u="none" cap="none" strike="noStrike">
              <a:solidFill>
                <a:srgbClr val="000000"/>
              </a:solidFill>
              <a:latin typeface="Arial"/>
              <a:ea typeface="Arial"/>
              <a:cs typeface="Arial"/>
              <a:sym typeface="Arial"/>
            </a:endParaRPr>
          </a:p>
          <a:p>
            <a:pPr indent="-390525" lvl="0" marL="415925" marR="0" rtl="0" algn="l">
              <a:lnSpc>
                <a:spcPct val="90000"/>
              </a:lnSpc>
              <a:spcBef>
                <a:spcPts val="90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 	Català, Castellà, Matemàtiques, Anglès, Cultura i valors, Educació Física, Física i Química, Biologia i Geologia, Socials, Tecnologia i Música</a:t>
            </a:r>
            <a:endParaRPr b="0" i="0" sz="2800" u="none" cap="none" strike="noStrike">
              <a:solidFill>
                <a:srgbClr val="000000"/>
              </a:solidFill>
              <a:latin typeface="Arial"/>
              <a:ea typeface="Arial"/>
              <a:cs typeface="Arial"/>
              <a:sym typeface="Arial"/>
            </a:endParaRPr>
          </a:p>
          <a:p>
            <a:pPr indent="-403225" lvl="0" marL="415925" marR="0" rtl="0" algn="just">
              <a:lnSpc>
                <a:spcPct val="90000"/>
              </a:lnSpc>
              <a:spcBef>
                <a:spcPts val="1800"/>
              </a:spcBef>
              <a:spcAft>
                <a:spcPts val="0"/>
              </a:spcAft>
              <a:buClr>
                <a:srgbClr val="333399"/>
              </a:buClr>
              <a:buSzPts val="2800"/>
              <a:buFont typeface="Calibri"/>
              <a:buChar char="•"/>
            </a:pPr>
            <a:r>
              <a:rPr b="1" i="0" lang="en-US" sz="2800" u="sng" cap="none" strike="noStrike">
                <a:solidFill>
                  <a:schemeClr val="dk1"/>
                </a:solidFill>
                <a:latin typeface="Calibri"/>
                <a:ea typeface="Calibri"/>
                <a:cs typeface="Calibri"/>
                <a:sym typeface="Calibri"/>
              </a:rPr>
              <a:t>DESDOBLAMENTS </a:t>
            </a:r>
            <a:r>
              <a:rPr b="0" i="0" lang="en-US" sz="2800" u="none" cap="none" strike="noStrike">
                <a:solidFill>
                  <a:schemeClr val="dk1"/>
                </a:solidFill>
                <a:latin typeface="Calibri"/>
                <a:ea typeface="Calibri"/>
                <a:cs typeface="Calibri"/>
                <a:sym typeface="Calibri"/>
              </a:rPr>
              <a:t>(1 hora setmanal)</a:t>
            </a:r>
            <a:endParaRPr b="0" i="0" sz="2800" u="none" cap="none" strike="noStrike">
              <a:solidFill>
                <a:schemeClr val="dk1"/>
              </a:solidFill>
              <a:latin typeface="Calibri"/>
              <a:ea typeface="Calibri"/>
              <a:cs typeface="Calibri"/>
              <a:sym typeface="Calibri"/>
            </a:endParaRPr>
          </a:p>
          <a:p>
            <a:pPr indent="0" lvl="0" marL="415925" marR="0" rtl="0" algn="just">
              <a:lnSpc>
                <a:spcPct val="90000"/>
              </a:lnSpc>
              <a:spcBef>
                <a:spcPts val="180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Física i Química, Biologia, Tecnologia, Anglès, Català, Castellà i Matemàtiques</a:t>
            </a:r>
            <a:endParaRPr b="0" i="0" sz="2800" u="none" cap="none" strike="noStrike">
              <a:solidFill>
                <a:schemeClr val="dk1"/>
              </a:solidFill>
              <a:latin typeface="Calibri"/>
              <a:ea typeface="Calibri"/>
              <a:cs typeface="Calibri"/>
              <a:sym typeface="Calibri"/>
            </a:endParaRPr>
          </a:p>
          <a:p>
            <a:pPr indent="-390525" lvl="0" marL="415925" marR="0" rtl="0" algn="just">
              <a:lnSpc>
                <a:spcPct val="90000"/>
              </a:lnSpc>
              <a:spcBef>
                <a:spcPts val="900"/>
              </a:spcBef>
              <a:spcAft>
                <a:spcPts val="0"/>
              </a:spcAft>
              <a:buClr>
                <a:srgbClr val="000000"/>
              </a:buClr>
              <a:buSzPts val="11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6" name="Shape 136"/>
        <p:cNvGrpSpPr/>
        <p:nvPr/>
      </p:nvGrpSpPr>
      <p:grpSpPr>
        <a:xfrm>
          <a:off x="0" y="0"/>
          <a:ext cx="0" cy="0"/>
          <a:chOff x="0" y="0"/>
          <a:chExt cx="0" cy="0"/>
        </a:xfrm>
      </p:grpSpPr>
      <p:sp>
        <p:nvSpPr>
          <p:cNvPr id="137" name="Google Shape;137;p9"/>
          <p:cNvSpPr txBox="1"/>
          <p:nvPr/>
        </p:nvSpPr>
        <p:spPr>
          <a:xfrm>
            <a:off x="1908175" y="333375"/>
            <a:ext cx="6911975" cy="7207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50D35"/>
              </a:buClr>
              <a:buSzPts val="4000"/>
              <a:buFont typeface="Nunito"/>
              <a:buNone/>
            </a:pPr>
            <a:r>
              <a:rPr b="1" i="0" lang="en-US" sz="4000" u="none" cap="none" strike="noStrike">
                <a:solidFill>
                  <a:srgbClr val="741B47"/>
                </a:solidFill>
                <a:latin typeface="Nunito"/>
                <a:ea typeface="Nunito"/>
                <a:cs typeface="Nunito"/>
                <a:sym typeface="Nunito"/>
              </a:rPr>
              <a:t>Altres projectes</a:t>
            </a:r>
            <a:endParaRPr b="1" i="0" sz="1400" u="none" cap="none" strike="noStrike">
              <a:solidFill>
                <a:srgbClr val="741B47"/>
              </a:solidFill>
              <a:latin typeface="Arial"/>
              <a:ea typeface="Arial"/>
              <a:cs typeface="Arial"/>
              <a:sym typeface="Arial"/>
            </a:endParaRPr>
          </a:p>
        </p:txBody>
      </p:sp>
      <p:pic>
        <p:nvPicPr>
          <p:cNvPr id="138" name="Google Shape;138;p9"/>
          <p:cNvPicPr preferRelativeResize="0"/>
          <p:nvPr/>
        </p:nvPicPr>
        <p:blipFill rotWithShape="1">
          <a:blip r:embed="rId3">
            <a:alphaModFix/>
          </a:blip>
          <a:srcRect b="0" l="0" r="0" t="0"/>
          <a:stretch/>
        </p:blipFill>
        <p:spPr>
          <a:xfrm>
            <a:off x="250825" y="188912"/>
            <a:ext cx="1420812" cy="6337300"/>
          </a:xfrm>
          <a:prstGeom prst="rect">
            <a:avLst/>
          </a:prstGeom>
          <a:noFill/>
          <a:ln>
            <a:noFill/>
          </a:ln>
        </p:spPr>
      </p:pic>
      <p:sp>
        <p:nvSpPr>
          <p:cNvPr id="139" name="Google Shape;139;p9"/>
          <p:cNvSpPr txBox="1"/>
          <p:nvPr/>
        </p:nvSpPr>
        <p:spPr>
          <a:xfrm>
            <a:off x="1835150" y="1196975"/>
            <a:ext cx="7129462" cy="5040312"/>
          </a:xfrm>
          <a:prstGeom prst="rect">
            <a:avLst/>
          </a:prstGeom>
          <a:noFill/>
          <a:ln>
            <a:noFill/>
          </a:ln>
        </p:spPr>
        <p:txBody>
          <a:bodyPr anchorCtr="0" anchor="t" bIns="46800" lIns="90000" spcFirstLastPara="1" rIns="90000" wrap="square" tIns="46800">
            <a:noAutofit/>
          </a:bodyPr>
          <a:lstStyle/>
          <a:p>
            <a:pPr indent="-352425" lvl="0" marL="415925" marR="0" rtl="0" algn="l">
              <a:lnSpc>
                <a:spcPct val="90000"/>
              </a:lnSpc>
              <a:spcBef>
                <a:spcPts val="2900"/>
              </a:spcBef>
              <a:spcAft>
                <a:spcPts val="0"/>
              </a:spcAft>
              <a:buClr>
                <a:srgbClr val="333399"/>
              </a:buClr>
              <a:buSzPts val="2200"/>
              <a:buFont typeface="Calibri"/>
              <a:buChar char="•"/>
            </a:pPr>
            <a:r>
              <a:rPr b="1" i="0" lang="en-US" sz="2200" u="sng" cap="none" strike="noStrike">
                <a:solidFill>
                  <a:srgbClr val="000000"/>
                </a:solidFill>
                <a:latin typeface="Calibri"/>
                <a:ea typeface="Calibri"/>
                <a:cs typeface="Calibri"/>
                <a:sym typeface="Calibri"/>
              </a:rPr>
              <a:t>OPTATIVES ANUALS </a:t>
            </a:r>
            <a:r>
              <a:rPr b="0" i="0" lang="en-US" sz="2200" u="none" cap="none" strike="noStrike">
                <a:solidFill>
                  <a:srgbClr val="000000"/>
                </a:solidFill>
                <a:latin typeface="Calibri"/>
                <a:ea typeface="Calibri"/>
                <a:cs typeface="Calibri"/>
                <a:sym typeface="Calibri"/>
              </a:rPr>
              <a:t> (2h / set)                                       </a:t>
            </a:r>
            <a:r>
              <a:rPr b="0" i="0" lang="en-US" sz="2200" u="none" cap="none" strike="noStrike">
                <a:solidFill>
                  <a:schemeClr val="dk1"/>
                </a:solidFill>
                <a:latin typeface="Calibri"/>
                <a:ea typeface="Calibri"/>
                <a:cs typeface="Calibri"/>
                <a:sym typeface="Calibri"/>
              </a:rPr>
              <a:t>Francès, Cultura clàssica</a:t>
            </a:r>
            <a:endParaRPr b="0" i="0" sz="2200" u="none" cap="none" strike="noStrike">
              <a:solidFill>
                <a:srgbClr val="000000"/>
              </a:solidFill>
              <a:latin typeface="Calibri"/>
              <a:ea typeface="Calibri"/>
              <a:cs typeface="Calibri"/>
              <a:sym typeface="Calibri"/>
            </a:endParaRPr>
          </a:p>
          <a:p>
            <a:pPr indent="-352425" lvl="0" marL="415925" marR="0" rtl="0" algn="just">
              <a:lnSpc>
                <a:spcPct val="90000"/>
              </a:lnSpc>
              <a:spcBef>
                <a:spcPts val="2900"/>
              </a:spcBef>
              <a:spcAft>
                <a:spcPts val="0"/>
              </a:spcAft>
              <a:buClr>
                <a:srgbClr val="333399"/>
              </a:buClr>
              <a:buSzPts val="2200"/>
              <a:buFont typeface="Calibri"/>
              <a:buChar char="•"/>
            </a:pPr>
            <a:r>
              <a:rPr b="1" i="0" lang="en-US" sz="2200" u="sng" cap="none" strike="noStrike">
                <a:solidFill>
                  <a:srgbClr val="000000"/>
                </a:solidFill>
                <a:latin typeface="Calibri"/>
                <a:ea typeface="Calibri"/>
                <a:cs typeface="Calibri"/>
                <a:sym typeface="Calibri"/>
              </a:rPr>
              <a:t>OPTATIVA DE CENTRE</a:t>
            </a:r>
            <a:r>
              <a:rPr b="0" i="0" lang="en-US" sz="2200" u="none" cap="none" strike="noStrike">
                <a:solidFill>
                  <a:srgbClr val="000000"/>
                </a:solidFill>
                <a:latin typeface="Calibri"/>
                <a:ea typeface="Calibri"/>
                <a:cs typeface="Calibri"/>
                <a:sym typeface="Calibri"/>
              </a:rPr>
              <a:t> (2h / set)</a:t>
            </a:r>
            <a:endParaRPr b="0" i="0" sz="2200" u="none" cap="none" strike="noStrike">
              <a:solidFill>
                <a:srgbClr val="000000"/>
              </a:solidFill>
              <a:latin typeface="Calibri"/>
              <a:ea typeface="Calibri"/>
              <a:cs typeface="Calibri"/>
              <a:sym typeface="Calibri"/>
            </a:endParaRPr>
          </a:p>
          <a:p>
            <a:pPr indent="-390525" lvl="0" marL="415925" marR="0" rtl="0" algn="l">
              <a:lnSpc>
                <a:spcPct val="90000"/>
              </a:lnSpc>
              <a:spcBef>
                <a:spcPts val="900"/>
              </a:spcBef>
              <a:spcAft>
                <a:spcPts val="0"/>
              </a:spcAft>
              <a:buClr>
                <a:srgbClr val="000000"/>
              </a:buClr>
              <a:buSzPts val="2200"/>
              <a:buFont typeface="Calibri"/>
              <a:buNone/>
            </a:pPr>
            <a:r>
              <a:rPr b="0" i="0" lang="en-US" sz="2200" u="none" cap="none" strike="noStrike">
                <a:solidFill>
                  <a:srgbClr val="000000"/>
                </a:solidFill>
                <a:latin typeface="Calibri"/>
                <a:ea typeface="Calibri"/>
                <a:cs typeface="Calibri"/>
                <a:sym typeface="Calibri"/>
              </a:rPr>
              <a:t>	Revista, El món de les imatges (ViP), Aprofundiment en ciències (un trimestre cada matèria)</a:t>
            </a:r>
            <a:endParaRPr b="0" i="0" sz="2200" u="none" cap="none" strike="noStrike">
              <a:solidFill>
                <a:srgbClr val="000000"/>
              </a:solidFill>
              <a:latin typeface="Calibri"/>
              <a:ea typeface="Calibri"/>
              <a:cs typeface="Calibri"/>
              <a:sym typeface="Calibri"/>
            </a:endParaRPr>
          </a:p>
          <a:p>
            <a:pPr indent="-365125" lvl="0" marL="415925" marR="0" rtl="0" algn="just">
              <a:lnSpc>
                <a:spcPct val="90000"/>
              </a:lnSpc>
              <a:spcBef>
                <a:spcPts val="1800"/>
              </a:spcBef>
              <a:spcAft>
                <a:spcPts val="0"/>
              </a:spcAft>
              <a:buClr>
                <a:srgbClr val="333399"/>
              </a:buClr>
              <a:buSzPts val="2200"/>
              <a:buFont typeface="Calibri"/>
              <a:buChar char="•"/>
            </a:pPr>
            <a:r>
              <a:rPr b="1" i="0" lang="en-US" sz="2200" u="sng" cap="none" strike="noStrike">
                <a:solidFill>
                  <a:schemeClr val="dk1"/>
                </a:solidFill>
                <a:latin typeface="Calibri"/>
                <a:ea typeface="Calibri"/>
                <a:cs typeface="Calibri"/>
                <a:sym typeface="Calibri"/>
              </a:rPr>
              <a:t>GRUP SIM - Suport i millora</a:t>
            </a:r>
            <a:r>
              <a:rPr b="0" i="0" lang="en-US" sz="2200" u="none" cap="none" strike="noStrike">
                <a:solidFill>
                  <a:schemeClr val="dk1"/>
                </a:solidFill>
                <a:latin typeface="Calibri"/>
                <a:ea typeface="Calibri"/>
                <a:cs typeface="Calibri"/>
                <a:sym typeface="Calibri"/>
              </a:rPr>
              <a:t>  (grups A i E)</a:t>
            </a:r>
            <a:endParaRPr b="0" i="0" sz="2200" u="none" cap="none" strike="noStrike">
              <a:solidFill>
                <a:schemeClr val="dk1"/>
              </a:solidFill>
              <a:latin typeface="Arial"/>
              <a:ea typeface="Arial"/>
              <a:cs typeface="Arial"/>
              <a:sym typeface="Arial"/>
            </a:endParaRPr>
          </a:p>
          <a:p>
            <a:pPr indent="-390525" lvl="0" marL="415925" marR="0" rtl="0" algn="l">
              <a:lnSpc>
                <a:spcPct val="90000"/>
              </a:lnSpc>
              <a:spcBef>
                <a:spcPts val="90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Suport amb la psicopedagoga durant les hores de FiQ i Música (matèries que deixen de cursar)</a:t>
            </a:r>
            <a:endParaRPr b="0" i="0" sz="2400" u="none" cap="none" strike="noStrike">
              <a:solidFill>
                <a:schemeClr val="dk1"/>
              </a:solidFill>
              <a:latin typeface="Arial"/>
              <a:ea typeface="Arial"/>
              <a:cs typeface="Arial"/>
              <a:sym typeface="Arial"/>
            </a:endParaRPr>
          </a:p>
          <a:p>
            <a:pPr indent="-390525" lvl="0" marL="415925" marR="0" rtl="0" algn="just">
              <a:lnSpc>
                <a:spcPct val="90000"/>
              </a:lnSpc>
              <a:spcBef>
                <a:spcPts val="900"/>
              </a:spcBef>
              <a:spcAft>
                <a:spcPts val="0"/>
              </a:spcAft>
              <a:buClr>
                <a:srgbClr val="000000"/>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415925" marR="0" rtl="0" algn="just">
              <a:lnSpc>
                <a:spcPct val="90000"/>
              </a:lnSpc>
              <a:spcBef>
                <a:spcPts val="29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15925" marR="0" rtl="0" algn="just">
              <a:lnSpc>
                <a:spcPct val="90000"/>
              </a:lnSpc>
              <a:spcBef>
                <a:spcPts val="29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