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69" r:id="rId16"/>
    <p:sldId id="286" r:id="rId17"/>
    <p:sldId id="270" r:id="rId18"/>
    <p:sldId id="271" r:id="rId19"/>
    <p:sldId id="272" r:id="rId20"/>
    <p:sldId id="287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8" r:id="rId31"/>
  </p:sldIdLst>
  <p:sldSz cx="10693400" cy="7562850"/>
  <p:notesSz cx="10693400" cy="756285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41AF0-F8EA-844E-8C36-18F9A4C9793B}" type="doc">
      <dgm:prSet loTypeId="urn:microsoft.com/office/officeart/2005/8/layout/cycle7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58AF9D08-6A2F-DE45-895C-359F004D349A}">
      <dgm:prSet phldrT="[Texto]"/>
      <dgm:spPr/>
      <dgm:t>
        <a:bodyPr/>
        <a:lstStyle/>
        <a:p>
          <a:r>
            <a:rPr lang="ca-ES" b="1" dirty="0" smtClean="0">
              <a:solidFill>
                <a:srgbClr val="C00000"/>
              </a:solidFill>
            </a:rPr>
            <a:t>Equip directiu </a:t>
          </a:r>
          <a:endParaRPr lang="ca-ES" b="1" dirty="0">
            <a:solidFill>
              <a:srgbClr val="C00000"/>
            </a:solidFill>
          </a:endParaRPr>
        </a:p>
      </dgm:t>
    </dgm:pt>
    <dgm:pt modelId="{8A2DCCEF-80C2-9B4E-9385-E0AD85E0DFB4}" type="parTrans" cxnId="{252A64E4-EF30-C64D-9635-5EC82E8802C9}">
      <dgm:prSet/>
      <dgm:spPr/>
      <dgm:t>
        <a:bodyPr/>
        <a:lstStyle/>
        <a:p>
          <a:endParaRPr lang="ca-ES"/>
        </a:p>
      </dgm:t>
    </dgm:pt>
    <dgm:pt modelId="{CAEA7AD1-8DCB-D647-8C13-5255376B0BF0}" type="sibTrans" cxnId="{252A64E4-EF30-C64D-9635-5EC82E8802C9}">
      <dgm:prSet/>
      <dgm:spPr/>
      <dgm:t>
        <a:bodyPr/>
        <a:lstStyle/>
        <a:p>
          <a:endParaRPr lang="ca-ES"/>
        </a:p>
      </dgm:t>
    </dgm:pt>
    <dgm:pt modelId="{2CF4E02C-B532-854E-8A23-7D0AF357502B}">
      <dgm:prSet phldrT="[Texto]"/>
      <dgm:spPr/>
      <dgm:t>
        <a:bodyPr/>
        <a:lstStyle/>
        <a:p>
          <a:r>
            <a:rPr lang="ca-ES" b="1" dirty="0" smtClean="0">
              <a:solidFill>
                <a:srgbClr val="C00000"/>
              </a:solidFill>
            </a:rPr>
            <a:t>Mamen Zaera</a:t>
          </a:r>
        </a:p>
        <a:p>
          <a:r>
            <a:rPr lang="ca-ES" b="1" dirty="0" smtClean="0">
              <a:solidFill>
                <a:srgbClr val="0070C0"/>
              </a:solidFill>
            </a:rPr>
            <a:t>Coordinadora Projecte</a:t>
          </a:r>
          <a:endParaRPr lang="ca-ES" b="1" dirty="0">
            <a:solidFill>
              <a:srgbClr val="0070C0"/>
            </a:solidFill>
          </a:endParaRPr>
        </a:p>
      </dgm:t>
    </dgm:pt>
    <dgm:pt modelId="{B9320D83-051F-7247-B8D1-4DD8784F9D3C}" type="parTrans" cxnId="{B23C08F2-64B9-6940-93EB-FDBE155FB629}">
      <dgm:prSet/>
      <dgm:spPr/>
      <dgm:t>
        <a:bodyPr/>
        <a:lstStyle/>
        <a:p>
          <a:endParaRPr lang="ca-ES"/>
        </a:p>
      </dgm:t>
    </dgm:pt>
    <dgm:pt modelId="{4846F78D-74A5-3F41-B611-87938CC439C0}" type="sibTrans" cxnId="{B23C08F2-64B9-6940-93EB-FDBE155FB629}">
      <dgm:prSet/>
      <dgm:spPr/>
      <dgm:t>
        <a:bodyPr/>
        <a:lstStyle/>
        <a:p>
          <a:endParaRPr lang="ca-ES"/>
        </a:p>
      </dgm:t>
    </dgm:pt>
    <dgm:pt modelId="{9B5DE83B-2832-A948-A9B1-F89A7E5FA26F}">
      <dgm:prSet phldrT="[Texto]"/>
      <dgm:spPr/>
      <dgm:t>
        <a:bodyPr/>
        <a:lstStyle/>
        <a:p>
          <a:r>
            <a:rPr lang="ca-ES" b="1" dirty="0" smtClean="0">
              <a:solidFill>
                <a:srgbClr val="C00000"/>
              </a:solidFill>
            </a:rPr>
            <a:t>Coordinadors/es</a:t>
          </a:r>
        </a:p>
        <a:p>
          <a:r>
            <a:rPr lang="ca-ES" b="1" dirty="0" smtClean="0">
              <a:solidFill>
                <a:srgbClr val="C00000"/>
              </a:solidFill>
            </a:rPr>
            <a:t> de cicle</a:t>
          </a:r>
          <a:endParaRPr lang="ca-ES" b="1" dirty="0">
            <a:solidFill>
              <a:srgbClr val="C00000"/>
            </a:solidFill>
          </a:endParaRPr>
        </a:p>
      </dgm:t>
    </dgm:pt>
    <dgm:pt modelId="{DF43FBB5-3061-5C46-B318-D8E65B6F4167}" type="parTrans" cxnId="{04092396-C72F-044B-83AB-1A78791134C1}">
      <dgm:prSet/>
      <dgm:spPr/>
      <dgm:t>
        <a:bodyPr/>
        <a:lstStyle/>
        <a:p>
          <a:endParaRPr lang="ca-ES"/>
        </a:p>
      </dgm:t>
    </dgm:pt>
    <dgm:pt modelId="{670FE9DA-83F6-D646-AF4B-247978887561}" type="sibTrans" cxnId="{04092396-C72F-044B-83AB-1A78791134C1}">
      <dgm:prSet/>
      <dgm:spPr/>
      <dgm:t>
        <a:bodyPr/>
        <a:lstStyle/>
        <a:p>
          <a:endParaRPr lang="ca-ES"/>
        </a:p>
      </dgm:t>
    </dgm:pt>
    <dgm:pt modelId="{B0263971-4643-0D45-97C7-F817E12A1DBB}">
      <dgm:prSet phldrT="[Texto]"/>
      <dgm:spPr/>
      <dgm:t>
        <a:bodyPr/>
        <a:lstStyle/>
        <a:p>
          <a:r>
            <a:rPr lang="ca-ES" b="1" dirty="0" smtClean="0">
              <a:solidFill>
                <a:srgbClr val="C00000"/>
              </a:solidFill>
            </a:rPr>
            <a:t>Tutors/es</a:t>
          </a:r>
          <a:endParaRPr lang="ca-ES" b="1" dirty="0">
            <a:solidFill>
              <a:srgbClr val="C00000"/>
            </a:solidFill>
          </a:endParaRPr>
        </a:p>
      </dgm:t>
    </dgm:pt>
    <dgm:pt modelId="{4CDE9C0F-EF29-1F43-9E44-226534F81808}" type="parTrans" cxnId="{EB9B0A0A-29A0-7942-908D-CEA818B4C699}">
      <dgm:prSet/>
      <dgm:spPr/>
      <dgm:t>
        <a:bodyPr/>
        <a:lstStyle/>
        <a:p>
          <a:endParaRPr lang="ca-ES"/>
        </a:p>
      </dgm:t>
    </dgm:pt>
    <dgm:pt modelId="{ABD3BAC4-C402-9B4F-B946-49EEA5F51D38}" type="sibTrans" cxnId="{EB9B0A0A-29A0-7942-908D-CEA818B4C699}">
      <dgm:prSet/>
      <dgm:spPr/>
      <dgm:t>
        <a:bodyPr/>
        <a:lstStyle/>
        <a:p>
          <a:endParaRPr lang="ca-ES"/>
        </a:p>
      </dgm:t>
    </dgm:pt>
    <dgm:pt modelId="{2CAAA261-504E-1447-B15B-68EAC7F605C2}" type="pres">
      <dgm:prSet presAssocID="{3BC41AF0-F8EA-844E-8C36-18F9A4C979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4257D7D9-69CF-8B40-A9F7-314FA05C4EDE}" type="pres">
      <dgm:prSet presAssocID="{58AF9D08-6A2F-DE45-895C-359F004D34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25C9248-039D-744C-8634-CD33E897AC73}" type="pres">
      <dgm:prSet presAssocID="{CAEA7AD1-8DCB-D647-8C13-5255376B0BF0}" presName="sibTrans" presStyleLbl="sibTrans2D1" presStyleIdx="0" presStyleCnt="4"/>
      <dgm:spPr/>
      <dgm:t>
        <a:bodyPr/>
        <a:lstStyle/>
        <a:p>
          <a:endParaRPr lang="ca-ES"/>
        </a:p>
      </dgm:t>
    </dgm:pt>
    <dgm:pt modelId="{B52C7631-9729-2540-BFDA-0365A234B082}" type="pres">
      <dgm:prSet presAssocID="{CAEA7AD1-8DCB-D647-8C13-5255376B0BF0}" presName="connectorText" presStyleLbl="sibTrans2D1" presStyleIdx="0" presStyleCnt="4"/>
      <dgm:spPr/>
      <dgm:t>
        <a:bodyPr/>
        <a:lstStyle/>
        <a:p>
          <a:endParaRPr lang="ca-ES"/>
        </a:p>
      </dgm:t>
    </dgm:pt>
    <dgm:pt modelId="{CC4496DE-53A4-9E46-A02A-50469462E5F6}" type="pres">
      <dgm:prSet presAssocID="{9B5DE83B-2832-A948-A9B1-F89A7E5FA2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6667002-42A6-8E4B-857F-5F8A829DD199}" type="pres">
      <dgm:prSet presAssocID="{670FE9DA-83F6-D646-AF4B-247978887561}" presName="sibTrans" presStyleLbl="sibTrans2D1" presStyleIdx="1" presStyleCnt="4"/>
      <dgm:spPr/>
      <dgm:t>
        <a:bodyPr/>
        <a:lstStyle/>
        <a:p>
          <a:endParaRPr lang="ca-ES"/>
        </a:p>
      </dgm:t>
    </dgm:pt>
    <dgm:pt modelId="{F04E4EC9-B87D-EC43-B23E-C6AFC550584B}" type="pres">
      <dgm:prSet presAssocID="{670FE9DA-83F6-D646-AF4B-247978887561}" presName="connectorText" presStyleLbl="sibTrans2D1" presStyleIdx="1" presStyleCnt="4"/>
      <dgm:spPr/>
      <dgm:t>
        <a:bodyPr/>
        <a:lstStyle/>
        <a:p>
          <a:endParaRPr lang="ca-ES"/>
        </a:p>
      </dgm:t>
    </dgm:pt>
    <dgm:pt modelId="{EA4ED2F0-790A-374E-84B9-49C83A7B2313}" type="pres">
      <dgm:prSet presAssocID="{B0263971-4643-0D45-97C7-F817E12A1DBB}" presName="node" presStyleLbl="node1" presStyleIdx="2" presStyleCnt="4" custRadScaleRad="92554" custRadScaleInc="187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5EAA654-0C5D-824C-AEC0-3B08E2FF322F}" type="pres">
      <dgm:prSet presAssocID="{ABD3BAC4-C402-9B4F-B946-49EEA5F51D38}" presName="sibTrans" presStyleLbl="sibTrans2D1" presStyleIdx="2" presStyleCnt="4"/>
      <dgm:spPr/>
      <dgm:t>
        <a:bodyPr/>
        <a:lstStyle/>
        <a:p>
          <a:endParaRPr lang="ca-ES"/>
        </a:p>
      </dgm:t>
    </dgm:pt>
    <dgm:pt modelId="{2ED1BCF2-20D2-3140-8289-82EBB447E154}" type="pres">
      <dgm:prSet presAssocID="{ABD3BAC4-C402-9B4F-B946-49EEA5F51D38}" presName="connectorText" presStyleLbl="sibTrans2D1" presStyleIdx="2" presStyleCnt="4"/>
      <dgm:spPr/>
      <dgm:t>
        <a:bodyPr/>
        <a:lstStyle/>
        <a:p>
          <a:endParaRPr lang="ca-ES"/>
        </a:p>
      </dgm:t>
    </dgm:pt>
    <dgm:pt modelId="{907A30EC-029F-3747-80A3-B187F2D18FB0}" type="pres">
      <dgm:prSet presAssocID="{2CF4E02C-B532-854E-8A23-7D0AF357502B}" presName="node" presStyleLbl="node1" presStyleIdx="3" presStyleCnt="4" custRadScaleRad="97885" custRadScaleInc="903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E5E170A-5437-724E-BE93-1DBB36661383}" type="pres">
      <dgm:prSet presAssocID="{4846F78D-74A5-3F41-B611-87938CC439C0}" presName="sibTrans" presStyleLbl="sibTrans2D1" presStyleIdx="3" presStyleCnt="4"/>
      <dgm:spPr/>
      <dgm:t>
        <a:bodyPr/>
        <a:lstStyle/>
        <a:p>
          <a:endParaRPr lang="ca-ES"/>
        </a:p>
      </dgm:t>
    </dgm:pt>
    <dgm:pt modelId="{1FB48CAD-EEBE-2D4E-8582-34E36EAD9620}" type="pres">
      <dgm:prSet presAssocID="{4846F78D-74A5-3F41-B611-87938CC439C0}" presName="connectorText" presStyleLbl="sibTrans2D1" presStyleIdx="3" presStyleCnt="4"/>
      <dgm:spPr/>
      <dgm:t>
        <a:bodyPr/>
        <a:lstStyle/>
        <a:p>
          <a:endParaRPr lang="ca-ES"/>
        </a:p>
      </dgm:t>
    </dgm:pt>
  </dgm:ptLst>
  <dgm:cxnLst>
    <dgm:cxn modelId="{E51CB16B-1192-4197-81A4-6B35876D43DC}" type="presOf" srcId="{670FE9DA-83F6-D646-AF4B-247978887561}" destId="{B6667002-42A6-8E4B-857F-5F8A829DD199}" srcOrd="0" destOrd="0" presId="urn:microsoft.com/office/officeart/2005/8/layout/cycle7"/>
    <dgm:cxn modelId="{A8CEF7FB-59E4-472A-A442-6CE40E0382AD}" type="presOf" srcId="{9B5DE83B-2832-A948-A9B1-F89A7E5FA26F}" destId="{CC4496DE-53A4-9E46-A02A-50469462E5F6}" srcOrd="0" destOrd="0" presId="urn:microsoft.com/office/officeart/2005/8/layout/cycle7"/>
    <dgm:cxn modelId="{2FF7649F-4C4C-49D3-8195-40B805811AD0}" type="presOf" srcId="{4846F78D-74A5-3F41-B611-87938CC439C0}" destId="{1FB48CAD-EEBE-2D4E-8582-34E36EAD9620}" srcOrd="1" destOrd="0" presId="urn:microsoft.com/office/officeart/2005/8/layout/cycle7"/>
    <dgm:cxn modelId="{4EF2F31B-1A53-48B2-AA8D-7EBC95002274}" type="presOf" srcId="{CAEA7AD1-8DCB-D647-8C13-5255376B0BF0}" destId="{B52C7631-9729-2540-BFDA-0365A234B082}" srcOrd="1" destOrd="0" presId="urn:microsoft.com/office/officeart/2005/8/layout/cycle7"/>
    <dgm:cxn modelId="{0FECD736-10ED-4FF9-8591-64D672E2A63A}" type="presOf" srcId="{670FE9DA-83F6-D646-AF4B-247978887561}" destId="{F04E4EC9-B87D-EC43-B23E-C6AFC550584B}" srcOrd="1" destOrd="0" presId="urn:microsoft.com/office/officeart/2005/8/layout/cycle7"/>
    <dgm:cxn modelId="{EB9B0A0A-29A0-7942-908D-CEA818B4C699}" srcId="{3BC41AF0-F8EA-844E-8C36-18F9A4C9793B}" destId="{B0263971-4643-0D45-97C7-F817E12A1DBB}" srcOrd="2" destOrd="0" parTransId="{4CDE9C0F-EF29-1F43-9E44-226534F81808}" sibTransId="{ABD3BAC4-C402-9B4F-B946-49EEA5F51D38}"/>
    <dgm:cxn modelId="{5E87F5A3-E7CA-4223-88C0-41825CD4C810}" type="presOf" srcId="{4846F78D-74A5-3F41-B611-87938CC439C0}" destId="{0E5E170A-5437-724E-BE93-1DBB36661383}" srcOrd="0" destOrd="0" presId="urn:microsoft.com/office/officeart/2005/8/layout/cycle7"/>
    <dgm:cxn modelId="{73F04145-CF52-4E98-B171-77534B883901}" type="presOf" srcId="{2CF4E02C-B532-854E-8A23-7D0AF357502B}" destId="{907A30EC-029F-3747-80A3-B187F2D18FB0}" srcOrd="0" destOrd="0" presId="urn:microsoft.com/office/officeart/2005/8/layout/cycle7"/>
    <dgm:cxn modelId="{F240E6BA-BF55-451A-9533-86B030809DFD}" type="presOf" srcId="{CAEA7AD1-8DCB-D647-8C13-5255376B0BF0}" destId="{425C9248-039D-744C-8634-CD33E897AC73}" srcOrd="0" destOrd="0" presId="urn:microsoft.com/office/officeart/2005/8/layout/cycle7"/>
    <dgm:cxn modelId="{F26F079C-712A-4819-8325-8A827F0E3ADB}" type="presOf" srcId="{ABD3BAC4-C402-9B4F-B946-49EEA5F51D38}" destId="{2ED1BCF2-20D2-3140-8289-82EBB447E154}" srcOrd="1" destOrd="0" presId="urn:microsoft.com/office/officeart/2005/8/layout/cycle7"/>
    <dgm:cxn modelId="{252A64E4-EF30-C64D-9635-5EC82E8802C9}" srcId="{3BC41AF0-F8EA-844E-8C36-18F9A4C9793B}" destId="{58AF9D08-6A2F-DE45-895C-359F004D349A}" srcOrd="0" destOrd="0" parTransId="{8A2DCCEF-80C2-9B4E-9385-E0AD85E0DFB4}" sibTransId="{CAEA7AD1-8DCB-D647-8C13-5255376B0BF0}"/>
    <dgm:cxn modelId="{7A69D33E-5692-42BD-9464-4095D76755AB}" type="presOf" srcId="{58AF9D08-6A2F-DE45-895C-359F004D349A}" destId="{4257D7D9-69CF-8B40-A9F7-314FA05C4EDE}" srcOrd="0" destOrd="0" presId="urn:microsoft.com/office/officeart/2005/8/layout/cycle7"/>
    <dgm:cxn modelId="{B23C08F2-64B9-6940-93EB-FDBE155FB629}" srcId="{3BC41AF0-F8EA-844E-8C36-18F9A4C9793B}" destId="{2CF4E02C-B532-854E-8A23-7D0AF357502B}" srcOrd="3" destOrd="0" parTransId="{B9320D83-051F-7247-B8D1-4DD8784F9D3C}" sibTransId="{4846F78D-74A5-3F41-B611-87938CC439C0}"/>
    <dgm:cxn modelId="{B7278ECD-D20F-4BB3-B72D-41DC2F9ACD5D}" type="presOf" srcId="{ABD3BAC4-C402-9B4F-B946-49EEA5F51D38}" destId="{05EAA654-0C5D-824C-AEC0-3B08E2FF322F}" srcOrd="0" destOrd="0" presId="urn:microsoft.com/office/officeart/2005/8/layout/cycle7"/>
    <dgm:cxn modelId="{6F9B211B-D82D-4C4D-AF1C-69C9D4DA68F1}" type="presOf" srcId="{B0263971-4643-0D45-97C7-F817E12A1DBB}" destId="{EA4ED2F0-790A-374E-84B9-49C83A7B2313}" srcOrd="0" destOrd="0" presId="urn:microsoft.com/office/officeart/2005/8/layout/cycle7"/>
    <dgm:cxn modelId="{1C416D30-9BBF-4F53-83A9-3C16DA13568F}" type="presOf" srcId="{3BC41AF0-F8EA-844E-8C36-18F9A4C9793B}" destId="{2CAAA261-504E-1447-B15B-68EAC7F605C2}" srcOrd="0" destOrd="0" presId="urn:microsoft.com/office/officeart/2005/8/layout/cycle7"/>
    <dgm:cxn modelId="{04092396-C72F-044B-83AB-1A78791134C1}" srcId="{3BC41AF0-F8EA-844E-8C36-18F9A4C9793B}" destId="{9B5DE83B-2832-A948-A9B1-F89A7E5FA26F}" srcOrd="1" destOrd="0" parTransId="{DF43FBB5-3061-5C46-B318-D8E65B6F4167}" sibTransId="{670FE9DA-83F6-D646-AF4B-247978887561}"/>
    <dgm:cxn modelId="{52FC30B7-13EF-4638-99D2-BA6B584E25F4}" type="presParOf" srcId="{2CAAA261-504E-1447-B15B-68EAC7F605C2}" destId="{4257D7D9-69CF-8B40-A9F7-314FA05C4EDE}" srcOrd="0" destOrd="0" presId="urn:microsoft.com/office/officeart/2005/8/layout/cycle7"/>
    <dgm:cxn modelId="{9E97CD25-02EA-4081-B59D-4150C5D003F6}" type="presParOf" srcId="{2CAAA261-504E-1447-B15B-68EAC7F605C2}" destId="{425C9248-039D-744C-8634-CD33E897AC73}" srcOrd="1" destOrd="0" presId="urn:microsoft.com/office/officeart/2005/8/layout/cycle7"/>
    <dgm:cxn modelId="{7DECDE9C-FC9E-42ED-86D2-2F99D32FC1BB}" type="presParOf" srcId="{425C9248-039D-744C-8634-CD33E897AC73}" destId="{B52C7631-9729-2540-BFDA-0365A234B082}" srcOrd="0" destOrd="0" presId="urn:microsoft.com/office/officeart/2005/8/layout/cycle7"/>
    <dgm:cxn modelId="{AF46915A-33B2-4784-AE73-D9CFED012F9C}" type="presParOf" srcId="{2CAAA261-504E-1447-B15B-68EAC7F605C2}" destId="{CC4496DE-53A4-9E46-A02A-50469462E5F6}" srcOrd="2" destOrd="0" presId="urn:microsoft.com/office/officeart/2005/8/layout/cycle7"/>
    <dgm:cxn modelId="{33A1C930-F0AF-43D7-AC4C-1BE2BEC75E90}" type="presParOf" srcId="{2CAAA261-504E-1447-B15B-68EAC7F605C2}" destId="{B6667002-42A6-8E4B-857F-5F8A829DD199}" srcOrd="3" destOrd="0" presId="urn:microsoft.com/office/officeart/2005/8/layout/cycle7"/>
    <dgm:cxn modelId="{F6C0D1D5-3B09-4537-BA59-42DAF1F36426}" type="presParOf" srcId="{B6667002-42A6-8E4B-857F-5F8A829DD199}" destId="{F04E4EC9-B87D-EC43-B23E-C6AFC550584B}" srcOrd="0" destOrd="0" presId="urn:microsoft.com/office/officeart/2005/8/layout/cycle7"/>
    <dgm:cxn modelId="{0AEDAA09-1FCA-4901-A124-C6C629C87BBB}" type="presParOf" srcId="{2CAAA261-504E-1447-B15B-68EAC7F605C2}" destId="{EA4ED2F0-790A-374E-84B9-49C83A7B2313}" srcOrd="4" destOrd="0" presId="urn:microsoft.com/office/officeart/2005/8/layout/cycle7"/>
    <dgm:cxn modelId="{2289B62B-A26B-49F5-B38D-F8E2E1B620AB}" type="presParOf" srcId="{2CAAA261-504E-1447-B15B-68EAC7F605C2}" destId="{05EAA654-0C5D-824C-AEC0-3B08E2FF322F}" srcOrd="5" destOrd="0" presId="urn:microsoft.com/office/officeart/2005/8/layout/cycle7"/>
    <dgm:cxn modelId="{FA96299B-F550-481F-A6F2-67116DAEF79A}" type="presParOf" srcId="{05EAA654-0C5D-824C-AEC0-3B08E2FF322F}" destId="{2ED1BCF2-20D2-3140-8289-82EBB447E154}" srcOrd="0" destOrd="0" presId="urn:microsoft.com/office/officeart/2005/8/layout/cycle7"/>
    <dgm:cxn modelId="{CC05F963-5756-48E4-969D-65420EA7B569}" type="presParOf" srcId="{2CAAA261-504E-1447-B15B-68EAC7F605C2}" destId="{907A30EC-029F-3747-80A3-B187F2D18FB0}" srcOrd="6" destOrd="0" presId="urn:microsoft.com/office/officeart/2005/8/layout/cycle7"/>
    <dgm:cxn modelId="{61B6D941-ED2B-4097-AA29-A7080B720066}" type="presParOf" srcId="{2CAAA261-504E-1447-B15B-68EAC7F605C2}" destId="{0E5E170A-5437-724E-BE93-1DBB36661383}" srcOrd="7" destOrd="0" presId="urn:microsoft.com/office/officeart/2005/8/layout/cycle7"/>
    <dgm:cxn modelId="{61416EC4-0D5F-4E3D-B6F5-7466A550A136}" type="presParOf" srcId="{0E5E170A-5437-724E-BE93-1DBB36661383}" destId="{1FB48CAD-EEBE-2D4E-8582-34E36EAD96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846F9-91D6-3240-A623-BE8F24ED24CE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21400287-FA9C-694C-8D0F-B882A8A326BF}">
      <dgm:prSet phldrT="[Texto]" custT="1"/>
      <dgm:spPr/>
      <dgm:t>
        <a:bodyPr/>
        <a:lstStyle/>
        <a:p>
          <a:r>
            <a:rPr lang="es-ES_tradnl" altLang="es-ES_tradnl" sz="2800" b="1" dirty="0" err="1" smtClean="0">
              <a:solidFill>
                <a:srgbClr val="92D050"/>
              </a:solidFill>
              <a:ea typeface="ＭＳ Ｐゴシック" charset="-128"/>
            </a:rPr>
            <a:t>Dinamitzar</a:t>
          </a:r>
          <a:r>
            <a:rPr lang="es-ES_tradnl" altLang="es-ES_tradnl" sz="2000" b="0" dirty="0" smtClean="0">
              <a:solidFill>
                <a:schemeClr val="accent4">
                  <a:lumMod val="60000"/>
                  <a:lumOff val="40000"/>
                </a:schemeClr>
              </a:solidFill>
              <a:ea typeface="ＭＳ Ｐゴシック" charset="-128"/>
            </a:rPr>
            <a:t> </a:t>
          </a:r>
          <a:r>
            <a:rPr lang="es-ES_tradnl" altLang="es-ES_tradnl" sz="2000" b="0" dirty="0" smtClean="0">
              <a:ea typeface="ＭＳ Ｐゴシック" charset="-128"/>
            </a:rPr>
            <a:t>les </a:t>
          </a:r>
          <a:r>
            <a:rPr lang="es-ES_tradnl" altLang="es-ES_tradnl" sz="2000" b="0" dirty="0" err="1" smtClean="0">
              <a:ea typeface="ＭＳ Ｐゴシック" charset="-128"/>
            </a:rPr>
            <a:t>festes</a:t>
          </a:r>
          <a:r>
            <a:rPr lang="es-ES_tradnl" altLang="es-ES_tradnl" sz="2000" b="0" dirty="0" smtClean="0">
              <a:ea typeface="ＭＳ Ｐゴシック" charset="-128"/>
            </a:rPr>
            <a:t> i </a:t>
          </a:r>
          <a:r>
            <a:rPr lang="es-ES_tradnl" altLang="es-ES_tradnl" sz="2000" b="0" dirty="0" err="1" smtClean="0">
              <a:ea typeface="ＭＳ Ｐゴシック" charset="-128"/>
            </a:rPr>
            <a:t>activitats</a:t>
          </a:r>
          <a:r>
            <a:rPr lang="es-ES_tradnl" altLang="es-ES_tradnl" sz="2000" b="0" dirty="0" smtClean="0">
              <a:ea typeface="ＭＳ Ｐゴシック" charset="-128"/>
            </a:rPr>
            <a:t> </a:t>
          </a:r>
          <a:r>
            <a:rPr lang="es-ES_tradnl" altLang="es-ES_tradnl" sz="2000" b="0" dirty="0" err="1" smtClean="0">
              <a:ea typeface="ＭＳ Ｐゴシック" charset="-128"/>
            </a:rPr>
            <a:t>culturals</a:t>
          </a:r>
          <a:r>
            <a:rPr lang="es-ES_tradnl" altLang="es-ES_tradnl" sz="2000" b="0" dirty="0" smtClean="0">
              <a:ea typeface="ＭＳ Ｐゴシック" charset="-128"/>
            </a:rPr>
            <a:t> del centre.</a:t>
          </a:r>
          <a:endParaRPr lang="ca-ES" sz="2000" dirty="0"/>
        </a:p>
      </dgm:t>
    </dgm:pt>
    <dgm:pt modelId="{687FA8D1-1A30-DB48-9544-843100E84A56}" type="parTrans" cxnId="{AB93AE29-B08D-CF4A-8595-3D454E48C0EC}">
      <dgm:prSet/>
      <dgm:spPr/>
      <dgm:t>
        <a:bodyPr/>
        <a:lstStyle/>
        <a:p>
          <a:endParaRPr lang="ca-ES"/>
        </a:p>
      </dgm:t>
    </dgm:pt>
    <dgm:pt modelId="{AB787454-682C-904C-9F8A-09999192977E}" type="sibTrans" cxnId="{AB93AE29-B08D-CF4A-8595-3D454E48C0EC}">
      <dgm:prSet/>
      <dgm:spPr/>
      <dgm:t>
        <a:bodyPr/>
        <a:lstStyle/>
        <a:p>
          <a:endParaRPr lang="ca-ES"/>
        </a:p>
      </dgm:t>
    </dgm:pt>
    <dgm:pt modelId="{82AE04E7-7B2B-A949-A003-626AA50FED22}">
      <dgm:prSet phldrT="[Texto]" custT="1"/>
      <dgm:spPr/>
      <dgm:t>
        <a:bodyPr/>
        <a:lstStyle/>
        <a:p>
          <a:r>
            <a:rPr lang="es-ES_tradnl" altLang="es-ES_tradnl" sz="2000" b="0" dirty="0" smtClean="0">
              <a:ea typeface="ＭＳ Ｐゴシック" charset="-128"/>
            </a:rPr>
            <a:t>Generar </a:t>
          </a:r>
          <a:r>
            <a:rPr lang="es-ES_tradnl" altLang="es-ES_tradnl" sz="2800" b="1" dirty="0" err="1" smtClean="0">
              <a:solidFill>
                <a:schemeClr val="accent3">
                  <a:lumMod val="75000"/>
                </a:schemeClr>
              </a:solidFill>
              <a:ea typeface="ＭＳ Ｐゴシック" charset="-128"/>
            </a:rPr>
            <a:t>diàleg</a:t>
          </a:r>
          <a:r>
            <a:rPr lang="es-ES_tradnl" altLang="es-ES_tradnl" sz="2000" b="0" dirty="0" smtClean="0">
              <a:solidFill>
                <a:schemeClr val="accent3">
                  <a:lumMod val="75000"/>
                </a:schemeClr>
              </a:solidFill>
              <a:ea typeface="ＭＳ Ｐゴシック" charset="-128"/>
            </a:rPr>
            <a:t> </a:t>
          </a:r>
          <a:r>
            <a:rPr lang="es-ES_tradnl" altLang="es-ES_tradnl" sz="2000" b="0" dirty="0" smtClean="0">
              <a:ea typeface="ＭＳ Ｐゴシック" charset="-128"/>
            </a:rPr>
            <a:t>entre </a:t>
          </a:r>
          <a:r>
            <a:rPr lang="es-ES_tradnl" altLang="es-ES_tradnl" sz="2000" b="0" dirty="0" err="1" smtClean="0">
              <a:ea typeface="ＭＳ Ｐゴシック" charset="-128"/>
            </a:rPr>
            <a:t>els</a:t>
          </a:r>
          <a:r>
            <a:rPr lang="es-ES_tradnl" altLang="es-ES_tradnl" sz="2000" b="0" dirty="0" smtClean="0">
              <a:ea typeface="ＭＳ Ｐゴシック" charset="-128"/>
            </a:rPr>
            <a:t> </a:t>
          </a:r>
          <a:r>
            <a:rPr lang="es-ES_tradnl" altLang="es-ES_tradnl" sz="2000" b="0" dirty="0" err="1" smtClean="0">
              <a:ea typeface="ＭＳ Ｐゴシック" charset="-128"/>
            </a:rPr>
            <a:t>alumnes</a:t>
          </a:r>
          <a:r>
            <a:rPr lang="es-ES_tradnl" altLang="es-ES_tradnl" sz="2000" b="0" dirty="0" smtClean="0">
              <a:ea typeface="ＭＳ Ｐゴシック" charset="-128"/>
            </a:rPr>
            <a:t> del centre, el </a:t>
          </a:r>
          <a:r>
            <a:rPr lang="es-ES_tradnl" altLang="es-ES_tradnl" sz="2000" b="0" dirty="0" err="1" smtClean="0">
              <a:ea typeface="ＭＳ Ｐゴシック" charset="-128"/>
            </a:rPr>
            <a:t>professorat</a:t>
          </a:r>
          <a:r>
            <a:rPr lang="es-ES_tradnl" altLang="es-ES_tradnl" sz="2000" b="0" dirty="0" smtClean="0">
              <a:ea typeface="ＭＳ Ｐゴシック" charset="-128"/>
            </a:rPr>
            <a:t>, les </a:t>
          </a:r>
          <a:r>
            <a:rPr lang="es-ES_tradnl" altLang="es-ES_tradnl" sz="2000" b="0" dirty="0" err="1" smtClean="0">
              <a:ea typeface="ＭＳ Ｐゴシック" charset="-128"/>
            </a:rPr>
            <a:t>famílies</a:t>
          </a:r>
          <a:r>
            <a:rPr lang="es-ES_tradnl" altLang="es-ES_tradnl" sz="2000" b="0" dirty="0" smtClean="0">
              <a:ea typeface="ＭＳ Ｐゴシック" charset="-128"/>
            </a:rPr>
            <a:t> i les </a:t>
          </a:r>
          <a:r>
            <a:rPr lang="es-ES_tradnl" altLang="es-ES_tradnl" sz="2000" b="0" dirty="0" err="1" smtClean="0">
              <a:ea typeface="ＭＳ Ｐゴシック" charset="-128"/>
            </a:rPr>
            <a:t>entitats</a:t>
          </a:r>
          <a:r>
            <a:rPr lang="es-ES_tradnl" altLang="es-ES_tradnl" sz="2000" b="0" dirty="0" smtClean="0">
              <a:ea typeface="ＭＳ Ｐゴシック" charset="-128"/>
            </a:rPr>
            <a:t> </a:t>
          </a:r>
          <a:r>
            <a:rPr lang="es-ES_tradnl" altLang="es-ES_tradnl" sz="2000" b="0" dirty="0" err="1" smtClean="0">
              <a:ea typeface="ＭＳ Ｐゴシック" charset="-128"/>
            </a:rPr>
            <a:t>locals</a:t>
          </a:r>
          <a:r>
            <a:rPr lang="es-ES_tradnl" altLang="es-ES_tradnl" sz="2000" b="0" dirty="0" smtClean="0">
              <a:ea typeface="ＭＳ Ｐゴシック" charset="-128"/>
            </a:rPr>
            <a:t>, </a:t>
          </a:r>
          <a:r>
            <a:rPr lang="es-ES_tradnl" altLang="es-ES_tradnl" sz="2000" b="0" dirty="0" err="1" smtClean="0">
              <a:ea typeface="ＭＳ Ｐゴシック" charset="-128"/>
            </a:rPr>
            <a:t>tot</a:t>
          </a:r>
          <a:r>
            <a:rPr lang="es-ES_tradnl" altLang="es-ES_tradnl" sz="2000" b="0" dirty="0" smtClean="0">
              <a:ea typeface="ＭＳ Ｐゴシック" charset="-128"/>
            </a:rPr>
            <a:t> </a:t>
          </a:r>
          <a:r>
            <a:rPr lang="es-ES_tradnl" altLang="es-ES_tradnl" sz="2000" b="0" dirty="0" err="1" smtClean="0">
              <a:ea typeface="ＭＳ Ｐゴシック" charset="-128"/>
            </a:rPr>
            <a:t>potenciant</a:t>
          </a:r>
          <a:r>
            <a:rPr lang="es-ES_tradnl" altLang="es-ES_tradnl" sz="2000" b="0" dirty="0" smtClean="0">
              <a:ea typeface="ＭＳ Ｐゴシック" charset="-128"/>
            </a:rPr>
            <a:t> </a:t>
          </a:r>
          <a:r>
            <a:rPr lang="es-ES_tradnl" altLang="es-ES_tradnl" sz="2000" b="0" dirty="0" err="1" smtClean="0">
              <a:ea typeface="ＭＳ Ｐゴシック" charset="-128"/>
            </a:rPr>
            <a:t>actituds</a:t>
          </a:r>
          <a:r>
            <a:rPr lang="es-ES_tradnl" altLang="es-ES_tradnl" sz="2000" b="0" dirty="0" smtClean="0">
              <a:ea typeface="ＭＳ Ｐゴシック" charset="-128"/>
            </a:rPr>
            <a:t> positives per </a:t>
          </a:r>
          <a:r>
            <a:rPr lang="es-ES_tradnl" altLang="es-ES_tradnl" sz="2000" b="0" dirty="0" err="1" smtClean="0">
              <a:ea typeface="ＭＳ Ｐゴシック" charset="-128"/>
            </a:rPr>
            <a:t>part</a:t>
          </a:r>
          <a:r>
            <a:rPr lang="es-ES_tradnl" altLang="es-ES_tradnl" sz="2000" b="0" dirty="0" smtClean="0">
              <a:ea typeface="ＭＳ Ｐゴシック" charset="-128"/>
            </a:rPr>
            <a:t> de tota la </a:t>
          </a:r>
          <a:r>
            <a:rPr lang="es-ES_tradnl" altLang="es-ES_tradnl" sz="2000" b="0" dirty="0" err="1" smtClean="0">
              <a:ea typeface="ＭＳ Ｐゴシック" charset="-128"/>
            </a:rPr>
            <a:t>comunitat</a:t>
          </a:r>
          <a:r>
            <a:rPr lang="es-ES_tradnl" altLang="es-ES_tradnl" sz="2000" b="0" dirty="0" smtClean="0">
              <a:ea typeface="ＭＳ Ｐゴシック" charset="-128"/>
            </a:rPr>
            <a:t> educativa.</a:t>
          </a:r>
          <a:endParaRPr lang="ca-ES" sz="2000" dirty="0"/>
        </a:p>
      </dgm:t>
    </dgm:pt>
    <dgm:pt modelId="{055CF81E-8F1F-EB4F-B406-6C19180EFBB6}" type="parTrans" cxnId="{AEAB4FCB-BA95-8345-90B6-E62517BFB254}">
      <dgm:prSet/>
      <dgm:spPr/>
      <dgm:t>
        <a:bodyPr/>
        <a:lstStyle/>
        <a:p>
          <a:endParaRPr lang="ca-ES"/>
        </a:p>
      </dgm:t>
    </dgm:pt>
    <dgm:pt modelId="{360A9D1E-32DD-FC4B-B8A5-70ED008BD130}" type="sibTrans" cxnId="{AEAB4FCB-BA95-8345-90B6-E62517BFB254}">
      <dgm:prSet/>
      <dgm:spPr/>
      <dgm:t>
        <a:bodyPr/>
        <a:lstStyle/>
        <a:p>
          <a:endParaRPr lang="ca-ES"/>
        </a:p>
      </dgm:t>
    </dgm:pt>
    <dgm:pt modelId="{621C995D-B599-C74E-B7F5-A044F4ECF068}">
      <dgm:prSet phldrT="[Texto]" custT="1"/>
      <dgm:spPr/>
      <dgm:t>
        <a:bodyPr/>
        <a:lstStyle/>
        <a:p>
          <a:r>
            <a:rPr lang="es-ES_tradnl" altLang="es-ES_tradnl" sz="2000" b="0" dirty="0" err="1" smtClean="0">
              <a:ea typeface="ＭＳ Ｐゴシック" charset="-128"/>
            </a:rPr>
            <a:t>Establir</a:t>
          </a:r>
          <a:r>
            <a:rPr lang="es-ES_tradnl" altLang="es-ES_tradnl" sz="2000" b="0" dirty="0" smtClean="0">
              <a:ea typeface="ＭＳ Ｐゴシック" charset="-128"/>
            </a:rPr>
            <a:t> un </a:t>
          </a:r>
          <a:r>
            <a:rPr lang="es-ES_tradnl" altLang="es-ES_tradnl" sz="2800" b="1" dirty="0" err="1" smtClean="0">
              <a:solidFill>
                <a:srgbClr val="FF0000"/>
              </a:solidFill>
              <a:ea typeface="ＭＳ Ｐゴシック" charset="-128"/>
            </a:rPr>
            <a:t>vincle</a:t>
          </a:r>
          <a:r>
            <a:rPr lang="es-ES_tradnl" altLang="es-ES_tradnl" sz="2000" b="0" dirty="0" smtClean="0">
              <a:solidFill>
                <a:schemeClr val="accent3">
                  <a:lumMod val="60000"/>
                  <a:lumOff val="40000"/>
                </a:schemeClr>
              </a:solidFill>
              <a:ea typeface="ＭＳ Ｐゴシック" charset="-128"/>
            </a:rPr>
            <a:t> </a:t>
          </a:r>
          <a:r>
            <a:rPr lang="es-ES_tradnl" altLang="es-ES_tradnl" sz="2000" b="0" dirty="0" smtClean="0">
              <a:ea typeface="ＭＳ Ｐゴシック" charset="-128"/>
            </a:rPr>
            <a:t>entre </a:t>
          </a:r>
          <a:r>
            <a:rPr lang="es-ES_tradnl" altLang="es-ES_tradnl" sz="2000" b="0" dirty="0" err="1" smtClean="0">
              <a:ea typeface="ＭＳ Ｐゴシック" charset="-128"/>
            </a:rPr>
            <a:t>l</a:t>
          </a:r>
          <a:r>
            <a:rPr lang="es-ES_tradnl" altLang="es-ES" sz="2000" b="0" dirty="0" err="1" smtClean="0">
              <a:ea typeface="ＭＳ Ｐゴシック" charset="-128"/>
            </a:rPr>
            <a:t>’</a:t>
          </a:r>
          <a:r>
            <a:rPr lang="es-ES_tradnl" altLang="es-ES_tradnl" sz="2000" b="0" dirty="0" err="1" smtClean="0">
              <a:ea typeface="ＭＳ Ｐゴシック" charset="-128"/>
            </a:rPr>
            <a:t>institut</a:t>
          </a:r>
          <a:r>
            <a:rPr lang="es-ES_tradnl" altLang="es-ES_tradnl" sz="2000" b="0" dirty="0" smtClean="0">
              <a:ea typeface="ＭＳ Ｐゴシック" charset="-128"/>
            </a:rPr>
            <a:t> i la </a:t>
          </a:r>
          <a:r>
            <a:rPr lang="es-ES_tradnl" altLang="es-ES_tradnl" sz="2000" b="0" dirty="0" err="1" smtClean="0">
              <a:ea typeface="ＭＳ Ｐゴシック" charset="-128"/>
            </a:rPr>
            <a:t>població</a:t>
          </a:r>
          <a:r>
            <a:rPr lang="es-ES_tradnl" altLang="es-ES_tradnl" sz="2000" b="0" dirty="0" smtClean="0">
              <a:ea typeface="ＭＳ Ｐゴシック" charset="-128"/>
            </a:rPr>
            <a:t>. </a:t>
          </a:r>
        </a:p>
      </dgm:t>
    </dgm:pt>
    <dgm:pt modelId="{0746F654-9A1A-0F43-AE64-0CA77C818B92}" type="parTrans" cxnId="{E5E24A9D-1192-FF44-BA57-A691FFF3F8D1}">
      <dgm:prSet/>
      <dgm:spPr/>
      <dgm:t>
        <a:bodyPr/>
        <a:lstStyle/>
        <a:p>
          <a:endParaRPr lang="ca-ES"/>
        </a:p>
      </dgm:t>
    </dgm:pt>
    <dgm:pt modelId="{679D0D43-5CAC-1647-B8AE-8D0AA03EE298}" type="sibTrans" cxnId="{E5E24A9D-1192-FF44-BA57-A691FFF3F8D1}">
      <dgm:prSet/>
      <dgm:spPr/>
      <dgm:t>
        <a:bodyPr/>
        <a:lstStyle/>
        <a:p>
          <a:endParaRPr lang="ca-ES"/>
        </a:p>
      </dgm:t>
    </dgm:pt>
    <dgm:pt modelId="{265F0863-D3EC-724C-839B-82BDA03D1370}">
      <dgm:prSet phldrT="[Texto]" custT="1"/>
      <dgm:spPr/>
      <dgm:t>
        <a:bodyPr/>
        <a:lstStyle/>
        <a:p>
          <a:r>
            <a:rPr lang="es-ES_tradnl" altLang="es-ES_tradnl" sz="2000" b="0" dirty="0" err="1" smtClean="0">
              <a:ea typeface="ＭＳ Ｐゴシック" charset="-128"/>
            </a:rPr>
            <a:t>Els</a:t>
          </a:r>
          <a:r>
            <a:rPr lang="es-ES_tradnl" altLang="es-ES_tradnl" sz="2000" b="0" dirty="0" smtClean="0">
              <a:ea typeface="ＭＳ Ｐゴシック" charset="-128"/>
            </a:rPr>
            <a:t> </a:t>
          </a:r>
          <a:r>
            <a:rPr lang="es-ES_tradnl" altLang="es-ES_tradnl" sz="2000" b="0" dirty="0" err="1" smtClean="0">
              <a:ea typeface="ＭＳ Ｐゴシック" charset="-128"/>
            </a:rPr>
            <a:t>alumnes</a:t>
          </a:r>
          <a:r>
            <a:rPr lang="es-ES_tradnl" altLang="es-ES_tradnl" sz="2000" b="0" dirty="0" smtClean="0">
              <a:ea typeface="ＭＳ Ｐゴシック" charset="-128"/>
            </a:rPr>
            <a:t> </a:t>
          </a:r>
          <a:r>
            <a:rPr lang="es-ES_tradnl" altLang="es-ES_tradnl" sz="2000" b="0" dirty="0" err="1" smtClean="0">
              <a:ea typeface="ＭＳ Ｐゴシック" charset="-128"/>
            </a:rPr>
            <a:t>comencen</a:t>
          </a:r>
          <a:r>
            <a:rPr lang="es-ES_tradnl" altLang="es-ES_tradnl" sz="2000" b="0" dirty="0" smtClean="0">
              <a:ea typeface="ＭＳ Ｐゴシック" charset="-128"/>
            </a:rPr>
            <a:t> a parlar </a:t>
          </a:r>
          <a:r>
            <a:rPr lang="es-ES_tradnl" altLang="es-ES_tradnl" sz="2000" b="0" dirty="0" err="1" smtClean="0">
              <a:ea typeface="ＭＳ Ｐゴシック" charset="-128"/>
            </a:rPr>
            <a:t>amb</a:t>
          </a:r>
          <a:r>
            <a:rPr lang="es-ES_tradnl" altLang="es-ES_tradnl" sz="2000" b="0" dirty="0" smtClean="0">
              <a:ea typeface="ＭＳ Ｐゴシック" charset="-128"/>
            </a:rPr>
            <a:t> </a:t>
          </a:r>
          <a:r>
            <a:rPr lang="es-ES_tradnl" altLang="es-ES_tradnl" sz="2800" b="1" dirty="0" err="1" smtClean="0">
              <a:solidFill>
                <a:schemeClr val="accent6">
                  <a:lumMod val="75000"/>
                </a:schemeClr>
              </a:solidFill>
              <a:ea typeface="ＭＳ Ｐゴシック" charset="-128"/>
            </a:rPr>
            <a:t>orgull</a:t>
          </a:r>
          <a:r>
            <a:rPr lang="es-ES_tradnl" altLang="es-ES_tradnl" sz="2000" b="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rPr>
            <a:t> </a:t>
          </a:r>
          <a:r>
            <a:rPr lang="es-ES_tradnl" altLang="es-ES_tradnl" sz="2000" b="0" dirty="0" smtClean="0">
              <a:ea typeface="ＭＳ Ｐゴシック" charset="-128"/>
            </a:rPr>
            <a:t>del centre </a:t>
          </a:r>
          <a:r>
            <a:rPr lang="es-ES_tradnl" altLang="es-ES_tradnl" sz="2000" b="0" dirty="0" err="1" smtClean="0">
              <a:ea typeface="ＭＳ Ｐゴシック" charset="-128"/>
            </a:rPr>
            <a:t>als</a:t>
          </a:r>
          <a:r>
            <a:rPr lang="es-ES_tradnl" altLang="es-ES_tradnl" sz="2000" b="0" dirty="0" smtClean="0">
              <a:ea typeface="ＭＳ Ｐゴシック" charset="-128"/>
            </a:rPr>
            <a:t> </a:t>
          </a:r>
          <a:r>
            <a:rPr lang="es-ES_tradnl" altLang="es-ES_tradnl" sz="2000" b="0" dirty="0" err="1" smtClean="0">
              <a:ea typeface="ＭＳ Ｐゴシック" charset="-128"/>
            </a:rPr>
            <a:t>seus</a:t>
          </a:r>
          <a:r>
            <a:rPr lang="es-ES_tradnl" altLang="es-ES_tradnl" sz="2000" b="0" dirty="0" smtClean="0">
              <a:ea typeface="ＭＳ Ｐゴシック" charset="-128"/>
            </a:rPr>
            <a:t> </a:t>
          </a:r>
          <a:r>
            <a:rPr lang="es-ES_tradnl" altLang="es-ES_tradnl" sz="2000" b="0" dirty="0" err="1" smtClean="0">
              <a:ea typeface="ＭＳ Ｐゴシック" charset="-128"/>
            </a:rPr>
            <a:t>companys</a:t>
          </a:r>
          <a:r>
            <a:rPr lang="es-ES_tradnl" altLang="es-ES_tradnl" sz="2000" b="0" dirty="0" smtClean="0">
              <a:ea typeface="ＭＳ Ｐゴシック" charset="-128"/>
            </a:rPr>
            <a:t>. </a:t>
          </a:r>
        </a:p>
      </dgm:t>
    </dgm:pt>
    <dgm:pt modelId="{127AE9EE-804D-124D-A6F6-531CF3874F6C}" type="parTrans" cxnId="{3AC1FADC-34FA-9440-8E85-4EDF821EC29C}">
      <dgm:prSet/>
      <dgm:spPr/>
      <dgm:t>
        <a:bodyPr/>
        <a:lstStyle/>
        <a:p>
          <a:endParaRPr lang="ca-ES"/>
        </a:p>
      </dgm:t>
    </dgm:pt>
    <dgm:pt modelId="{ACB9646F-22D3-9F4A-A59E-FAC0F262C72B}" type="sibTrans" cxnId="{3AC1FADC-34FA-9440-8E85-4EDF821EC29C}">
      <dgm:prSet/>
      <dgm:spPr/>
      <dgm:t>
        <a:bodyPr/>
        <a:lstStyle/>
        <a:p>
          <a:endParaRPr lang="ca-ES"/>
        </a:p>
      </dgm:t>
    </dgm:pt>
    <dgm:pt modelId="{8AD25A5D-ACE7-8048-BC9B-BD0DD2D3DFF1}" type="pres">
      <dgm:prSet presAssocID="{4EF846F9-91D6-3240-A623-BE8F24ED24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768C854-3E9F-DF44-97F2-A6D18BAD484B}" type="pres">
      <dgm:prSet presAssocID="{21400287-FA9C-694C-8D0F-B882A8A326BF}" presName="composite" presStyleCnt="0"/>
      <dgm:spPr/>
    </dgm:pt>
    <dgm:pt modelId="{9193455B-5CA7-6C43-A8F7-050C58C5E386}" type="pres">
      <dgm:prSet presAssocID="{21400287-FA9C-694C-8D0F-B882A8A326BF}" presName="rect1" presStyleLbl="trAlignAcc1" presStyleIdx="0" presStyleCnt="4" custScaleX="63522" custScaleY="123165" custLinFactNeighborX="-6844" custLinFactNeighborY="1157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5A8DA40-48AF-BC47-BAA7-4116938E8EE7}" type="pres">
      <dgm:prSet presAssocID="{21400287-FA9C-694C-8D0F-B882A8A326BF}" presName="rect2" presStyleLbl="fgImgPlace1" presStyleIdx="0" presStyleCnt="4"/>
      <dgm:spPr/>
    </dgm:pt>
    <dgm:pt modelId="{D790C18C-4C4E-4E4F-B46E-5A98E5310A91}" type="pres">
      <dgm:prSet presAssocID="{AB787454-682C-904C-9F8A-09999192977E}" presName="sibTrans" presStyleCnt="0"/>
      <dgm:spPr/>
    </dgm:pt>
    <dgm:pt modelId="{3A24D827-C7C9-7C4B-9425-3BB7F516F766}" type="pres">
      <dgm:prSet presAssocID="{82AE04E7-7B2B-A949-A003-626AA50FED22}" presName="composite" presStyleCnt="0"/>
      <dgm:spPr/>
    </dgm:pt>
    <dgm:pt modelId="{D58D050C-0CDD-514B-ADB5-E4BA6355072D}" type="pres">
      <dgm:prSet presAssocID="{82AE04E7-7B2B-A949-A003-626AA50FED22}" presName="rect1" presStyleLbl="trAlignAcc1" presStyleIdx="1" presStyleCnt="4" custScaleX="80303" custScaleY="213061" custLinFactNeighborX="159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CDBDEB4-08AA-5542-9D7E-DB75C523DCF9}" type="pres">
      <dgm:prSet presAssocID="{82AE04E7-7B2B-A949-A003-626AA50FED22}" presName="rect2" presStyleLbl="fgImgPlace1" presStyleIdx="1" presStyleCnt="4"/>
      <dgm:spPr/>
    </dgm:pt>
    <dgm:pt modelId="{6CCE6E43-43D9-4C4F-B823-88E8EE4FF6EC}" type="pres">
      <dgm:prSet presAssocID="{360A9D1E-32DD-FC4B-B8A5-70ED008BD130}" presName="sibTrans" presStyleCnt="0"/>
      <dgm:spPr/>
    </dgm:pt>
    <dgm:pt modelId="{3A56D946-1685-9C40-A970-C47DA67DA90C}" type="pres">
      <dgm:prSet presAssocID="{621C995D-B599-C74E-B7F5-A044F4ECF068}" presName="composite" presStyleCnt="0"/>
      <dgm:spPr/>
    </dgm:pt>
    <dgm:pt modelId="{F4402DA9-B02B-9E45-A0CC-AF6F20F7620C}" type="pres">
      <dgm:prSet presAssocID="{621C995D-B599-C74E-B7F5-A044F4ECF068}" presName="rect1" presStyleLbl="trAlignAcc1" presStyleIdx="2" presStyleCnt="4" custScaleX="60447" custScaleY="113730" custLinFactNeighborX="-7541" custLinFactNeighborY="-340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00817BB-9539-9943-B305-2187EEC81D75}" type="pres">
      <dgm:prSet presAssocID="{621C995D-B599-C74E-B7F5-A044F4ECF068}" presName="rect2" presStyleLbl="fgImgPlace1" presStyleIdx="2" presStyleCnt="4"/>
      <dgm:spPr/>
    </dgm:pt>
    <dgm:pt modelId="{D86F2575-00E1-D84C-9088-50C90B43D773}" type="pres">
      <dgm:prSet presAssocID="{679D0D43-5CAC-1647-B8AE-8D0AA03EE298}" presName="sibTrans" presStyleCnt="0"/>
      <dgm:spPr/>
    </dgm:pt>
    <dgm:pt modelId="{553821E6-D7AA-0242-A84E-CA619E60EFBB}" type="pres">
      <dgm:prSet presAssocID="{265F0863-D3EC-724C-839B-82BDA03D1370}" presName="composite" presStyleCnt="0"/>
      <dgm:spPr/>
    </dgm:pt>
    <dgm:pt modelId="{963CD1B3-18C3-BE45-AA95-D8FE216F673D}" type="pres">
      <dgm:prSet presAssocID="{265F0863-D3EC-724C-839B-82BDA03D1370}" presName="rect1" presStyleLbl="trAlignAcc1" presStyleIdx="3" presStyleCnt="4" custScaleX="81790" custScaleY="117147" custLinFactNeighborX="558" custLinFactNeighborY="-425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27158A4-6D49-AF46-9598-E09BF9512132}" type="pres">
      <dgm:prSet presAssocID="{265F0863-D3EC-724C-839B-82BDA03D1370}" presName="rect2" presStyleLbl="fgImgPlace1" presStyleIdx="3" presStyleCnt="4"/>
      <dgm:spPr/>
    </dgm:pt>
  </dgm:ptLst>
  <dgm:cxnLst>
    <dgm:cxn modelId="{772C76D4-078C-4079-9C20-0386256BFD1A}" type="presOf" srcId="{82AE04E7-7B2B-A949-A003-626AA50FED22}" destId="{D58D050C-0CDD-514B-ADB5-E4BA6355072D}" srcOrd="0" destOrd="0" presId="urn:microsoft.com/office/officeart/2008/layout/PictureStrips"/>
    <dgm:cxn modelId="{A599BDF7-A552-4659-BCBA-FEE4D3C6249D}" type="presOf" srcId="{21400287-FA9C-694C-8D0F-B882A8A326BF}" destId="{9193455B-5CA7-6C43-A8F7-050C58C5E386}" srcOrd="0" destOrd="0" presId="urn:microsoft.com/office/officeart/2008/layout/PictureStrips"/>
    <dgm:cxn modelId="{AEAB4FCB-BA95-8345-90B6-E62517BFB254}" srcId="{4EF846F9-91D6-3240-A623-BE8F24ED24CE}" destId="{82AE04E7-7B2B-A949-A003-626AA50FED22}" srcOrd="1" destOrd="0" parTransId="{055CF81E-8F1F-EB4F-B406-6C19180EFBB6}" sibTransId="{360A9D1E-32DD-FC4B-B8A5-70ED008BD130}"/>
    <dgm:cxn modelId="{E5E24A9D-1192-FF44-BA57-A691FFF3F8D1}" srcId="{4EF846F9-91D6-3240-A623-BE8F24ED24CE}" destId="{621C995D-B599-C74E-B7F5-A044F4ECF068}" srcOrd="2" destOrd="0" parTransId="{0746F654-9A1A-0F43-AE64-0CA77C818B92}" sibTransId="{679D0D43-5CAC-1647-B8AE-8D0AA03EE298}"/>
    <dgm:cxn modelId="{3AC1FADC-34FA-9440-8E85-4EDF821EC29C}" srcId="{4EF846F9-91D6-3240-A623-BE8F24ED24CE}" destId="{265F0863-D3EC-724C-839B-82BDA03D1370}" srcOrd="3" destOrd="0" parTransId="{127AE9EE-804D-124D-A6F6-531CF3874F6C}" sibTransId="{ACB9646F-22D3-9F4A-A59E-FAC0F262C72B}"/>
    <dgm:cxn modelId="{9637F19E-E04B-441C-8B37-EC68A03D816B}" type="presOf" srcId="{621C995D-B599-C74E-B7F5-A044F4ECF068}" destId="{F4402DA9-B02B-9E45-A0CC-AF6F20F7620C}" srcOrd="0" destOrd="0" presId="urn:microsoft.com/office/officeart/2008/layout/PictureStrips"/>
    <dgm:cxn modelId="{AB93AE29-B08D-CF4A-8595-3D454E48C0EC}" srcId="{4EF846F9-91D6-3240-A623-BE8F24ED24CE}" destId="{21400287-FA9C-694C-8D0F-B882A8A326BF}" srcOrd="0" destOrd="0" parTransId="{687FA8D1-1A30-DB48-9544-843100E84A56}" sibTransId="{AB787454-682C-904C-9F8A-09999192977E}"/>
    <dgm:cxn modelId="{D475EC3F-2B5E-4144-A3E7-6643EEEAB5E7}" type="presOf" srcId="{265F0863-D3EC-724C-839B-82BDA03D1370}" destId="{963CD1B3-18C3-BE45-AA95-D8FE216F673D}" srcOrd="0" destOrd="0" presId="urn:microsoft.com/office/officeart/2008/layout/PictureStrips"/>
    <dgm:cxn modelId="{4FB1C83F-5EF7-4E1A-8D0D-224F34CCD1D0}" type="presOf" srcId="{4EF846F9-91D6-3240-A623-BE8F24ED24CE}" destId="{8AD25A5D-ACE7-8048-BC9B-BD0DD2D3DFF1}" srcOrd="0" destOrd="0" presId="urn:microsoft.com/office/officeart/2008/layout/PictureStrips"/>
    <dgm:cxn modelId="{973A01D3-B101-43BB-AAFC-8F277A77973A}" type="presParOf" srcId="{8AD25A5D-ACE7-8048-BC9B-BD0DD2D3DFF1}" destId="{6768C854-3E9F-DF44-97F2-A6D18BAD484B}" srcOrd="0" destOrd="0" presId="urn:microsoft.com/office/officeart/2008/layout/PictureStrips"/>
    <dgm:cxn modelId="{0F72BBAB-22AD-49B4-A963-6189E89478AE}" type="presParOf" srcId="{6768C854-3E9F-DF44-97F2-A6D18BAD484B}" destId="{9193455B-5CA7-6C43-A8F7-050C58C5E386}" srcOrd="0" destOrd="0" presId="urn:microsoft.com/office/officeart/2008/layout/PictureStrips"/>
    <dgm:cxn modelId="{2A3CDB28-6412-4C57-9E9C-BDDB406925A9}" type="presParOf" srcId="{6768C854-3E9F-DF44-97F2-A6D18BAD484B}" destId="{A5A8DA40-48AF-BC47-BAA7-4116938E8EE7}" srcOrd="1" destOrd="0" presId="urn:microsoft.com/office/officeart/2008/layout/PictureStrips"/>
    <dgm:cxn modelId="{3787A296-FA78-478A-B467-DA10011A67BD}" type="presParOf" srcId="{8AD25A5D-ACE7-8048-BC9B-BD0DD2D3DFF1}" destId="{D790C18C-4C4E-4E4F-B46E-5A98E5310A91}" srcOrd="1" destOrd="0" presId="urn:microsoft.com/office/officeart/2008/layout/PictureStrips"/>
    <dgm:cxn modelId="{3B934B3B-ECF7-4182-8D87-C87DA14BA94E}" type="presParOf" srcId="{8AD25A5D-ACE7-8048-BC9B-BD0DD2D3DFF1}" destId="{3A24D827-C7C9-7C4B-9425-3BB7F516F766}" srcOrd="2" destOrd="0" presId="urn:microsoft.com/office/officeart/2008/layout/PictureStrips"/>
    <dgm:cxn modelId="{4494D3AC-B3DB-408A-BE07-1091744DA641}" type="presParOf" srcId="{3A24D827-C7C9-7C4B-9425-3BB7F516F766}" destId="{D58D050C-0CDD-514B-ADB5-E4BA6355072D}" srcOrd="0" destOrd="0" presId="urn:microsoft.com/office/officeart/2008/layout/PictureStrips"/>
    <dgm:cxn modelId="{03E1B92D-EAE2-4A22-8652-0A0DEA2BBCCC}" type="presParOf" srcId="{3A24D827-C7C9-7C4B-9425-3BB7F516F766}" destId="{6CDBDEB4-08AA-5542-9D7E-DB75C523DCF9}" srcOrd="1" destOrd="0" presId="urn:microsoft.com/office/officeart/2008/layout/PictureStrips"/>
    <dgm:cxn modelId="{492FBFAA-C508-431C-851B-96AF3F85F743}" type="presParOf" srcId="{8AD25A5D-ACE7-8048-BC9B-BD0DD2D3DFF1}" destId="{6CCE6E43-43D9-4C4F-B823-88E8EE4FF6EC}" srcOrd="3" destOrd="0" presId="urn:microsoft.com/office/officeart/2008/layout/PictureStrips"/>
    <dgm:cxn modelId="{030D9FDC-FABA-424A-9231-A05F98C5AF9E}" type="presParOf" srcId="{8AD25A5D-ACE7-8048-BC9B-BD0DD2D3DFF1}" destId="{3A56D946-1685-9C40-A970-C47DA67DA90C}" srcOrd="4" destOrd="0" presId="urn:microsoft.com/office/officeart/2008/layout/PictureStrips"/>
    <dgm:cxn modelId="{FACFF824-A600-4189-A041-EED5B472176D}" type="presParOf" srcId="{3A56D946-1685-9C40-A970-C47DA67DA90C}" destId="{F4402DA9-B02B-9E45-A0CC-AF6F20F7620C}" srcOrd="0" destOrd="0" presId="urn:microsoft.com/office/officeart/2008/layout/PictureStrips"/>
    <dgm:cxn modelId="{4326CE57-5810-443E-B665-F589C750AE0E}" type="presParOf" srcId="{3A56D946-1685-9C40-A970-C47DA67DA90C}" destId="{700817BB-9539-9943-B305-2187EEC81D75}" srcOrd="1" destOrd="0" presId="urn:microsoft.com/office/officeart/2008/layout/PictureStrips"/>
    <dgm:cxn modelId="{F795FA29-0A9D-44E0-BE8C-728C499843D2}" type="presParOf" srcId="{8AD25A5D-ACE7-8048-BC9B-BD0DD2D3DFF1}" destId="{D86F2575-00E1-D84C-9088-50C90B43D773}" srcOrd="5" destOrd="0" presId="urn:microsoft.com/office/officeart/2008/layout/PictureStrips"/>
    <dgm:cxn modelId="{4CCDB726-CA99-4FF1-9069-65914AD385D1}" type="presParOf" srcId="{8AD25A5D-ACE7-8048-BC9B-BD0DD2D3DFF1}" destId="{553821E6-D7AA-0242-A84E-CA619E60EFBB}" srcOrd="6" destOrd="0" presId="urn:microsoft.com/office/officeart/2008/layout/PictureStrips"/>
    <dgm:cxn modelId="{F860C662-1F7E-4E68-A105-2886060E075F}" type="presParOf" srcId="{553821E6-D7AA-0242-A84E-CA619E60EFBB}" destId="{963CD1B3-18C3-BE45-AA95-D8FE216F673D}" srcOrd="0" destOrd="0" presId="urn:microsoft.com/office/officeart/2008/layout/PictureStrips"/>
    <dgm:cxn modelId="{1F964811-159B-4BC1-9B82-91550CA77BD1}" type="presParOf" srcId="{553821E6-D7AA-0242-A84E-CA619E60EFBB}" destId="{727158A4-6D49-AF46-9598-E09BF95121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2BA18-11A7-E442-8FEA-152AC1C03396}" type="doc">
      <dgm:prSet loTypeId="urn:microsoft.com/office/officeart/2005/8/layout/hierarchy2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B5B00C16-1402-F945-91DE-3573BA94DF3F}">
      <dgm:prSet phldrT="[Texto]" custT="1"/>
      <dgm:spPr/>
      <dgm:t>
        <a:bodyPr/>
        <a:lstStyle/>
        <a:p>
          <a:r>
            <a:rPr lang="ca-ES" sz="2800" dirty="0" smtClean="0"/>
            <a:t>Participació</a:t>
          </a:r>
          <a:endParaRPr lang="ca-ES" sz="2800" dirty="0"/>
        </a:p>
      </dgm:t>
    </dgm:pt>
    <dgm:pt modelId="{16AD0785-4107-B740-9EE7-A321CA6FEFD4}" type="parTrans" cxnId="{76124B00-2E6B-9B44-8507-DC4E48307E4E}">
      <dgm:prSet/>
      <dgm:spPr/>
      <dgm:t>
        <a:bodyPr/>
        <a:lstStyle/>
        <a:p>
          <a:endParaRPr lang="ca-ES"/>
        </a:p>
      </dgm:t>
    </dgm:pt>
    <dgm:pt modelId="{0C49ABA1-5048-1B45-A378-48694918084F}" type="sibTrans" cxnId="{76124B00-2E6B-9B44-8507-DC4E48307E4E}">
      <dgm:prSet/>
      <dgm:spPr/>
      <dgm:t>
        <a:bodyPr/>
        <a:lstStyle/>
        <a:p>
          <a:endParaRPr lang="ca-ES"/>
        </a:p>
      </dgm:t>
    </dgm:pt>
    <dgm:pt modelId="{37D5E979-4427-374C-825E-A82E00C7250F}">
      <dgm:prSet phldrT="[Texto]"/>
      <dgm:spPr/>
      <dgm:t>
        <a:bodyPr/>
        <a:lstStyle/>
        <a:p>
          <a:r>
            <a:rPr lang="ca-ES" dirty="0" smtClean="0"/>
            <a:t>Totes les classes.</a:t>
          </a:r>
          <a:endParaRPr lang="ca-ES" dirty="0"/>
        </a:p>
      </dgm:t>
    </dgm:pt>
    <dgm:pt modelId="{DC2A5407-9435-D149-8095-F9EE8C13DEC9}" type="parTrans" cxnId="{9CA3CDC8-1729-5945-BC6E-46ABACF00DFE}">
      <dgm:prSet/>
      <dgm:spPr/>
      <dgm:t>
        <a:bodyPr/>
        <a:lstStyle/>
        <a:p>
          <a:endParaRPr lang="ca-ES"/>
        </a:p>
      </dgm:t>
    </dgm:pt>
    <dgm:pt modelId="{296860DD-8FAD-3A40-ACBE-D240F6781411}" type="sibTrans" cxnId="{9CA3CDC8-1729-5945-BC6E-46ABACF00DFE}">
      <dgm:prSet/>
      <dgm:spPr/>
      <dgm:t>
        <a:bodyPr/>
        <a:lstStyle/>
        <a:p>
          <a:endParaRPr lang="ca-ES"/>
        </a:p>
      </dgm:t>
    </dgm:pt>
    <dgm:pt modelId="{9FACDE94-3ED5-6A41-B2D1-A74B3910E512}">
      <dgm:prSet phldrT="[Texto]"/>
      <dgm:spPr/>
      <dgm:t>
        <a:bodyPr/>
        <a:lstStyle/>
        <a:p>
          <a:r>
            <a:rPr lang="ca-ES" dirty="0" smtClean="0"/>
            <a:t>Tot el professorat</a:t>
          </a:r>
          <a:endParaRPr lang="ca-ES" dirty="0"/>
        </a:p>
      </dgm:t>
    </dgm:pt>
    <dgm:pt modelId="{B9E7A0EA-0B80-B84C-B70B-5B07D826FCC9}" type="parTrans" cxnId="{B6C39F23-4D88-4F40-90EF-36112F19D914}">
      <dgm:prSet/>
      <dgm:spPr/>
      <dgm:t>
        <a:bodyPr/>
        <a:lstStyle/>
        <a:p>
          <a:endParaRPr lang="ca-ES"/>
        </a:p>
      </dgm:t>
    </dgm:pt>
    <dgm:pt modelId="{8AE5C024-424A-7642-9369-51038143EF93}" type="sibTrans" cxnId="{B6C39F23-4D88-4F40-90EF-36112F19D914}">
      <dgm:prSet/>
      <dgm:spPr/>
      <dgm:t>
        <a:bodyPr/>
        <a:lstStyle/>
        <a:p>
          <a:endParaRPr lang="ca-ES"/>
        </a:p>
      </dgm:t>
    </dgm:pt>
    <dgm:pt modelId="{C6CD437E-0529-054A-BADE-2158F5AC19FC}">
      <dgm:prSet phldrT="[Texto]"/>
      <dgm:spPr/>
      <dgm:t>
        <a:bodyPr/>
        <a:lstStyle/>
        <a:p>
          <a:r>
            <a:rPr lang="ca-ES" dirty="0" smtClean="0"/>
            <a:t>AMPA</a:t>
          </a:r>
          <a:endParaRPr lang="ca-ES" dirty="0"/>
        </a:p>
      </dgm:t>
    </dgm:pt>
    <dgm:pt modelId="{035C746E-722E-FD44-810A-1795F590A8C0}" type="parTrans" cxnId="{A616C744-4BEC-984B-8A39-31C4A7474902}">
      <dgm:prSet/>
      <dgm:spPr/>
      <dgm:t>
        <a:bodyPr/>
        <a:lstStyle/>
        <a:p>
          <a:endParaRPr lang="ca-ES"/>
        </a:p>
      </dgm:t>
    </dgm:pt>
    <dgm:pt modelId="{CB239535-6145-B54A-91F1-683342722841}" type="sibTrans" cxnId="{A616C744-4BEC-984B-8A39-31C4A7474902}">
      <dgm:prSet/>
      <dgm:spPr/>
      <dgm:t>
        <a:bodyPr/>
        <a:lstStyle/>
        <a:p>
          <a:endParaRPr lang="ca-ES"/>
        </a:p>
      </dgm:t>
    </dgm:pt>
    <dgm:pt modelId="{1457374C-737F-5C41-8718-2C75A1FCCE7E}">
      <dgm:prSet phldrT="[Texto]" custT="1"/>
      <dgm:spPr/>
      <dgm:t>
        <a:bodyPr/>
        <a:lstStyle/>
        <a:p>
          <a:r>
            <a:rPr lang="ca-ES" sz="2000" dirty="0" smtClean="0"/>
            <a:t>Municipi</a:t>
          </a:r>
          <a:endParaRPr lang="ca-ES" sz="2000" dirty="0"/>
        </a:p>
      </dgm:t>
    </dgm:pt>
    <dgm:pt modelId="{05F8E558-ABB1-4D4D-8319-9AD36B2E417F}" type="parTrans" cxnId="{88511A6F-9DB1-B747-A3AF-2320F3A392EE}">
      <dgm:prSet/>
      <dgm:spPr/>
      <dgm:t>
        <a:bodyPr/>
        <a:lstStyle/>
        <a:p>
          <a:endParaRPr lang="ca-ES"/>
        </a:p>
      </dgm:t>
    </dgm:pt>
    <dgm:pt modelId="{74ADD484-843B-EE4E-A27F-FF42277839CC}" type="sibTrans" cxnId="{88511A6F-9DB1-B747-A3AF-2320F3A392EE}">
      <dgm:prSet/>
      <dgm:spPr/>
      <dgm:t>
        <a:bodyPr/>
        <a:lstStyle/>
        <a:p>
          <a:endParaRPr lang="ca-ES"/>
        </a:p>
      </dgm:t>
    </dgm:pt>
    <dgm:pt modelId="{ADDB55FA-4F61-7A42-A17A-5E7DDF713261}">
      <dgm:prSet phldrT="[Texto]"/>
      <dgm:spPr/>
      <dgm:t>
        <a:bodyPr/>
        <a:lstStyle/>
        <a:p>
          <a:r>
            <a:rPr lang="ca-ES" dirty="0" smtClean="0"/>
            <a:t>15 associacions culturals</a:t>
          </a:r>
          <a:endParaRPr lang="ca-ES" dirty="0"/>
        </a:p>
      </dgm:t>
    </dgm:pt>
    <dgm:pt modelId="{B4D03CE8-B561-3A41-ADE5-C444E42155A8}" type="parTrans" cxnId="{3081BB33-4A26-8041-8D85-AB7EA92E1FD1}">
      <dgm:prSet/>
      <dgm:spPr/>
      <dgm:t>
        <a:bodyPr/>
        <a:lstStyle/>
        <a:p>
          <a:endParaRPr lang="ca-ES"/>
        </a:p>
      </dgm:t>
    </dgm:pt>
    <dgm:pt modelId="{796C49E3-90DA-4C4B-9745-2B2F43B610C3}" type="sibTrans" cxnId="{3081BB33-4A26-8041-8D85-AB7EA92E1FD1}">
      <dgm:prSet/>
      <dgm:spPr/>
      <dgm:t>
        <a:bodyPr/>
        <a:lstStyle/>
        <a:p>
          <a:endParaRPr lang="ca-ES"/>
        </a:p>
      </dgm:t>
    </dgm:pt>
    <dgm:pt modelId="{4785CA36-FD77-9949-860B-E3DF7510292A}">
      <dgm:prSet phldrT="[Texto]"/>
      <dgm:spPr/>
      <dgm:t>
        <a:bodyPr/>
        <a:lstStyle/>
        <a:p>
          <a:r>
            <a:rPr lang="ca-ES" dirty="0" smtClean="0"/>
            <a:t>Personal no docent</a:t>
          </a:r>
          <a:endParaRPr lang="ca-ES" dirty="0"/>
        </a:p>
      </dgm:t>
    </dgm:pt>
    <dgm:pt modelId="{7F0F5912-EFE5-4545-B809-4199A60FDC50}" type="parTrans" cxnId="{C2DCD05C-B343-8044-B472-6651C3281530}">
      <dgm:prSet/>
      <dgm:spPr/>
      <dgm:t>
        <a:bodyPr/>
        <a:lstStyle/>
        <a:p>
          <a:endParaRPr lang="ca-ES"/>
        </a:p>
      </dgm:t>
    </dgm:pt>
    <dgm:pt modelId="{9EBE19D2-0543-BD4D-AE2A-F7D075AFCB33}" type="sibTrans" cxnId="{C2DCD05C-B343-8044-B472-6651C3281530}">
      <dgm:prSet/>
      <dgm:spPr/>
      <dgm:t>
        <a:bodyPr/>
        <a:lstStyle/>
        <a:p>
          <a:endParaRPr lang="ca-ES"/>
        </a:p>
      </dgm:t>
    </dgm:pt>
    <dgm:pt modelId="{1C769BDD-5358-014B-B6A4-95AA7D7F99B1}">
      <dgm:prSet phldrT="[Texto]" custT="1"/>
      <dgm:spPr/>
      <dgm:t>
        <a:bodyPr/>
        <a:lstStyle/>
        <a:p>
          <a:r>
            <a:rPr lang="ca-ES" sz="2000" dirty="0" smtClean="0"/>
            <a:t>El centre</a:t>
          </a:r>
          <a:endParaRPr lang="ca-ES" sz="2000" dirty="0"/>
        </a:p>
      </dgm:t>
    </dgm:pt>
    <dgm:pt modelId="{2B308E1F-A794-AB42-AAF0-BB650D582DE5}" type="parTrans" cxnId="{7B111049-DAB8-4249-94F5-C538881EC987}">
      <dgm:prSet/>
      <dgm:spPr/>
      <dgm:t>
        <a:bodyPr/>
        <a:lstStyle/>
        <a:p>
          <a:endParaRPr lang="ca-ES"/>
        </a:p>
      </dgm:t>
    </dgm:pt>
    <dgm:pt modelId="{3B2EB0A6-D6B3-104B-BDAF-014F2D109990}" type="sibTrans" cxnId="{7B111049-DAB8-4249-94F5-C538881EC987}">
      <dgm:prSet/>
      <dgm:spPr/>
      <dgm:t>
        <a:bodyPr/>
        <a:lstStyle/>
        <a:p>
          <a:endParaRPr lang="ca-ES"/>
        </a:p>
      </dgm:t>
    </dgm:pt>
    <dgm:pt modelId="{A760CFB4-6EBE-2D4C-98C5-DF26CF546E96}">
      <dgm:prSet phldrT="[Texto]" custT="1"/>
      <dgm:spPr/>
      <dgm:t>
        <a:bodyPr/>
        <a:lstStyle/>
        <a:p>
          <a:r>
            <a:rPr lang="ca-ES" sz="2800" dirty="0" smtClean="0"/>
            <a:t>Enquestes</a:t>
          </a:r>
          <a:endParaRPr lang="ca-ES" sz="2800" dirty="0"/>
        </a:p>
      </dgm:t>
    </dgm:pt>
    <dgm:pt modelId="{A5429D1E-6F2F-5F40-947A-E1E2F106F158}" type="parTrans" cxnId="{8D7815E0-E9B7-E24A-A74D-7BEBF1EEB1DA}">
      <dgm:prSet/>
      <dgm:spPr/>
      <dgm:t>
        <a:bodyPr/>
        <a:lstStyle/>
        <a:p>
          <a:endParaRPr lang="ca-ES"/>
        </a:p>
      </dgm:t>
    </dgm:pt>
    <dgm:pt modelId="{117C0EB4-1D66-014D-9C81-510DD8416C0C}" type="sibTrans" cxnId="{8D7815E0-E9B7-E24A-A74D-7BEBF1EEB1DA}">
      <dgm:prSet/>
      <dgm:spPr/>
      <dgm:t>
        <a:bodyPr/>
        <a:lstStyle/>
        <a:p>
          <a:endParaRPr lang="ca-ES"/>
        </a:p>
      </dgm:t>
    </dgm:pt>
    <dgm:pt modelId="{7D24AEE3-97EB-DF48-BD42-40D3AEE14575}">
      <dgm:prSet phldrT="[Texto]" custT="1"/>
      <dgm:spPr/>
      <dgm:t>
        <a:bodyPr/>
        <a:lstStyle/>
        <a:p>
          <a:r>
            <a:rPr lang="ca-ES" sz="2000" dirty="0" smtClean="0"/>
            <a:t>Nivell de satisfacció molt creixent.</a:t>
          </a:r>
          <a:endParaRPr lang="ca-ES" sz="2000" dirty="0"/>
        </a:p>
      </dgm:t>
    </dgm:pt>
    <dgm:pt modelId="{7A2F9A5B-0A3B-C543-A6A9-164E9BD0CCA0}" type="parTrans" cxnId="{A6FBB440-5BC4-3B46-B202-AE16EF61A483}">
      <dgm:prSet/>
      <dgm:spPr/>
      <dgm:t>
        <a:bodyPr/>
        <a:lstStyle/>
        <a:p>
          <a:endParaRPr lang="ca-ES"/>
        </a:p>
      </dgm:t>
    </dgm:pt>
    <dgm:pt modelId="{6FE7CBD0-0B70-724D-AC19-80A681C83A56}" type="sibTrans" cxnId="{A6FBB440-5BC4-3B46-B202-AE16EF61A483}">
      <dgm:prSet/>
      <dgm:spPr/>
      <dgm:t>
        <a:bodyPr/>
        <a:lstStyle/>
        <a:p>
          <a:endParaRPr lang="ca-ES"/>
        </a:p>
      </dgm:t>
    </dgm:pt>
    <dgm:pt modelId="{59BD2F34-6DC2-934F-8D00-95D5111D325A}" type="pres">
      <dgm:prSet presAssocID="{D5A2BA18-11A7-E442-8FEA-152AC1C033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BC50C7D0-1925-A545-9BB5-ECA33547F374}" type="pres">
      <dgm:prSet presAssocID="{B5B00C16-1402-F945-91DE-3573BA94DF3F}" presName="root1" presStyleCnt="0"/>
      <dgm:spPr/>
    </dgm:pt>
    <dgm:pt modelId="{27703A92-F06F-5642-B078-1584B5C0C5BA}" type="pres">
      <dgm:prSet presAssocID="{B5B00C16-1402-F945-91DE-3573BA94DF3F}" presName="LevelOneTextNode" presStyleLbl="node0" presStyleIdx="0" presStyleCnt="2" custScaleX="184498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40150E4C-A38F-284F-96F2-02F704AA19DF}" type="pres">
      <dgm:prSet presAssocID="{B5B00C16-1402-F945-91DE-3573BA94DF3F}" presName="level2hierChild" presStyleCnt="0"/>
      <dgm:spPr/>
    </dgm:pt>
    <dgm:pt modelId="{C86CA5E9-A1F0-FA4C-9264-AE24127CEF06}" type="pres">
      <dgm:prSet presAssocID="{2B308E1F-A794-AB42-AAF0-BB650D582DE5}" presName="conn2-1" presStyleLbl="parChTrans1D2" presStyleIdx="0" presStyleCnt="3"/>
      <dgm:spPr/>
      <dgm:t>
        <a:bodyPr/>
        <a:lstStyle/>
        <a:p>
          <a:endParaRPr lang="ca-ES"/>
        </a:p>
      </dgm:t>
    </dgm:pt>
    <dgm:pt modelId="{7F94EC7C-8783-A541-B380-46F0ED661ED6}" type="pres">
      <dgm:prSet presAssocID="{2B308E1F-A794-AB42-AAF0-BB650D582DE5}" presName="connTx" presStyleLbl="parChTrans1D2" presStyleIdx="0" presStyleCnt="3"/>
      <dgm:spPr/>
      <dgm:t>
        <a:bodyPr/>
        <a:lstStyle/>
        <a:p>
          <a:endParaRPr lang="ca-ES"/>
        </a:p>
      </dgm:t>
    </dgm:pt>
    <dgm:pt modelId="{23C2114A-85A2-3944-B9F3-9FA54093E9E7}" type="pres">
      <dgm:prSet presAssocID="{1C769BDD-5358-014B-B6A4-95AA7D7F99B1}" presName="root2" presStyleCnt="0"/>
      <dgm:spPr/>
    </dgm:pt>
    <dgm:pt modelId="{80E2E7E4-CA8E-314C-8E09-3F2C687A41C0}" type="pres">
      <dgm:prSet presAssocID="{1C769BDD-5358-014B-B6A4-95AA7D7F99B1}" presName="LevelTwoTextNode" presStyleLbl="node2" presStyleIdx="0" presStyleCnt="3" custScaleX="12609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5E3A262B-395F-3649-80EB-371D7AC1DD57}" type="pres">
      <dgm:prSet presAssocID="{1C769BDD-5358-014B-B6A4-95AA7D7F99B1}" presName="level3hierChild" presStyleCnt="0"/>
      <dgm:spPr/>
    </dgm:pt>
    <dgm:pt modelId="{4A5AB9B7-9924-AF42-8EEA-B534D4C459EC}" type="pres">
      <dgm:prSet presAssocID="{DC2A5407-9435-D149-8095-F9EE8C13DEC9}" presName="conn2-1" presStyleLbl="parChTrans1D3" presStyleIdx="0" presStyleCnt="5"/>
      <dgm:spPr/>
      <dgm:t>
        <a:bodyPr/>
        <a:lstStyle/>
        <a:p>
          <a:endParaRPr lang="ca-ES"/>
        </a:p>
      </dgm:t>
    </dgm:pt>
    <dgm:pt modelId="{7C7E61B5-0743-9E42-A99D-E4FC9E80C88B}" type="pres">
      <dgm:prSet presAssocID="{DC2A5407-9435-D149-8095-F9EE8C13DEC9}" presName="connTx" presStyleLbl="parChTrans1D3" presStyleIdx="0" presStyleCnt="5"/>
      <dgm:spPr/>
      <dgm:t>
        <a:bodyPr/>
        <a:lstStyle/>
        <a:p>
          <a:endParaRPr lang="ca-ES"/>
        </a:p>
      </dgm:t>
    </dgm:pt>
    <dgm:pt modelId="{828714AA-BEF7-194A-88A4-E3EDA0F106DC}" type="pres">
      <dgm:prSet presAssocID="{37D5E979-4427-374C-825E-A82E00C7250F}" presName="root2" presStyleCnt="0"/>
      <dgm:spPr/>
    </dgm:pt>
    <dgm:pt modelId="{474CD565-949E-674E-A9D3-92969F46294C}" type="pres">
      <dgm:prSet presAssocID="{37D5E979-4427-374C-825E-A82E00C7250F}" presName="LevelTwoTextNode" presStyleLbl="node3" presStyleIdx="0" presStyleCnt="5" custScaleX="15689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425B6A60-305C-844D-9684-FB16B5FBF2D1}" type="pres">
      <dgm:prSet presAssocID="{37D5E979-4427-374C-825E-A82E00C7250F}" presName="level3hierChild" presStyleCnt="0"/>
      <dgm:spPr/>
    </dgm:pt>
    <dgm:pt modelId="{B0AE2CC9-7559-BF48-AD94-53A7EDE1F578}" type="pres">
      <dgm:prSet presAssocID="{B9E7A0EA-0B80-B84C-B70B-5B07D826FCC9}" presName="conn2-1" presStyleLbl="parChTrans1D3" presStyleIdx="1" presStyleCnt="5"/>
      <dgm:spPr/>
      <dgm:t>
        <a:bodyPr/>
        <a:lstStyle/>
        <a:p>
          <a:endParaRPr lang="ca-ES"/>
        </a:p>
      </dgm:t>
    </dgm:pt>
    <dgm:pt modelId="{7167C659-A947-C840-ABFB-650BDBBFEA30}" type="pres">
      <dgm:prSet presAssocID="{B9E7A0EA-0B80-B84C-B70B-5B07D826FCC9}" presName="connTx" presStyleLbl="parChTrans1D3" presStyleIdx="1" presStyleCnt="5"/>
      <dgm:spPr/>
      <dgm:t>
        <a:bodyPr/>
        <a:lstStyle/>
        <a:p>
          <a:endParaRPr lang="ca-ES"/>
        </a:p>
      </dgm:t>
    </dgm:pt>
    <dgm:pt modelId="{0C03D414-6F44-974E-9BA8-ACE9D058F2EE}" type="pres">
      <dgm:prSet presAssocID="{9FACDE94-3ED5-6A41-B2D1-A74B3910E512}" presName="root2" presStyleCnt="0"/>
      <dgm:spPr/>
    </dgm:pt>
    <dgm:pt modelId="{74FA4E6D-3E89-DD49-A31C-F1BFC86A65B8}" type="pres">
      <dgm:prSet presAssocID="{9FACDE94-3ED5-6A41-B2D1-A74B3910E512}" presName="LevelTwoTextNode" presStyleLbl="node3" presStyleIdx="1" presStyleCnt="5" custScaleX="15689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AFE22B53-5320-BD45-B8C2-9B74D41F5A41}" type="pres">
      <dgm:prSet presAssocID="{9FACDE94-3ED5-6A41-B2D1-A74B3910E512}" presName="level3hierChild" presStyleCnt="0"/>
      <dgm:spPr/>
    </dgm:pt>
    <dgm:pt modelId="{17BAC80E-67E1-0D4E-9AC3-A36525A2F9B7}" type="pres">
      <dgm:prSet presAssocID="{7F0F5912-EFE5-4545-B809-4199A60FDC50}" presName="conn2-1" presStyleLbl="parChTrans1D3" presStyleIdx="2" presStyleCnt="5"/>
      <dgm:spPr/>
      <dgm:t>
        <a:bodyPr/>
        <a:lstStyle/>
        <a:p>
          <a:endParaRPr lang="ca-ES"/>
        </a:p>
      </dgm:t>
    </dgm:pt>
    <dgm:pt modelId="{AC8C19C1-783D-6949-872A-A0AE81A91608}" type="pres">
      <dgm:prSet presAssocID="{7F0F5912-EFE5-4545-B809-4199A60FDC50}" presName="connTx" presStyleLbl="parChTrans1D3" presStyleIdx="2" presStyleCnt="5"/>
      <dgm:spPr/>
      <dgm:t>
        <a:bodyPr/>
        <a:lstStyle/>
        <a:p>
          <a:endParaRPr lang="ca-ES"/>
        </a:p>
      </dgm:t>
    </dgm:pt>
    <dgm:pt modelId="{DF2D0B8C-46E4-844A-AB34-EE1C2071BD61}" type="pres">
      <dgm:prSet presAssocID="{4785CA36-FD77-9949-860B-E3DF7510292A}" presName="root2" presStyleCnt="0"/>
      <dgm:spPr/>
    </dgm:pt>
    <dgm:pt modelId="{05346EFD-708E-FB42-9986-5DE64B04C9B5}" type="pres">
      <dgm:prSet presAssocID="{4785CA36-FD77-9949-860B-E3DF7510292A}" presName="LevelTwoTextNode" presStyleLbl="node3" presStyleIdx="2" presStyleCnt="5" custScaleX="15689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AEDCB5E-97A8-9043-BBC7-A3BE4056FAD6}" type="pres">
      <dgm:prSet presAssocID="{4785CA36-FD77-9949-860B-E3DF7510292A}" presName="level3hierChild" presStyleCnt="0"/>
      <dgm:spPr/>
    </dgm:pt>
    <dgm:pt modelId="{EE28136C-1A45-6B47-823F-B929578C5B92}" type="pres">
      <dgm:prSet presAssocID="{035C746E-722E-FD44-810A-1795F590A8C0}" presName="conn2-1" presStyleLbl="parChTrans1D3" presStyleIdx="3" presStyleCnt="5"/>
      <dgm:spPr/>
      <dgm:t>
        <a:bodyPr/>
        <a:lstStyle/>
        <a:p>
          <a:endParaRPr lang="ca-ES"/>
        </a:p>
      </dgm:t>
    </dgm:pt>
    <dgm:pt modelId="{18A7398B-142F-E041-BBC3-92E591A43F63}" type="pres">
      <dgm:prSet presAssocID="{035C746E-722E-FD44-810A-1795F590A8C0}" presName="connTx" presStyleLbl="parChTrans1D3" presStyleIdx="3" presStyleCnt="5"/>
      <dgm:spPr/>
      <dgm:t>
        <a:bodyPr/>
        <a:lstStyle/>
        <a:p>
          <a:endParaRPr lang="ca-ES"/>
        </a:p>
      </dgm:t>
    </dgm:pt>
    <dgm:pt modelId="{50BD74AC-8E6E-0E4A-A8F7-E81880B7EEA8}" type="pres">
      <dgm:prSet presAssocID="{C6CD437E-0529-054A-BADE-2158F5AC19FC}" presName="root2" presStyleCnt="0"/>
      <dgm:spPr/>
    </dgm:pt>
    <dgm:pt modelId="{D505BFB8-1FD2-A84A-9ECD-0B8B5199448F}" type="pres">
      <dgm:prSet presAssocID="{C6CD437E-0529-054A-BADE-2158F5AC19FC}" presName="LevelTwoTextNode" presStyleLbl="node3" presStyleIdx="3" presStyleCnt="5" custScaleX="15689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77DEC23C-E48A-F14B-B8A9-F27F4DDF64AC}" type="pres">
      <dgm:prSet presAssocID="{C6CD437E-0529-054A-BADE-2158F5AC19FC}" presName="level3hierChild" presStyleCnt="0"/>
      <dgm:spPr/>
    </dgm:pt>
    <dgm:pt modelId="{ECE36C8A-5B62-264F-83F6-4880121E9C21}" type="pres">
      <dgm:prSet presAssocID="{05F8E558-ABB1-4D4D-8319-9AD36B2E417F}" presName="conn2-1" presStyleLbl="parChTrans1D2" presStyleIdx="1" presStyleCnt="3"/>
      <dgm:spPr/>
      <dgm:t>
        <a:bodyPr/>
        <a:lstStyle/>
        <a:p>
          <a:endParaRPr lang="ca-ES"/>
        </a:p>
      </dgm:t>
    </dgm:pt>
    <dgm:pt modelId="{F3B3B766-10A5-C942-B196-8A9D25606214}" type="pres">
      <dgm:prSet presAssocID="{05F8E558-ABB1-4D4D-8319-9AD36B2E417F}" presName="connTx" presStyleLbl="parChTrans1D2" presStyleIdx="1" presStyleCnt="3"/>
      <dgm:spPr/>
      <dgm:t>
        <a:bodyPr/>
        <a:lstStyle/>
        <a:p>
          <a:endParaRPr lang="ca-ES"/>
        </a:p>
      </dgm:t>
    </dgm:pt>
    <dgm:pt modelId="{25E4E27F-2631-9A47-BE1A-EB28836DA33C}" type="pres">
      <dgm:prSet presAssocID="{1457374C-737F-5C41-8718-2C75A1FCCE7E}" presName="root2" presStyleCnt="0"/>
      <dgm:spPr/>
    </dgm:pt>
    <dgm:pt modelId="{C3E01D72-AD5B-9D45-9884-4AE70BF8067E}" type="pres">
      <dgm:prSet presAssocID="{1457374C-737F-5C41-8718-2C75A1FCCE7E}" presName="LevelTwoTextNode" presStyleLbl="node2" presStyleIdx="1" presStyleCnt="3" custScaleX="12609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AA65D197-EE32-AE43-9B85-F51130A9241C}" type="pres">
      <dgm:prSet presAssocID="{1457374C-737F-5C41-8718-2C75A1FCCE7E}" presName="level3hierChild" presStyleCnt="0"/>
      <dgm:spPr/>
    </dgm:pt>
    <dgm:pt modelId="{42F562F6-B641-5746-A578-AB75C8DC5B57}" type="pres">
      <dgm:prSet presAssocID="{B4D03CE8-B561-3A41-ADE5-C444E42155A8}" presName="conn2-1" presStyleLbl="parChTrans1D3" presStyleIdx="4" presStyleCnt="5"/>
      <dgm:spPr/>
      <dgm:t>
        <a:bodyPr/>
        <a:lstStyle/>
        <a:p>
          <a:endParaRPr lang="ca-ES"/>
        </a:p>
      </dgm:t>
    </dgm:pt>
    <dgm:pt modelId="{D08210D3-F268-5049-B259-CE2BAC98960F}" type="pres">
      <dgm:prSet presAssocID="{B4D03CE8-B561-3A41-ADE5-C444E42155A8}" presName="connTx" presStyleLbl="parChTrans1D3" presStyleIdx="4" presStyleCnt="5"/>
      <dgm:spPr/>
      <dgm:t>
        <a:bodyPr/>
        <a:lstStyle/>
        <a:p>
          <a:endParaRPr lang="ca-ES"/>
        </a:p>
      </dgm:t>
    </dgm:pt>
    <dgm:pt modelId="{CDB62CDB-53B2-F04E-80A8-105DB7E030CE}" type="pres">
      <dgm:prSet presAssocID="{ADDB55FA-4F61-7A42-A17A-5E7DDF713261}" presName="root2" presStyleCnt="0"/>
      <dgm:spPr/>
    </dgm:pt>
    <dgm:pt modelId="{494F1AC7-CB68-DE4B-95FB-5D34F8E287DF}" type="pres">
      <dgm:prSet presAssocID="{ADDB55FA-4F61-7A42-A17A-5E7DDF713261}" presName="LevelTwoTextNode" presStyleLbl="node3" presStyleIdx="4" presStyleCnt="5" custScaleX="15689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8B0A02C-05D3-C645-947D-805B2230A79B}" type="pres">
      <dgm:prSet presAssocID="{ADDB55FA-4F61-7A42-A17A-5E7DDF713261}" presName="level3hierChild" presStyleCnt="0"/>
      <dgm:spPr/>
    </dgm:pt>
    <dgm:pt modelId="{3218D707-9634-214F-BC0A-D4D3A47CE2FA}" type="pres">
      <dgm:prSet presAssocID="{A760CFB4-6EBE-2D4C-98C5-DF26CF546E96}" presName="root1" presStyleCnt="0"/>
      <dgm:spPr/>
    </dgm:pt>
    <dgm:pt modelId="{C95E80ED-7007-AF44-B6B6-2AF0820069F7}" type="pres">
      <dgm:prSet presAssocID="{A760CFB4-6EBE-2D4C-98C5-DF26CF546E96}" presName="LevelOneTextNode" presStyleLbl="node0" presStyleIdx="1" presStyleCnt="2" custScaleX="184498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77E042F-BD3A-4F49-A2FB-378CB9AF6577}" type="pres">
      <dgm:prSet presAssocID="{A760CFB4-6EBE-2D4C-98C5-DF26CF546E96}" presName="level2hierChild" presStyleCnt="0"/>
      <dgm:spPr/>
    </dgm:pt>
    <dgm:pt modelId="{5F44FDE3-671F-0440-9858-90C3BEC06B7B}" type="pres">
      <dgm:prSet presAssocID="{7A2F9A5B-0A3B-C543-A6A9-164E9BD0CCA0}" presName="conn2-1" presStyleLbl="parChTrans1D2" presStyleIdx="2" presStyleCnt="3"/>
      <dgm:spPr/>
      <dgm:t>
        <a:bodyPr/>
        <a:lstStyle/>
        <a:p>
          <a:endParaRPr lang="ca-ES"/>
        </a:p>
      </dgm:t>
    </dgm:pt>
    <dgm:pt modelId="{F2E403C6-A062-274C-812E-FEC6DE1C7A23}" type="pres">
      <dgm:prSet presAssocID="{7A2F9A5B-0A3B-C543-A6A9-164E9BD0CCA0}" presName="connTx" presStyleLbl="parChTrans1D2" presStyleIdx="2" presStyleCnt="3"/>
      <dgm:spPr/>
      <dgm:t>
        <a:bodyPr/>
        <a:lstStyle/>
        <a:p>
          <a:endParaRPr lang="ca-ES"/>
        </a:p>
      </dgm:t>
    </dgm:pt>
    <dgm:pt modelId="{7E4AAAA7-FBC2-E047-9676-211F2C34A138}" type="pres">
      <dgm:prSet presAssocID="{7D24AEE3-97EB-DF48-BD42-40D3AEE14575}" presName="root2" presStyleCnt="0"/>
      <dgm:spPr/>
    </dgm:pt>
    <dgm:pt modelId="{8BD77AA9-EC3A-DF46-AFD1-A5D698E7CBDC}" type="pres">
      <dgm:prSet presAssocID="{7D24AEE3-97EB-DF48-BD42-40D3AEE14575}" presName="LevelTwoTextNode" presStyleLbl="node2" presStyleIdx="2" presStyleCnt="3" custScaleX="311332" custLinFactNeighborX="745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2D681ACD-E457-2044-A362-B8BCC07A56B5}" type="pres">
      <dgm:prSet presAssocID="{7D24AEE3-97EB-DF48-BD42-40D3AEE14575}" presName="level3hierChild" presStyleCnt="0"/>
      <dgm:spPr/>
    </dgm:pt>
  </dgm:ptLst>
  <dgm:cxnLst>
    <dgm:cxn modelId="{96A5A44F-D0DE-4BE5-8944-89C981D271DA}" type="presOf" srcId="{7F0F5912-EFE5-4545-B809-4199A60FDC50}" destId="{AC8C19C1-783D-6949-872A-A0AE81A91608}" srcOrd="1" destOrd="0" presId="urn:microsoft.com/office/officeart/2005/8/layout/hierarchy2"/>
    <dgm:cxn modelId="{3D942360-AC9F-48F1-B76A-FCC1B534CA0B}" type="presOf" srcId="{05F8E558-ABB1-4D4D-8319-9AD36B2E417F}" destId="{F3B3B766-10A5-C942-B196-8A9D25606214}" srcOrd="1" destOrd="0" presId="urn:microsoft.com/office/officeart/2005/8/layout/hierarchy2"/>
    <dgm:cxn modelId="{7A28317C-3235-48BC-BFE8-FCE92B22C1D3}" type="presOf" srcId="{B4D03CE8-B561-3A41-ADE5-C444E42155A8}" destId="{42F562F6-B641-5746-A578-AB75C8DC5B57}" srcOrd="0" destOrd="0" presId="urn:microsoft.com/office/officeart/2005/8/layout/hierarchy2"/>
    <dgm:cxn modelId="{4C7B0089-AE53-4B57-97C2-1C930C934B17}" type="presOf" srcId="{035C746E-722E-FD44-810A-1795F590A8C0}" destId="{18A7398B-142F-E041-BBC3-92E591A43F63}" srcOrd="1" destOrd="0" presId="urn:microsoft.com/office/officeart/2005/8/layout/hierarchy2"/>
    <dgm:cxn modelId="{87C587BD-3D75-4E49-814F-DCFEA5C0A469}" type="presOf" srcId="{05F8E558-ABB1-4D4D-8319-9AD36B2E417F}" destId="{ECE36C8A-5B62-264F-83F6-4880121E9C21}" srcOrd="0" destOrd="0" presId="urn:microsoft.com/office/officeart/2005/8/layout/hierarchy2"/>
    <dgm:cxn modelId="{A6FBB440-5BC4-3B46-B202-AE16EF61A483}" srcId="{A760CFB4-6EBE-2D4C-98C5-DF26CF546E96}" destId="{7D24AEE3-97EB-DF48-BD42-40D3AEE14575}" srcOrd="0" destOrd="0" parTransId="{7A2F9A5B-0A3B-C543-A6A9-164E9BD0CCA0}" sibTransId="{6FE7CBD0-0B70-724D-AC19-80A681C83A56}"/>
    <dgm:cxn modelId="{C2DCD05C-B343-8044-B472-6651C3281530}" srcId="{1C769BDD-5358-014B-B6A4-95AA7D7F99B1}" destId="{4785CA36-FD77-9949-860B-E3DF7510292A}" srcOrd="2" destOrd="0" parTransId="{7F0F5912-EFE5-4545-B809-4199A60FDC50}" sibTransId="{9EBE19D2-0543-BD4D-AE2A-F7D075AFCB33}"/>
    <dgm:cxn modelId="{F525A2C5-C735-44F9-B8ED-D93EA85004D1}" type="presOf" srcId="{035C746E-722E-FD44-810A-1795F590A8C0}" destId="{EE28136C-1A45-6B47-823F-B929578C5B92}" srcOrd="0" destOrd="0" presId="urn:microsoft.com/office/officeart/2005/8/layout/hierarchy2"/>
    <dgm:cxn modelId="{42487AAC-8CF2-49D2-90F6-FF28ECF96931}" type="presOf" srcId="{D5A2BA18-11A7-E442-8FEA-152AC1C03396}" destId="{59BD2F34-6DC2-934F-8D00-95D5111D325A}" srcOrd="0" destOrd="0" presId="urn:microsoft.com/office/officeart/2005/8/layout/hierarchy2"/>
    <dgm:cxn modelId="{CAD2A44E-0EB8-4140-8E62-2401FB22597D}" type="presOf" srcId="{B9E7A0EA-0B80-B84C-B70B-5B07D826FCC9}" destId="{7167C659-A947-C840-ABFB-650BDBBFEA30}" srcOrd="1" destOrd="0" presId="urn:microsoft.com/office/officeart/2005/8/layout/hierarchy2"/>
    <dgm:cxn modelId="{B5F2031E-EAFE-4860-AF46-48F6B77D24DB}" type="presOf" srcId="{7A2F9A5B-0A3B-C543-A6A9-164E9BD0CCA0}" destId="{5F44FDE3-671F-0440-9858-90C3BEC06B7B}" srcOrd="0" destOrd="0" presId="urn:microsoft.com/office/officeart/2005/8/layout/hierarchy2"/>
    <dgm:cxn modelId="{991E3324-882F-4BC9-8247-66A43C292050}" type="presOf" srcId="{4785CA36-FD77-9949-860B-E3DF7510292A}" destId="{05346EFD-708E-FB42-9986-5DE64B04C9B5}" srcOrd="0" destOrd="0" presId="urn:microsoft.com/office/officeart/2005/8/layout/hierarchy2"/>
    <dgm:cxn modelId="{CA83FE78-205A-4DA5-8E28-30DA492527C3}" type="presOf" srcId="{B4D03CE8-B561-3A41-ADE5-C444E42155A8}" destId="{D08210D3-F268-5049-B259-CE2BAC98960F}" srcOrd="1" destOrd="0" presId="urn:microsoft.com/office/officeart/2005/8/layout/hierarchy2"/>
    <dgm:cxn modelId="{B6C39F23-4D88-4F40-90EF-36112F19D914}" srcId="{1C769BDD-5358-014B-B6A4-95AA7D7F99B1}" destId="{9FACDE94-3ED5-6A41-B2D1-A74B3910E512}" srcOrd="1" destOrd="0" parTransId="{B9E7A0EA-0B80-B84C-B70B-5B07D826FCC9}" sibTransId="{8AE5C024-424A-7642-9369-51038143EF93}"/>
    <dgm:cxn modelId="{A616C744-4BEC-984B-8A39-31C4A7474902}" srcId="{1C769BDD-5358-014B-B6A4-95AA7D7F99B1}" destId="{C6CD437E-0529-054A-BADE-2158F5AC19FC}" srcOrd="3" destOrd="0" parTransId="{035C746E-722E-FD44-810A-1795F590A8C0}" sibTransId="{CB239535-6145-B54A-91F1-683342722841}"/>
    <dgm:cxn modelId="{EEE4962A-5CE7-4851-9832-7C5F93298B9F}" type="presOf" srcId="{2B308E1F-A794-AB42-AAF0-BB650D582DE5}" destId="{7F94EC7C-8783-A541-B380-46F0ED661ED6}" srcOrd="1" destOrd="0" presId="urn:microsoft.com/office/officeart/2005/8/layout/hierarchy2"/>
    <dgm:cxn modelId="{0C6F82B3-EC38-471D-B291-8BE88532DE4F}" type="presOf" srcId="{1457374C-737F-5C41-8718-2C75A1FCCE7E}" destId="{C3E01D72-AD5B-9D45-9884-4AE70BF8067E}" srcOrd="0" destOrd="0" presId="urn:microsoft.com/office/officeart/2005/8/layout/hierarchy2"/>
    <dgm:cxn modelId="{16B35DA4-7542-451C-B057-B8573BA5D716}" type="presOf" srcId="{7F0F5912-EFE5-4545-B809-4199A60FDC50}" destId="{17BAC80E-67E1-0D4E-9AC3-A36525A2F9B7}" srcOrd="0" destOrd="0" presId="urn:microsoft.com/office/officeart/2005/8/layout/hierarchy2"/>
    <dgm:cxn modelId="{C4ECCB7B-3659-4296-90F0-FC8B95E93D06}" type="presOf" srcId="{A760CFB4-6EBE-2D4C-98C5-DF26CF546E96}" destId="{C95E80ED-7007-AF44-B6B6-2AF0820069F7}" srcOrd="0" destOrd="0" presId="urn:microsoft.com/office/officeart/2005/8/layout/hierarchy2"/>
    <dgm:cxn modelId="{8D063AE8-BC95-49DB-922A-B7501E59B9BE}" type="presOf" srcId="{7D24AEE3-97EB-DF48-BD42-40D3AEE14575}" destId="{8BD77AA9-EC3A-DF46-AFD1-A5D698E7CBDC}" srcOrd="0" destOrd="0" presId="urn:microsoft.com/office/officeart/2005/8/layout/hierarchy2"/>
    <dgm:cxn modelId="{BD21DC70-C3F3-4504-8F99-FDD024C5D338}" type="presOf" srcId="{DC2A5407-9435-D149-8095-F9EE8C13DEC9}" destId="{4A5AB9B7-9924-AF42-8EEA-B534D4C459EC}" srcOrd="0" destOrd="0" presId="urn:microsoft.com/office/officeart/2005/8/layout/hierarchy2"/>
    <dgm:cxn modelId="{EB3D97F6-CFA9-4157-B6FD-86A1C4D94E68}" type="presOf" srcId="{B9E7A0EA-0B80-B84C-B70B-5B07D826FCC9}" destId="{B0AE2CC9-7559-BF48-AD94-53A7EDE1F578}" srcOrd="0" destOrd="0" presId="urn:microsoft.com/office/officeart/2005/8/layout/hierarchy2"/>
    <dgm:cxn modelId="{3081BB33-4A26-8041-8D85-AB7EA92E1FD1}" srcId="{1457374C-737F-5C41-8718-2C75A1FCCE7E}" destId="{ADDB55FA-4F61-7A42-A17A-5E7DDF713261}" srcOrd="0" destOrd="0" parTransId="{B4D03CE8-B561-3A41-ADE5-C444E42155A8}" sibTransId="{796C49E3-90DA-4C4B-9745-2B2F43B610C3}"/>
    <dgm:cxn modelId="{8D7815E0-E9B7-E24A-A74D-7BEBF1EEB1DA}" srcId="{D5A2BA18-11A7-E442-8FEA-152AC1C03396}" destId="{A760CFB4-6EBE-2D4C-98C5-DF26CF546E96}" srcOrd="1" destOrd="0" parTransId="{A5429D1E-6F2F-5F40-947A-E1E2F106F158}" sibTransId="{117C0EB4-1D66-014D-9C81-510DD8416C0C}"/>
    <dgm:cxn modelId="{88511A6F-9DB1-B747-A3AF-2320F3A392EE}" srcId="{B5B00C16-1402-F945-91DE-3573BA94DF3F}" destId="{1457374C-737F-5C41-8718-2C75A1FCCE7E}" srcOrd="1" destOrd="0" parTransId="{05F8E558-ABB1-4D4D-8319-9AD36B2E417F}" sibTransId="{74ADD484-843B-EE4E-A27F-FF42277839CC}"/>
    <dgm:cxn modelId="{CDE6A1C2-35E0-4571-9AB6-1D3C50C05999}" type="presOf" srcId="{DC2A5407-9435-D149-8095-F9EE8C13DEC9}" destId="{7C7E61B5-0743-9E42-A99D-E4FC9E80C88B}" srcOrd="1" destOrd="0" presId="urn:microsoft.com/office/officeart/2005/8/layout/hierarchy2"/>
    <dgm:cxn modelId="{3D2BE50E-6CFF-4E1D-B275-86D0453D5743}" type="presOf" srcId="{2B308E1F-A794-AB42-AAF0-BB650D582DE5}" destId="{C86CA5E9-A1F0-FA4C-9264-AE24127CEF06}" srcOrd="0" destOrd="0" presId="urn:microsoft.com/office/officeart/2005/8/layout/hierarchy2"/>
    <dgm:cxn modelId="{7B111049-DAB8-4249-94F5-C538881EC987}" srcId="{B5B00C16-1402-F945-91DE-3573BA94DF3F}" destId="{1C769BDD-5358-014B-B6A4-95AA7D7F99B1}" srcOrd="0" destOrd="0" parTransId="{2B308E1F-A794-AB42-AAF0-BB650D582DE5}" sibTransId="{3B2EB0A6-D6B3-104B-BDAF-014F2D109990}"/>
    <dgm:cxn modelId="{BD768A6F-DD3E-491E-9930-5D5867854E56}" type="presOf" srcId="{1C769BDD-5358-014B-B6A4-95AA7D7F99B1}" destId="{80E2E7E4-CA8E-314C-8E09-3F2C687A41C0}" srcOrd="0" destOrd="0" presId="urn:microsoft.com/office/officeart/2005/8/layout/hierarchy2"/>
    <dgm:cxn modelId="{9CA3CDC8-1729-5945-BC6E-46ABACF00DFE}" srcId="{1C769BDD-5358-014B-B6A4-95AA7D7F99B1}" destId="{37D5E979-4427-374C-825E-A82E00C7250F}" srcOrd="0" destOrd="0" parTransId="{DC2A5407-9435-D149-8095-F9EE8C13DEC9}" sibTransId="{296860DD-8FAD-3A40-ACBE-D240F6781411}"/>
    <dgm:cxn modelId="{05CC1E2F-B8F0-4FDF-88CB-C9A82FBEF588}" type="presOf" srcId="{7A2F9A5B-0A3B-C543-A6A9-164E9BD0CCA0}" destId="{F2E403C6-A062-274C-812E-FEC6DE1C7A23}" srcOrd="1" destOrd="0" presId="urn:microsoft.com/office/officeart/2005/8/layout/hierarchy2"/>
    <dgm:cxn modelId="{EB8B4CF5-45CE-49EB-8CFD-0DD4AABF2608}" type="presOf" srcId="{37D5E979-4427-374C-825E-A82E00C7250F}" destId="{474CD565-949E-674E-A9D3-92969F46294C}" srcOrd="0" destOrd="0" presId="urn:microsoft.com/office/officeart/2005/8/layout/hierarchy2"/>
    <dgm:cxn modelId="{81042197-A937-4586-AD2E-5D1C79C57D1A}" type="presOf" srcId="{9FACDE94-3ED5-6A41-B2D1-A74B3910E512}" destId="{74FA4E6D-3E89-DD49-A31C-F1BFC86A65B8}" srcOrd="0" destOrd="0" presId="urn:microsoft.com/office/officeart/2005/8/layout/hierarchy2"/>
    <dgm:cxn modelId="{76124B00-2E6B-9B44-8507-DC4E48307E4E}" srcId="{D5A2BA18-11A7-E442-8FEA-152AC1C03396}" destId="{B5B00C16-1402-F945-91DE-3573BA94DF3F}" srcOrd="0" destOrd="0" parTransId="{16AD0785-4107-B740-9EE7-A321CA6FEFD4}" sibTransId="{0C49ABA1-5048-1B45-A378-48694918084F}"/>
    <dgm:cxn modelId="{232EED60-141A-4DE7-94FB-F70051B83F51}" type="presOf" srcId="{ADDB55FA-4F61-7A42-A17A-5E7DDF713261}" destId="{494F1AC7-CB68-DE4B-95FB-5D34F8E287DF}" srcOrd="0" destOrd="0" presId="urn:microsoft.com/office/officeart/2005/8/layout/hierarchy2"/>
    <dgm:cxn modelId="{64F9B172-D9DB-472B-9B74-990C7E6E3308}" type="presOf" srcId="{B5B00C16-1402-F945-91DE-3573BA94DF3F}" destId="{27703A92-F06F-5642-B078-1584B5C0C5BA}" srcOrd="0" destOrd="0" presId="urn:microsoft.com/office/officeart/2005/8/layout/hierarchy2"/>
    <dgm:cxn modelId="{C6793E7A-9D1E-49AF-93E3-5686F9E3A795}" type="presOf" srcId="{C6CD437E-0529-054A-BADE-2158F5AC19FC}" destId="{D505BFB8-1FD2-A84A-9ECD-0B8B5199448F}" srcOrd="0" destOrd="0" presId="urn:microsoft.com/office/officeart/2005/8/layout/hierarchy2"/>
    <dgm:cxn modelId="{66DFA5C9-8BFB-490C-937D-DE5B6A1E4D74}" type="presParOf" srcId="{59BD2F34-6DC2-934F-8D00-95D5111D325A}" destId="{BC50C7D0-1925-A545-9BB5-ECA33547F374}" srcOrd="0" destOrd="0" presId="urn:microsoft.com/office/officeart/2005/8/layout/hierarchy2"/>
    <dgm:cxn modelId="{774D6285-F183-4369-81AE-CBD4ABD31352}" type="presParOf" srcId="{BC50C7D0-1925-A545-9BB5-ECA33547F374}" destId="{27703A92-F06F-5642-B078-1584B5C0C5BA}" srcOrd="0" destOrd="0" presId="urn:microsoft.com/office/officeart/2005/8/layout/hierarchy2"/>
    <dgm:cxn modelId="{2A43A9BD-C1F0-414D-97EF-D739AAD35886}" type="presParOf" srcId="{BC50C7D0-1925-A545-9BB5-ECA33547F374}" destId="{40150E4C-A38F-284F-96F2-02F704AA19DF}" srcOrd="1" destOrd="0" presId="urn:microsoft.com/office/officeart/2005/8/layout/hierarchy2"/>
    <dgm:cxn modelId="{89A4BF1F-6D17-4B48-8D8D-E62D87B95C14}" type="presParOf" srcId="{40150E4C-A38F-284F-96F2-02F704AA19DF}" destId="{C86CA5E9-A1F0-FA4C-9264-AE24127CEF06}" srcOrd="0" destOrd="0" presId="urn:microsoft.com/office/officeart/2005/8/layout/hierarchy2"/>
    <dgm:cxn modelId="{3BE81073-D418-4038-8225-D6F0DBCA85F6}" type="presParOf" srcId="{C86CA5E9-A1F0-FA4C-9264-AE24127CEF06}" destId="{7F94EC7C-8783-A541-B380-46F0ED661ED6}" srcOrd="0" destOrd="0" presId="urn:microsoft.com/office/officeart/2005/8/layout/hierarchy2"/>
    <dgm:cxn modelId="{8B65D8BD-2E8C-4EA6-ACDA-1383B1FD5138}" type="presParOf" srcId="{40150E4C-A38F-284F-96F2-02F704AA19DF}" destId="{23C2114A-85A2-3944-B9F3-9FA54093E9E7}" srcOrd="1" destOrd="0" presId="urn:microsoft.com/office/officeart/2005/8/layout/hierarchy2"/>
    <dgm:cxn modelId="{E9EECF7C-09AC-496A-AAC7-22585CA0AF8A}" type="presParOf" srcId="{23C2114A-85A2-3944-B9F3-9FA54093E9E7}" destId="{80E2E7E4-CA8E-314C-8E09-3F2C687A41C0}" srcOrd="0" destOrd="0" presId="urn:microsoft.com/office/officeart/2005/8/layout/hierarchy2"/>
    <dgm:cxn modelId="{606E1D12-1DD6-4937-8CF2-3BCBA6B7A644}" type="presParOf" srcId="{23C2114A-85A2-3944-B9F3-9FA54093E9E7}" destId="{5E3A262B-395F-3649-80EB-371D7AC1DD57}" srcOrd="1" destOrd="0" presId="urn:microsoft.com/office/officeart/2005/8/layout/hierarchy2"/>
    <dgm:cxn modelId="{74107527-9EA4-43C0-8C18-251CFBD53E59}" type="presParOf" srcId="{5E3A262B-395F-3649-80EB-371D7AC1DD57}" destId="{4A5AB9B7-9924-AF42-8EEA-B534D4C459EC}" srcOrd="0" destOrd="0" presId="urn:microsoft.com/office/officeart/2005/8/layout/hierarchy2"/>
    <dgm:cxn modelId="{B48AD25A-BEE4-4DF0-93F6-4EDBABA07DF4}" type="presParOf" srcId="{4A5AB9B7-9924-AF42-8EEA-B534D4C459EC}" destId="{7C7E61B5-0743-9E42-A99D-E4FC9E80C88B}" srcOrd="0" destOrd="0" presId="urn:microsoft.com/office/officeart/2005/8/layout/hierarchy2"/>
    <dgm:cxn modelId="{13D8CEB0-51CF-45B6-8F25-D68C9302BF0E}" type="presParOf" srcId="{5E3A262B-395F-3649-80EB-371D7AC1DD57}" destId="{828714AA-BEF7-194A-88A4-E3EDA0F106DC}" srcOrd="1" destOrd="0" presId="urn:microsoft.com/office/officeart/2005/8/layout/hierarchy2"/>
    <dgm:cxn modelId="{28334398-C93B-4BAA-91AE-3396974321D2}" type="presParOf" srcId="{828714AA-BEF7-194A-88A4-E3EDA0F106DC}" destId="{474CD565-949E-674E-A9D3-92969F46294C}" srcOrd="0" destOrd="0" presId="urn:microsoft.com/office/officeart/2005/8/layout/hierarchy2"/>
    <dgm:cxn modelId="{E18D6C26-4963-4BB5-97A4-FC3D5C6DC111}" type="presParOf" srcId="{828714AA-BEF7-194A-88A4-E3EDA0F106DC}" destId="{425B6A60-305C-844D-9684-FB16B5FBF2D1}" srcOrd="1" destOrd="0" presId="urn:microsoft.com/office/officeart/2005/8/layout/hierarchy2"/>
    <dgm:cxn modelId="{55943520-07C4-4353-BA3E-D0B2B82AB628}" type="presParOf" srcId="{5E3A262B-395F-3649-80EB-371D7AC1DD57}" destId="{B0AE2CC9-7559-BF48-AD94-53A7EDE1F578}" srcOrd="2" destOrd="0" presId="urn:microsoft.com/office/officeart/2005/8/layout/hierarchy2"/>
    <dgm:cxn modelId="{5769B0EB-E8B2-440D-89C0-E7B99211400E}" type="presParOf" srcId="{B0AE2CC9-7559-BF48-AD94-53A7EDE1F578}" destId="{7167C659-A947-C840-ABFB-650BDBBFEA30}" srcOrd="0" destOrd="0" presId="urn:microsoft.com/office/officeart/2005/8/layout/hierarchy2"/>
    <dgm:cxn modelId="{CBCB3A8A-1730-401D-A756-11B7AB2CD5A8}" type="presParOf" srcId="{5E3A262B-395F-3649-80EB-371D7AC1DD57}" destId="{0C03D414-6F44-974E-9BA8-ACE9D058F2EE}" srcOrd="3" destOrd="0" presId="urn:microsoft.com/office/officeart/2005/8/layout/hierarchy2"/>
    <dgm:cxn modelId="{430A25E8-F08D-493E-8C0D-44B985EEABA0}" type="presParOf" srcId="{0C03D414-6F44-974E-9BA8-ACE9D058F2EE}" destId="{74FA4E6D-3E89-DD49-A31C-F1BFC86A65B8}" srcOrd="0" destOrd="0" presId="urn:microsoft.com/office/officeart/2005/8/layout/hierarchy2"/>
    <dgm:cxn modelId="{A2EFFC9C-A9D3-4AA1-934F-04A639218BDE}" type="presParOf" srcId="{0C03D414-6F44-974E-9BA8-ACE9D058F2EE}" destId="{AFE22B53-5320-BD45-B8C2-9B74D41F5A41}" srcOrd="1" destOrd="0" presId="urn:microsoft.com/office/officeart/2005/8/layout/hierarchy2"/>
    <dgm:cxn modelId="{5F9BE615-24D7-43D1-B693-59E383C1D7CA}" type="presParOf" srcId="{5E3A262B-395F-3649-80EB-371D7AC1DD57}" destId="{17BAC80E-67E1-0D4E-9AC3-A36525A2F9B7}" srcOrd="4" destOrd="0" presId="urn:microsoft.com/office/officeart/2005/8/layout/hierarchy2"/>
    <dgm:cxn modelId="{8F08794E-537D-4779-BC1E-CE17C1F52750}" type="presParOf" srcId="{17BAC80E-67E1-0D4E-9AC3-A36525A2F9B7}" destId="{AC8C19C1-783D-6949-872A-A0AE81A91608}" srcOrd="0" destOrd="0" presId="urn:microsoft.com/office/officeart/2005/8/layout/hierarchy2"/>
    <dgm:cxn modelId="{49E4C797-3D8B-492D-838B-03677EC1B3E3}" type="presParOf" srcId="{5E3A262B-395F-3649-80EB-371D7AC1DD57}" destId="{DF2D0B8C-46E4-844A-AB34-EE1C2071BD61}" srcOrd="5" destOrd="0" presId="urn:microsoft.com/office/officeart/2005/8/layout/hierarchy2"/>
    <dgm:cxn modelId="{A2ECD11B-32EF-4D7A-988F-1EAC5445207C}" type="presParOf" srcId="{DF2D0B8C-46E4-844A-AB34-EE1C2071BD61}" destId="{05346EFD-708E-FB42-9986-5DE64B04C9B5}" srcOrd="0" destOrd="0" presId="urn:microsoft.com/office/officeart/2005/8/layout/hierarchy2"/>
    <dgm:cxn modelId="{1F58A701-3311-4F3E-8714-12D25FD3A970}" type="presParOf" srcId="{DF2D0B8C-46E4-844A-AB34-EE1C2071BD61}" destId="{BAEDCB5E-97A8-9043-BBC7-A3BE4056FAD6}" srcOrd="1" destOrd="0" presId="urn:microsoft.com/office/officeart/2005/8/layout/hierarchy2"/>
    <dgm:cxn modelId="{E4BB9676-9281-4860-836B-9DF4E1F76970}" type="presParOf" srcId="{5E3A262B-395F-3649-80EB-371D7AC1DD57}" destId="{EE28136C-1A45-6B47-823F-B929578C5B92}" srcOrd="6" destOrd="0" presId="urn:microsoft.com/office/officeart/2005/8/layout/hierarchy2"/>
    <dgm:cxn modelId="{EE1D1247-7979-45C2-A570-FF21F7010024}" type="presParOf" srcId="{EE28136C-1A45-6B47-823F-B929578C5B92}" destId="{18A7398B-142F-E041-BBC3-92E591A43F63}" srcOrd="0" destOrd="0" presId="urn:microsoft.com/office/officeart/2005/8/layout/hierarchy2"/>
    <dgm:cxn modelId="{4D18C63A-C872-4BF3-90ED-A1C1280EEA02}" type="presParOf" srcId="{5E3A262B-395F-3649-80EB-371D7AC1DD57}" destId="{50BD74AC-8E6E-0E4A-A8F7-E81880B7EEA8}" srcOrd="7" destOrd="0" presId="urn:microsoft.com/office/officeart/2005/8/layout/hierarchy2"/>
    <dgm:cxn modelId="{BFE3ED2D-E167-437D-B69A-74CD79883781}" type="presParOf" srcId="{50BD74AC-8E6E-0E4A-A8F7-E81880B7EEA8}" destId="{D505BFB8-1FD2-A84A-9ECD-0B8B5199448F}" srcOrd="0" destOrd="0" presId="urn:microsoft.com/office/officeart/2005/8/layout/hierarchy2"/>
    <dgm:cxn modelId="{311F3345-5F10-469F-BD67-AA64435E8B6D}" type="presParOf" srcId="{50BD74AC-8E6E-0E4A-A8F7-E81880B7EEA8}" destId="{77DEC23C-E48A-F14B-B8A9-F27F4DDF64AC}" srcOrd="1" destOrd="0" presId="urn:microsoft.com/office/officeart/2005/8/layout/hierarchy2"/>
    <dgm:cxn modelId="{3E125EBC-A037-4547-AC90-328B4F9C9940}" type="presParOf" srcId="{40150E4C-A38F-284F-96F2-02F704AA19DF}" destId="{ECE36C8A-5B62-264F-83F6-4880121E9C21}" srcOrd="2" destOrd="0" presId="urn:microsoft.com/office/officeart/2005/8/layout/hierarchy2"/>
    <dgm:cxn modelId="{209220E4-D282-44FB-8D99-A9DE15A59E1D}" type="presParOf" srcId="{ECE36C8A-5B62-264F-83F6-4880121E9C21}" destId="{F3B3B766-10A5-C942-B196-8A9D25606214}" srcOrd="0" destOrd="0" presId="urn:microsoft.com/office/officeart/2005/8/layout/hierarchy2"/>
    <dgm:cxn modelId="{034F5844-78E6-4E8F-A0E7-B668044ED932}" type="presParOf" srcId="{40150E4C-A38F-284F-96F2-02F704AA19DF}" destId="{25E4E27F-2631-9A47-BE1A-EB28836DA33C}" srcOrd="3" destOrd="0" presId="urn:microsoft.com/office/officeart/2005/8/layout/hierarchy2"/>
    <dgm:cxn modelId="{E1287A2A-7719-4C23-9551-55F55F2052BF}" type="presParOf" srcId="{25E4E27F-2631-9A47-BE1A-EB28836DA33C}" destId="{C3E01D72-AD5B-9D45-9884-4AE70BF8067E}" srcOrd="0" destOrd="0" presId="urn:microsoft.com/office/officeart/2005/8/layout/hierarchy2"/>
    <dgm:cxn modelId="{A621908F-FECE-496C-9D11-4434C279C34C}" type="presParOf" srcId="{25E4E27F-2631-9A47-BE1A-EB28836DA33C}" destId="{AA65D197-EE32-AE43-9B85-F51130A9241C}" srcOrd="1" destOrd="0" presId="urn:microsoft.com/office/officeart/2005/8/layout/hierarchy2"/>
    <dgm:cxn modelId="{AADA5E8B-997C-4B17-AB09-C4F0DD7F9519}" type="presParOf" srcId="{AA65D197-EE32-AE43-9B85-F51130A9241C}" destId="{42F562F6-B641-5746-A578-AB75C8DC5B57}" srcOrd="0" destOrd="0" presId="urn:microsoft.com/office/officeart/2005/8/layout/hierarchy2"/>
    <dgm:cxn modelId="{98273AE4-BB1A-4595-9BF6-1F8046F5980E}" type="presParOf" srcId="{42F562F6-B641-5746-A578-AB75C8DC5B57}" destId="{D08210D3-F268-5049-B259-CE2BAC98960F}" srcOrd="0" destOrd="0" presId="urn:microsoft.com/office/officeart/2005/8/layout/hierarchy2"/>
    <dgm:cxn modelId="{5413F75E-2DA3-4E8B-9BF8-A0A3BE228D78}" type="presParOf" srcId="{AA65D197-EE32-AE43-9B85-F51130A9241C}" destId="{CDB62CDB-53B2-F04E-80A8-105DB7E030CE}" srcOrd="1" destOrd="0" presId="urn:microsoft.com/office/officeart/2005/8/layout/hierarchy2"/>
    <dgm:cxn modelId="{9BFA194B-1F64-44C2-81D7-E28D1F638FB2}" type="presParOf" srcId="{CDB62CDB-53B2-F04E-80A8-105DB7E030CE}" destId="{494F1AC7-CB68-DE4B-95FB-5D34F8E287DF}" srcOrd="0" destOrd="0" presId="urn:microsoft.com/office/officeart/2005/8/layout/hierarchy2"/>
    <dgm:cxn modelId="{251F9F53-8AF6-4328-8500-FAEE74283A10}" type="presParOf" srcId="{CDB62CDB-53B2-F04E-80A8-105DB7E030CE}" destId="{B8B0A02C-05D3-C645-947D-805B2230A79B}" srcOrd="1" destOrd="0" presId="urn:microsoft.com/office/officeart/2005/8/layout/hierarchy2"/>
    <dgm:cxn modelId="{F6904622-E752-47E3-8D76-E52ADF52D8B7}" type="presParOf" srcId="{59BD2F34-6DC2-934F-8D00-95D5111D325A}" destId="{3218D707-9634-214F-BC0A-D4D3A47CE2FA}" srcOrd="1" destOrd="0" presId="urn:microsoft.com/office/officeart/2005/8/layout/hierarchy2"/>
    <dgm:cxn modelId="{6259881D-CCEA-4BF2-8F22-481B9A389307}" type="presParOf" srcId="{3218D707-9634-214F-BC0A-D4D3A47CE2FA}" destId="{C95E80ED-7007-AF44-B6B6-2AF0820069F7}" srcOrd="0" destOrd="0" presId="urn:microsoft.com/office/officeart/2005/8/layout/hierarchy2"/>
    <dgm:cxn modelId="{3615C622-B89A-45CB-AE7E-9160F8D1B81E}" type="presParOf" srcId="{3218D707-9634-214F-BC0A-D4D3A47CE2FA}" destId="{B77E042F-BD3A-4F49-A2FB-378CB9AF6577}" srcOrd="1" destOrd="0" presId="urn:microsoft.com/office/officeart/2005/8/layout/hierarchy2"/>
    <dgm:cxn modelId="{BF02D8D8-A7E1-4F49-A7DC-3756B2F14B1B}" type="presParOf" srcId="{B77E042F-BD3A-4F49-A2FB-378CB9AF6577}" destId="{5F44FDE3-671F-0440-9858-90C3BEC06B7B}" srcOrd="0" destOrd="0" presId="urn:microsoft.com/office/officeart/2005/8/layout/hierarchy2"/>
    <dgm:cxn modelId="{85BE5B96-A6CE-4550-9D0D-99FFEA214C7A}" type="presParOf" srcId="{5F44FDE3-671F-0440-9858-90C3BEC06B7B}" destId="{F2E403C6-A062-274C-812E-FEC6DE1C7A23}" srcOrd="0" destOrd="0" presId="urn:microsoft.com/office/officeart/2005/8/layout/hierarchy2"/>
    <dgm:cxn modelId="{1E4673C9-40A5-4CD1-A3E7-F0807C830099}" type="presParOf" srcId="{B77E042F-BD3A-4F49-A2FB-378CB9AF6577}" destId="{7E4AAAA7-FBC2-E047-9676-211F2C34A138}" srcOrd="1" destOrd="0" presId="urn:microsoft.com/office/officeart/2005/8/layout/hierarchy2"/>
    <dgm:cxn modelId="{BD88F44F-BE5C-4219-9608-CA22DC83D7CC}" type="presParOf" srcId="{7E4AAAA7-FBC2-E047-9676-211F2C34A138}" destId="{8BD77AA9-EC3A-DF46-AFD1-A5D698E7CBDC}" srcOrd="0" destOrd="0" presId="urn:microsoft.com/office/officeart/2005/8/layout/hierarchy2"/>
    <dgm:cxn modelId="{4FD29974-BB3D-4153-A763-2C8C7CCA2111}" type="presParOf" srcId="{7E4AAAA7-FBC2-E047-9676-211F2C34A138}" destId="{2D681ACD-E457-2044-A362-B8BCC07A56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7D7D9-69CF-8B40-A9F7-314FA05C4EDE}">
      <dsp:nvSpPr>
        <dsp:cNvPr id="0" name=""/>
        <dsp:cNvSpPr/>
      </dsp:nvSpPr>
      <dsp:spPr>
        <a:xfrm>
          <a:off x="3232690" y="298"/>
          <a:ext cx="2469234" cy="1234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smtClean="0">
              <a:solidFill>
                <a:srgbClr val="C00000"/>
              </a:solidFill>
            </a:rPr>
            <a:t>Equip directiu </a:t>
          </a:r>
          <a:endParaRPr lang="ca-ES" sz="2100" b="1" kern="1200" dirty="0">
            <a:solidFill>
              <a:srgbClr val="C00000"/>
            </a:solidFill>
          </a:endParaRPr>
        </a:p>
      </dsp:txBody>
      <dsp:txXfrm>
        <a:off x="3268851" y="36459"/>
        <a:ext cx="2396912" cy="1162295"/>
      </dsp:txXfrm>
    </dsp:sp>
    <dsp:sp modelId="{425C9248-039D-744C-8634-CD33E897AC73}">
      <dsp:nvSpPr>
        <dsp:cNvPr id="0" name=""/>
        <dsp:cNvSpPr/>
      </dsp:nvSpPr>
      <dsp:spPr>
        <a:xfrm rot="2700000">
          <a:off x="5089270" y="1588730"/>
          <a:ext cx="1130438" cy="4321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700" kern="1200"/>
        </a:p>
      </dsp:txBody>
      <dsp:txXfrm>
        <a:off x="5218905" y="1675153"/>
        <a:ext cx="871168" cy="259270"/>
      </dsp:txXfrm>
    </dsp:sp>
    <dsp:sp modelId="{CC4496DE-53A4-9E46-A02A-50469462E5F6}">
      <dsp:nvSpPr>
        <dsp:cNvPr id="0" name=""/>
        <dsp:cNvSpPr/>
      </dsp:nvSpPr>
      <dsp:spPr>
        <a:xfrm>
          <a:off x="5607053" y="2374660"/>
          <a:ext cx="2469234" cy="1234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smtClean="0">
              <a:solidFill>
                <a:srgbClr val="C00000"/>
              </a:solidFill>
            </a:rPr>
            <a:t>Coordinadors/es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smtClean="0">
              <a:solidFill>
                <a:srgbClr val="C00000"/>
              </a:solidFill>
            </a:rPr>
            <a:t> de cicle</a:t>
          </a:r>
          <a:endParaRPr lang="ca-ES" sz="2100" b="1" kern="1200" dirty="0">
            <a:solidFill>
              <a:srgbClr val="C00000"/>
            </a:solidFill>
          </a:endParaRPr>
        </a:p>
      </dsp:txBody>
      <dsp:txXfrm>
        <a:off x="5643214" y="2410821"/>
        <a:ext cx="2396912" cy="1162295"/>
      </dsp:txXfrm>
    </dsp:sp>
    <dsp:sp modelId="{B6667002-42A6-8E4B-857F-5F8A829DD199}">
      <dsp:nvSpPr>
        <dsp:cNvPr id="0" name=""/>
        <dsp:cNvSpPr/>
      </dsp:nvSpPr>
      <dsp:spPr>
        <a:xfrm rot="8256192">
          <a:off x="5073124" y="3874576"/>
          <a:ext cx="1130438" cy="4321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700" kern="1200"/>
        </a:p>
      </dsp:txBody>
      <dsp:txXfrm rot="10800000">
        <a:off x="5202759" y="3960999"/>
        <a:ext cx="871168" cy="259270"/>
      </dsp:txXfrm>
    </dsp:sp>
    <dsp:sp modelId="{EA4ED2F0-790A-374E-84B9-49C83A7B2313}">
      <dsp:nvSpPr>
        <dsp:cNvPr id="0" name=""/>
        <dsp:cNvSpPr/>
      </dsp:nvSpPr>
      <dsp:spPr>
        <a:xfrm>
          <a:off x="3200398" y="4571991"/>
          <a:ext cx="2469234" cy="1234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smtClean="0">
              <a:solidFill>
                <a:srgbClr val="C00000"/>
              </a:solidFill>
            </a:rPr>
            <a:t>Tutors/es</a:t>
          </a:r>
          <a:endParaRPr lang="ca-ES" sz="2100" b="1" kern="1200" dirty="0">
            <a:solidFill>
              <a:srgbClr val="C00000"/>
            </a:solidFill>
          </a:endParaRPr>
        </a:p>
      </dsp:txBody>
      <dsp:txXfrm>
        <a:off x="3236559" y="4608152"/>
        <a:ext cx="2396912" cy="1162295"/>
      </dsp:txXfrm>
    </dsp:sp>
    <dsp:sp modelId="{05EAA654-0C5D-824C-AEC0-3B08E2FF322F}">
      <dsp:nvSpPr>
        <dsp:cNvPr id="0" name=""/>
        <dsp:cNvSpPr/>
      </dsp:nvSpPr>
      <dsp:spPr>
        <a:xfrm rot="13556343">
          <a:off x="2726797" y="3792147"/>
          <a:ext cx="1130438" cy="4321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700" kern="1200"/>
        </a:p>
      </dsp:txBody>
      <dsp:txXfrm rot="10800000">
        <a:off x="2856432" y="3878570"/>
        <a:ext cx="871168" cy="259270"/>
      </dsp:txXfrm>
    </dsp:sp>
    <dsp:sp modelId="{907A30EC-029F-3747-80A3-B187F2D18FB0}">
      <dsp:nvSpPr>
        <dsp:cNvPr id="0" name=""/>
        <dsp:cNvSpPr/>
      </dsp:nvSpPr>
      <dsp:spPr>
        <a:xfrm>
          <a:off x="914400" y="2209803"/>
          <a:ext cx="2469234" cy="1234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smtClean="0">
              <a:solidFill>
                <a:srgbClr val="C00000"/>
              </a:solidFill>
            </a:rPr>
            <a:t>Mamen Zaera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dirty="0" smtClean="0">
              <a:solidFill>
                <a:srgbClr val="0070C0"/>
              </a:solidFill>
            </a:rPr>
            <a:t>Coordinadora Projecte</a:t>
          </a:r>
          <a:endParaRPr lang="ca-ES" sz="2100" b="1" kern="1200" dirty="0">
            <a:solidFill>
              <a:srgbClr val="0070C0"/>
            </a:solidFill>
          </a:endParaRPr>
        </a:p>
      </dsp:txBody>
      <dsp:txXfrm>
        <a:off x="950561" y="2245964"/>
        <a:ext cx="2396912" cy="1162295"/>
      </dsp:txXfrm>
    </dsp:sp>
    <dsp:sp modelId="{0E5E170A-5437-724E-BE93-1DBB36661383}">
      <dsp:nvSpPr>
        <dsp:cNvPr id="0" name=""/>
        <dsp:cNvSpPr/>
      </dsp:nvSpPr>
      <dsp:spPr>
        <a:xfrm rot="18982580">
          <a:off x="2742943" y="1506301"/>
          <a:ext cx="1130438" cy="4321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700" kern="1200"/>
        </a:p>
      </dsp:txBody>
      <dsp:txXfrm>
        <a:off x="2872578" y="1592724"/>
        <a:ext cx="871168" cy="259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3455B-5CA7-6C43-A8F7-050C58C5E386}">
      <dsp:nvSpPr>
        <dsp:cNvPr id="0" name=""/>
        <dsp:cNvSpPr/>
      </dsp:nvSpPr>
      <dsp:spPr>
        <a:xfrm>
          <a:off x="862328" y="1223336"/>
          <a:ext cx="3513395" cy="2128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72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ES_tradnl" sz="2800" b="1" kern="1200" dirty="0" err="1" smtClean="0">
              <a:solidFill>
                <a:srgbClr val="92D050"/>
              </a:solidFill>
              <a:ea typeface="ＭＳ Ｐゴシック" charset="-128"/>
            </a:rPr>
            <a:t>Dinamitzar</a:t>
          </a:r>
          <a:r>
            <a:rPr lang="es-ES_tradnl" altLang="es-ES_tradnl" sz="2000" b="0" kern="1200" dirty="0" smtClean="0">
              <a:solidFill>
                <a:schemeClr val="accent4">
                  <a:lumMod val="60000"/>
                  <a:lumOff val="40000"/>
                </a:schemeClr>
              </a:solidFill>
              <a:ea typeface="ＭＳ Ｐゴシック" charset="-128"/>
            </a:rPr>
            <a:t> </a:t>
          </a:r>
          <a:r>
            <a:rPr lang="es-ES_tradnl" altLang="es-ES_tradnl" sz="2000" b="0" kern="1200" dirty="0" smtClean="0">
              <a:ea typeface="ＭＳ Ｐゴシック" charset="-128"/>
            </a:rPr>
            <a:t>les </a:t>
          </a:r>
          <a:r>
            <a:rPr lang="es-ES_tradnl" altLang="es-ES_tradnl" sz="2000" b="0" kern="1200" dirty="0" err="1" smtClean="0">
              <a:ea typeface="ＭＳ Ｐゴシック" charset="-128"/>
            </a:rPr>
            <a:t>festes</a:t>
          </a:r>
          <a:r>
            <a:rPr lang="es-ES_tradnl" altLang="es-ES_tradnl" sz="2000" b="0" kern="1200" dirty="0" smtClean="0">
              <a:ea typeface="ＭＳ Ｐゴシック" charset="-128"/>
            </a:rPr>
            <a:t> i </a:t>
          </a:r>
          <a:r>
            <a:rPr lang="es-ES_tradnl" altLang="es-ES_tradnl" sz="2000" b="0" kern="1200" dirty="0" err="1" smtClean="0">
              <a:ea typeface="ＭＳ Ｐゴシック" charset="-128"/>
            </a:rPr>
            <a:t>activitats</a:t>
          </a:r>
          <a:r>
            <a:rPr lang="es-ES_tradnl" altLang="es-ES_tradnl" sz="2000" b="0" kern="1200" dirty="0" smtClean="0">
              <a:ea typeface="ＭＳ Ｐゴシック" charset="-128"/>
            </a:rPr>
            <a:t> </a:t>
          </a:r>
          <a:r>
            <a:rPr lang="es-ES_tradnl" altLang="es-ES_tradnl" sz="2000" b="0" kern="1200" dirty="0" err="1" smtClean="0">
              <a:ea typeface="ＭＳ Ｐゴシック" charset="-128"/>
            </a:rPr>
            <a:t>culturals</a:t>
          </a:r>
          <a:r>
            <a:rPr lang="es-ES_tradnl" altLang="es-ES_tradnl" sz="2000" b="0" kern="1200" dirty="0" smtClean="0">
              <a:ea typeface="ＭＳ Ｐゴシック" charset="-128"/>
            </a:rPr>
            <a:t> del centre.</a:t>
          </a:r>
          <a:endParaRPr lang="ca-ES" sz="2000" kern="1200" dirty="0"/>
        </a:p>
      </dsp:txBody>
      <dsp:txXfrm>
        <a:off x="862328" y="1223336"/>
        <a:ext cx="3513395" cy="2128826"/>
      </dsp:txXfrm>
    </dsp:sp>
    <dsp:sp modelId="{A5A8DA40-48AF-BC47-BAA7-4116938E8EE7}">
      <dsp:nvSpPr>
        <dsp:cNvPr id="0" name=""/>
        <dsp:cNvSpPr/>
      </dsp:nvSpPr>
      <dsp:spPr>
        <a:xfrm>
          <a:off x="1613" y="973751"/>
          <a:ext cx="1209904" cy="18148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8D050C-0CDD-514B-ADB5-E4BA6355072D}">
      <dsp:nvSpPr>
        <dsp:cNvPr id="0" name=""/>
        <dsp:cNvSpPr/>
      </dsp:nvSpPr>
      <dsp:spPr>
        <a:xfrm>
          <a:off x="5890713" y="221588"/>
          <a:ext cx="4441550" cy="36826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72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ES_tradnl" sz="2000" b="0" kern="1200" dirty="0" smtClean="0">
              <a:ea typeface="ＭＳ Ｐゴシック" charset="-128"/>
            </a:rPr>
            <a:t>Generar </a:t>
          </a:r>
          <a:r>
            <a:rPr lang="es-ES_tradnl" altLang="es-ES_tradnl" sz="2800" b="1" kern="1200" dirty="0" err="1" smtClean="0">
              <a:solidFill>
                <a:schemeClr val="accent3">
                  <a:lumMod val="75000"/>
                </a:schemeClr>
              </a:solidFill>
              <a:ea typeface="ＭＳ Ｐゴシック" charset="-128"/>
            </a:rPr>
            <a:t>diàleg</a:t>
          </a:r>
          <a:r>
            <a:rPr lang="es-ES_tradnl" altLang="es-ES_tradnl" sz="2000" b="0" kern="1200" dirty="0" smtClean="0">
              <a:solidFill>
                <a:schemeClr val="accent3">
                  <a:lumMod val="75000"/>
                </a:schemeClr>
              </a:solidFill>
              <a:ea typeface="ＭＳ Ｐゴシック" charset="-128"/>
            </a:rPr>
            <a:t> </a:t>
          </a:r>
          <a:r>
            <a:rPr lang="es-ES_tradnl" altLang="es-ES_tradnl" sz="2000" b="0" kern="1200" dirty="0" smtClean="0">
              <a:ea typeface="ＭＳ Ｐゴシック" charset="-128"/>
            </a:rPr>
            <a:t>entre </a:t>
          </a:r>
          <a:r>
            <a:rPr lang="es-ES_tradnl" altLang="es-ES_tradnl" sz="2000" b="0" kern="1200" dirty="0" err="1" smtClean="0">
              <a:ea typeface="ＭＳ Ｐゴシック" charset="-128"/>
            </a:rPr>
            <a:t>els</a:t>
          </a:r>
          <a:r>
            <a:rPr lang="es-ES_tradnl" altLang="es-ES_tradnl" sz="2000" b="0" kern="1200" dirty="0" smtClean="0">
              <a:ea typeface="ＭＳ Ｐゴシック" charset="-128"/>
            </a:rPr>
            <a:t> </a:t>
          </a:r>
          <a:r>
            <a:rPr lang="es-ES_tradnl" altLang="es-ES_tradnl" sz="2000" b="0" kern="1200" dirty="0" err="1" smtClean="0">
              <a:ea typeface="ＭＳ Ｐゴシック" charset="-128"/>
            </a:rPr>
            <a:t>alumnes</a:t>
          </a:r>
          <a:r>
            <a:rPr lang="es-ES_tradnl" altLang="es-ES_tradnl" sz="2000" b="0" kern="1200" dirty="0" smtClean="0">
              <a:ea typeface="ＭＳ Ｐゴシック" charset="-128"/>
            </a:rPr>
            <a:t> del centre, el </a:t>
          </a:r>
          <a:r>
            <a:rPr lang="es-ES_tradnl" altLang="es-ES_tradnl" sz="2000" b="0" kern="1200" dirty="0" err="1" smtClean="0">
              <a:ea typeface="ＭＳ Ｐゴシック" charset="-128"/>
            </a:rPr>
            <a:t>professorat</a:t>
          </a:r>
          <a:r>
            <a:rPr lang="es-ES_tradnl" altLang="es-ES_tradnl" sz="2000" b="0" kern="1200" dirty="0" smtClean="0">
              <a:ea typeface="ＭＳ Ｐゴシック" charset="-128"/>
            </a:rPr>
            <a:t>, les </a:t>
          </a:r>
          <a:r>
            <a:rPr lang="es-ES_tradnl" altLang="es-ES_tradnl" sz="2000" b="0" kern="1200" dirty="0" err="1" smtClean="0">
              <a:ea typeface="ＭＳ Ｐゴシック" charset="-128"/>
            </a:rPr>
            <a:t>famílies</a:t>
          </a:r>
          <a:r>
            <a:rPr lang="es-ES_tradnl" altLang="es-ES_tradnl" sz="2000" b="0" kern="1200" dirty="0" smtClean="0">
              <a:ea typeface="ＭＳ Ｐゴシック" charset="-128"/>
            </a:rPr>
            <a:t> i les </a:t>
          </a:r>
          <a:r>
            <a:rPr lang="es-ES_tradnl" altLang="es-ES_tradnl" sz="2000" b="0" kern="1200" dirty="0" err="1" smtClean="0">
              <a:ea typeface="ＭＳ Ｐゴシック" charset="-128"/>
            </a:rPr>
            <a:t>entitats</a:t>
          </a:r>
          <a:r>
            <a:rPr lang="es-ES_tradnl" altLang="es-ES_tradnl" sz="2000" b="0" kern="1200" dirty="0" smtClean="0">
              <a:ea typeface="ＭＳ Ｐゴシック" charset="-128"/>
            </a:rPr>
            <a:t> </a:t>
          </a:r>
          <a:r>
            <a:rPr lang="es-ES_tradnl" altLang="es-ES_tradnl" sz="2000" b="0" kern="1200" dirty="0" err="1" smtClean="0">
              <a:ea typeface="ＭＳ Ｐゴシック" charset="-128"/>
            </a:rPr>
            <a:t>locals</a:t>
          </a:r>
          <a:r>
            <a:rPr lang="es-ES_tradnl" altLang="es-ES_tradnl" sz="2000" b="0" kern="1200" dirty="0" smtClean="0">
              <a:ea typeface="ＭＳ Ｐゴシック" charset="-128"/>
            </a:rPr>
            <a:t>, </a:t>
          </a:r>
          <a:r>
            <a:rPr lang="es-ES_tradnl" altLang="es-ES_tradnl" sz="2000" b="0" kern="1200" dirty="0" err="1" smtClean="0">
              <a:ea typeface="ＭＳ Ｐゴシック" charset="-128"/>
            </a:rPr>
            <a:t>tot</a:t>
          </a:r>
          <a:r>
            <a:rPr lang="es-ES_tradnl" altLang="es-ES_tradnl" sz="2000" b="0" kern="1200" dirty="0" smtClean="0">
              <a:ea typeface="ＭＳ Ｐゴシック" charset="-128"/>
            </a:rPr>
            <a:t> </a:t>
          </a:r>
          <a:r>
            <a:rPr lang="es-ES_tradnl" altLang="es-ES_tradnl" sz="2000" b="0" kern="1200" dirty="0" err="1" smtClean="0">
              <a:ea typeface="ＭＳ Ｐゴシック" charset="-128"/>
            </a:rPr>
            <a:t>potenciant</a:t>
          </a:r>
          <a:r>
            <a:rPr lang="es-ES_tradnl" altLang="es-ES_tradnl" sz="2000" b="0" kern="1200" dirty="0" smtClean="0">
              <a:ea typeface="ＭＳ Ｐゴシック" charset="-128"/>
            </a:rPr>
            <a:t> </a:t>
          </a:r>
          <a:r>
            <a:rPr lang="es-ES_tradnl" altLang="es-ES_tradnl" sz="2000" b="0" kern="1200" dirty="0" err="1" smtClean="0">
              <a:ea typeface="ＭＳ Ｐゴシック" charset="-128"/>
            </a:rPr>
            <a:t>actituds</a:t>
          </a:r>
          <a:r>
            <a:rPr lang="es-ES_tradnl" altLang="es-ES_tradnl" sz="2000" b="0" kern="1200" dirty="0" smtClean="0">
              <a:ea typeface="ＭＳ Ｐゴシック" charset="-128"/>
            </a:rPr>
            <a:t> positives per </a:t>
          </a:r>
          <a:r>
            <a:rPr lang="es-ES_tradnl" altLang="es-ES_tradnl" sz="2000" b="0" kern="1200" dirty="0" err="1" smtClean="0">
              <a:ea typeface="ＭＳ Ｐゴシック" charset="-128"/>
            </a:rPr>
            <a:t>part</a:t>
          </a:r>
          <a:r>
            <a:rPr lang="es-ES_tradnl" altLang="es-ES_tradnl" sz="2000" b="0" kern="1200" dirty="0" smtClean="0">
              <a:ea typeface="ＭＳ Ｐゴシック" charset="-128"/>
            </a:rPr>
            <a:t> de tota la </a:t>
          </a:r>
          <a:r>
            <a:rPr lang="es-ES_tradnl" altLang="es-ES_tradnl" sz="2000" b="0" kern="1200" dirty="0" err="1" smtClean="0">
              <a:ea typeface="ＭＳ Ｐゴシック" charset="-128"/>
            </a:rPr>
            <a:t>comunitat</a:t>
          </a:r>
          <a:r>
            <a:rPr lang="es-ES_tradnl" altLang="es-ES_tradnl" sz="2000" b="0" kern="1200" dirty="0" smtClean="0">
              <a:ea typeface="ＭＳ Ｐゴシック" charset="-128"/>
            </a:rPr>
            <a:t> educativa.</a:t>
          </a:r>
          <a:endParaRPr lang="ca-ES" sz="2000" kern="1200" dirty="0"/>
        </a:p>
      </dsp:txBody>
      <dsp:txXfrm>
        <a:off x="5890713" y="221588"/>
        <a:ext cx="4441550" cy="3682619"/>
      </dsp:txXfrm>
    </dsp:sp>
    <dsp:sp modelId="{6CDBDEB4-08AA-5542-9D7E-DB75C523DCF9}">
      <dsp:nvSpPr>
        <dsp:cNvPr id="0" name=""/>
        <dsp:cNvSpPr/>
      </dsp:nvSpPr>
      <dsp:spPr>
        <a:xfrm>
          <a:off x="5113921" y="949017"/>
          <a:ext cx="1209904" cy="18148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402DA9-B02B-9E45-A0CC-AF6F20F7620C}">
      <dsp:nvSpPr>
        <dsp:cNvPr id="0" name=""/>
        <dsp:cNvSpPr/>
      </dsp:nvSpPr>
      <dsp:spPr>
        <a:xfrm>
          <a:off x="930774" y="4189021"/>
          <a:ext cx="3343317" cy="19657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72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ES_tradnl" sz="2000" b="0" kern="1200" dirty="0" err="1" smtClean="0">
              <a:ea typeface="ＭＳ Ｐゴシック" charset="-128"/>
            </a:rPr>
            <a:t>Establir</a:t>
          </a:r>
          <a:r>
            <a:rPr lang="es-ES_tradnl" altLang="es-ES_tradnl" sz="2000" b="0" kern="1200" dirty="0" smtClean="0">
              <a:ea typeface="ＭＳ Ｐゴシック" charset="-128"/>
            </a:rPr>
            <a:t> un </a:t>
          </a:r>
          <a:r>
            <a:rPr lang="es-ES_tradnl" altLang="es-ES_tradnl" sz="2800" b="1" kern="1200" dirty="0" err="1" smtClean="0">
              <a:solidFill>
                <a:srgbClr val="FF0000"/>
              </a:solidFill>
              <a:ea typeface="ＭＳ Ｐゴシック" charset="-128"/>
            </a:rPr>
            <a:t>vincle</a:t>
          </a:r>
          <a:r>
            <a:rPr lang="es-ES_tradnl" altLang="es-ES_tradnl" sz="2000" b="0" kern="1200" dirty="0" smtClean="0">
              <a:solidFill>
                <a:schemeClr val="accent3">
                  <a:lumMod val="60000"/>
                  <a:lumOff val="40000"/>
                </a:schemeClr>
              </a:solidFill>
              <a:ea typeface="ＭＳ Ｐゴシック" charset="-128"/>
            </a:rPr>
            <a:t> </a:t>
          </a:r>
          <a:r>
            <a:rPr lang="es-ES_tradnl" altLang="es-ES_tradnl" sz="2000" b="0" kern="1200" dirty="0" smtClean="0">
              <a:ea typeface="ＭＳ Ｐゴシック" charset="-128"/>
            </a:rPr>
            <a:t>entre </a:t>
          </a:r>
          <a:r>
            <a:rPr lang="es-ES_tradnl" altLang="es-ES_tradnl" sz="2000" b="0" kern="1200" dirty="0" err="1" smtClean="0">
              <a:ea typeface="ＭＳ Ｐゴシック" charset="-128"/>
            </a:rPr>
            <a:t>l</a:t>
          </a:r>
          <a:r>
            <a:rPr lang="es-ES_tradnl" altLang="es-ES" sz="2000" b="0" kern="1200" dirty="0" err="1" smtClean="0">
              <a:ea typeface="ＭＳ Ｐゴシック" charset="-128"/>
            </a:rPr>
            <a:t>’</a:t>
          </a:r>
          <a:r>
            <a:rPr lang="es-ES_tradnl" altLang="es-ES_tradnl" sz="2000" b="0" kern="1200" dirty="0" err="1" smtClean="0">
              <a:ea typeface="ＭＳ Ｐゴシック" charset="-128"/>
            </a:rPr>
            <a:t>institut</a:t>
          </a:r>
          <a:r>
            <a:rPr lang="es-ES_tradnl" altLang="es-ES_tradnl" sz="2000" b="0" kern="1200" dirty="0" smtClean="0">
              <a:ea typeface="ＭＳ Ｐゴシック" charset="-128"/>
            </a:rPr>
            <a:t> i la </a:t>
          </a:r>
          <a:r>
            <a:rPr lang="es-ES_tradnl" altLang="es-ES_tradnl" sz="2000" b="0" kern="1200" dirty="0" err="1" smtClean="0">
              <a:ea typeface="ＭＳ Ｐゴシック" charset="-128"/>
            </a:rPr>
            <a:t>població</a:t>
          </a:r>
          <a:r>
            <a:rPr lang="es-ES_tradnl" altLang="es-ES_tradnl" sz="2000" b="0" kern="1200" dirty="0" smtClean="0">
              <a:ea typeface="ＭＳ Ｐゴシック" charset="-128"/>
            </a:rPr>
            <a:t>. </a:t>
          </a:r>
        </a:p>
      </dsp:txBody>
      <dsp:txXfrm>
        <a:off x="930774" y="4189021"/>
        <a:ext cx="3343317" cy="1965748"/>
      </dsp:txXfrm>
    </dsp:sp>
    <dsp:sp modelId="{700817BB-9539-9943-B305-2187EEC81D75}">
      <dsp:nvSpPr>
        <dsp:cNvPr id="0" name=""/>
        <dsp:cNvSpPr/>
      </dsp:nvSpPr>
      <dsp:spPr>
        <a:xfrm>
          <a:off x="23571" y="4116782"/>
          <a:ext cx="1209904" cy="18148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CD1B3-18C3-BE45-AA95-D8FE216F673D}">
      <dsp:nvSpPr>
        <dsp:cNvPr id="0" name=""/>
        <dsp:cNvSpPr/>
      </dsp:nvSpPr>
      <dsp:spPr>
        <a:xfrm>
          <a:off x="5808467" y="4130034"/>
          <a:ext cx="4523796" cy="20248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72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ES_tradnl" sz="2000" b="0" kern="1200" dirty="0" err="1" smtClean="0">
              <a:ea typeface="ＭＳ Ｐゴシック" charset="-128"/>
            </a:rPr>
            <a:t>Els</a:t>
          </a:r>
          <a:r>
            <a:rPr lang="es-ES_tradnl" altLang="es-ES_tradnl" sz="2000" b="0" kern="1200" dirty="0" smtClean="0">
              <a:ea typeface="ＭＳ Ｐゴシック" charset="-128"/>
            </a:rPr>
            <a:t> </a:t>
          </a:r>
          <a:r>
            <a:rPr lang="es-ES_tradnl" altLang="es-ES_tradnl" sz="2000" b="0" kern="1200" dirty="0" err="1" smtClean="0">
              <a:ea typeface="ＭＳ Ｐゴシック" charset="-128"/>
            </a:rPr>
            <a:t>alumnes</a:t>
          </a:r>
          <a:r>
            <a:rPr lang="es-ES_tradnl" altLang="es-ES_tradnl" sz="2000" b="0" kern="1200" dirty="0" smtClean="0">
              <a:ea typeface="ＭＳ Ｐゴシック" charset="-128"/>
            </a:rPr>
            <a:t> </a:t>
          </a:r>
          <a:r>
            <a:rPr lang="es-ES_tradnl" altLang="es-ES_tradnl" sz="2000" b="0" kern="1200" dirty="0" err="1" smtClean="0">
              <a:ea typeface="ＭＳ Ｐゴシック" charset="-128"/>
            </a:rPr>
            <a:t>comencen</a:t>
          </a:r>
          <a:r>
            <a:rPr lang="es-ES_tradnl" altLang="es-ES_tradnl" sz="2000" b="0" kern="1200" dirty="0" smtClean="0">
              <a:ea typeface="ＭＳ Ｐゴシック" charset="-128"/>
            </a:rPr>
            <a:t> a parlar </a:t>
          </a:r>
          <a:r>
            <a:rPr lang="es-ES_tradnl" altLang="es-ES_tradnl" sz="2000" b="0" kern="1200" dirty="0" err="1" smtClean="0">
              <a:ea typeface="ＭＳ Ｐゴシック" charset="-128"/>
            </a:rPr>
            <a:t>amb</a:t>
          </a:r>
          <a:r>
            <a:rPr lang="es-ES_tradnl" altLang="es-ES_tradnl" sz="2000" b="0" kern="1200" dirty="0" smtClean="0">
              <a:ea typeface="ＭＳ Ｐゴシック" charset="-128"/>
            </a:rPr>
            <a:t> </a:t>
          </a:r>
          <a:r>
            <a:rPr lang="es-ES_tradnl" altLang="es-ES_tradnl" sz="2800" b="1" kern="1200" dirty="0" err="1" smtClean="0">
              <a:solidFill>
                <a:schemeClr val="accent6">
                  <a:lumMod val="75000"/>
                </a:schemeClr>
              </a:solidFill>
              <a:ea typeface="ＭＳ Ｐゴシック" charset="-128"/>
            </a:rPr>
            <a:t>orgull</a:t>
          </a:r>
          <a:r>
            <a:rPr lang="es-ES_tradnl" altLang="es-ES_tradnl" sz="2000" b="0" kern="12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rPr>
            <a:t> </a:t>
          </a:r>
          <a:r>
            <a:rPr lang="es-ES_tradnl" altLang="es-ES_tradnl" sz="2000" b="0" kern="1200" dirty="0" smtClean="0">
              <a:ea typeface="ＭＳ Ｐゴシック" charset="-128"/>
            </a:rPr>
            <a:t>del centre </a:t>
          </a:r>
          <a:r>
            <a:rPr lang="es-ES_tradnl" altLang="es-ES_tradnl" sz="2000" b="0" kern="1200" dirty="0" err="1" smtClean="0">
              <a:ea typeface="ＭＳ Ｐゴシック" charset="-128"/>
            </a:rPr>
            <a:t>als</a:t>
          </a:r>
          <a:r>
            <a:rPr lang="es-ES_tradnl" altLang="es-ES_tradnl" sz="2000" b="0" kern="1200" dirty="0" smtClean="0">
              <a:ea typeface="ＭＳ Ｐゴシック" charset="-128"/>
            </a:rPr>
            <a:t> </a:t>
          </a:r>
          <a:r>
            <a:rPr lang="es-ES_tradnl" altLang="es-ES_tradnl" sz="2000" b="0" kern="1200" dirty="0" err="1" smtClean="0">
              <a:ea typeface="ＭＳ Ｐゴシック" charset="-128"/>
            </a:rPr>
            <a:t>seus</a:t>
          </a:r>
          <a:r>
            <a:rPr lang="es-ES_tradnl" altLang="es-ES_tradnl" sz="2000" b="0" kern="1200" dirty="0" smtClean="0">
              <a:ea typeface="ＭＳ Ｐゴシック" charset="-128"/>
            </a:rPr>
            <a:t> </a:t>
          </a:r>
          <a:r>
            <a:rPr lang="es-ES_tradnl" altLang="es-ES_tradnl" sz="2000" b="0" kern="1200" dirty="0" err="1" smtClean="0">
              <a:ea typeface="ＭＳ Ｐゴシック" charset="-128"/>
            </a:rPr>
            <a:t>companys</a:t>
          </a:r>
          <a:r>
            <a:rPr lang="es-ES_tradnl" altLang="es-ES_tradnl" sz="2000" b="0" kern="1200" dirty="0" smtClean="0">
              <a:ea typeface="ＭＳ Ｐゴシック" charset="-128"/>
            </a:rPr>
            <a:t>. </a:t>
          </a:r>
        </a:p>
      </dsp:txBody>
      <dsp:txXfrm>
        <a:off x="5808467" y="4130034"/>
        <a:ext cx="4523796" cy="2024809"/>
      </dsp:txXfrm>
    </dsp:sp>
    <dsp:sp modelId="{727158A4-6D49-AF46-9598-E09BF9512132}">
      <dsp:nvSpPr>
        <dsp:cNvPr id="0" name=""/>
        <dsp:cNvSpPr/>
      </dsp:nvSpPr>
      <dsp:spPr>
        <a:xfrm>
          <a:off x="5050840" y="4102017"/>
          <a:ext cx="1209904" cy="18148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03A92-F06F-5642-B078-1584B5C0C5BA}">
      <dsp:nvSpPr>
        <dsp:cNvPr id="0" name=""/>
        <dsp:cNvSpPr/>
      </dsp:nvSpPr>
      <dsp:spPr>
        <a:xfrm>
          <a:off x="410349" y="2643980"/>
          <a:ext cx="3077328" cy="83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/>
            <a:t>Participació</a:t>
          </a:r>
          <a:endParaRPr lang="ca-ES" sz="2800" kern="1200" dirty="0"/>
        </a:p>
      </dsp:txBody>
      <dsp:txXfrm>
        <a:off x="434775" y="2668406"/>
        <a:ext cx="3028476" cy="785121"/>
      </dsp:txXfrm>
    </dsp:sp>
    <dsp:sp modelId="{C86CA5E9-A1F0-FA4C-9264-AE24127CEF06}">
      <dsp:nvSpPr>
        <dsp:cNvPr id="0" name=""/>
        <dsp:cNvSpPr/>
      </dsp:nvSpPr>
      <dsp:spPr>
        <a:xfrm rot="17945813">
          <a:off x="3135276" y="2448246"/>
          <a:ext cx="137198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71982" y="1330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3786968" y="2427249"/>
        <a:ext cx="68599" cy="68599"/>
      </dsp:txXfrm>
    </dsp:sp>
    <dsp:sp modelId="{80E2E7E4-CA8E-314C-8E09-3F2C687A41C0}">
      <dsp:nvSpPr>
        <dsp:cNvPr id="0" name=""/>
        <dsp:cNvSpPr/>
      </dsp:nvSpPr>
      <dsp:spPr>
        <a:xfrm>
          <a:off x="4154857" y="1445143"/>
          <a:ext cx="2103130" cy="83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El centre</a:t>
          </a:r>
          <a:endParaRPr lang="ca-ES" sz="2000" kern="1200" dirty="0"/>
        </a:p>
      </dsp:txBody>
      <dsp:txXfrm>
        <a:off x="4179283" y="1469569"/>
        <a:ext cx="2054278" cy="785121"/>
      </dsp:txXfrm>
    </dsp:sp>
    <dsp:sp modelId="{4A5AB9B7-9924-AF42-8EEA-B534D4C459EC}">
      <dsp:nvSpPr>
        <dsp:cNvPr id="0" name=""/>
        <dsp:cNvSpPr/>
      </dsp:nvSpPr>
      <dsp:spPr>
        <a:xfrm rot="17692822">
          <a:off x="5798685" y="1129526"/>
          <a:ext cx="15857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85783" y="1330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6551933" y="1103183"/>
        <a:ext cx="79289" cy="79289"/>
      </dsp:txXfrm>
    </dsp:sp>
    <dsp:sp modelId="{474CD565-949E-674E-A9D3-92969F46294C}">
      <dsp:nvSpPr>
        <dsp:cNvPr id="0" name=""/>
        <dsp:cNvSpPr/>
      </dsp:nvSpPr>
      <dsp:spPr>
        <a:xfrm>
          <a:off x="6925167" y="6539"/>
          <a:ext cx="2616992" cy="83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dirty="0" smtClean="0"/>
            <a:t>Totes les classes.</a:t>
          </a:r>
          <a:endParaRPr lang="ca-ES" sz="2500" kern="1200" dirty="0"/>
        </a:p>
      </dsp:txBody>
      <dsp:txXfrm>
        <a:off x="6949593" y="30965"/>
        <a:ext cx="2568140" cy="785121"/>
      </dsp:txXfrm>
    </dsp:sp>
    <dsp:sp modelId="{B0AE2CC9-7559-BF48-AD94-53A7EDE1F578}">
      <dsp:nvSpPr>
        <dsp:cNvPr id="0" name=""/>
        <dsp:cNvSpPr/>
      </dsp:nvSpPr>
      <dsp:spPr>
        <a:xfrm rot="19457599">
          <a:off x="6180761" y="1609060"/>
          <a:ext cx="82163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21633" y="1330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6571036" y="1601822"/>
        <a:ext cx="41081" cy="41081"/>
      </dsp:txXfrm>
    </dsp:sp>
    <dsp:sp modelId="{74FA4E6D-3E89-DD49-A31C-F1BFC86A65B8}">
      <dsp:nvSpPr>
        <dsp:cNvPr id="0" name=""/>
        <dsp:cNvSpPr/>
      </dsp:nvSpPr>
      <dsp:spPr>
        <a:xfrm>
          <a:off x="6925167" y="965609"/>
          <a:ext cx="2616992" cy="83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dirty="0" smtClean="0"/>
            <a:t>Tot el professorat</a:t>
          </a:r>
          <a:endParaRPr lang="ca-ES" sz="2500" kern="1200" dirty="0"/>
        </a:p>
      </dsp:txBody>
      <dsp:txXfrm>
        <a:off x="6949593" y="990035"/>
        <a:ext cx="2568140" cy="785121"/>
      </dsp:txXfrm>
    </dsp:sp>
    <dsp:sp modelId="{17BAC80E-67E1-0D4E-9AC3-A36525A2F9B7}">
      <dsp:nvSpPr>
        <dsp:cNvPr id="0" name=""/>
        <dsp:cNvSpPr/>
      </dsp:nvSpPr>
      <dsp:spPr>
        <a:xfrm rot="2142401">
          <a:off x="6180761" y="2088595"/>
          <a:ext cx="82163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21633" y="1330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6571036" y="2081357"/>
        <a:ext cx="41081" cy="41081"/>
      </dsp:txXfrm>
    </dsp:sp>
    <dsp:sp modelId="{05346EFD-708E-FB42-9986-5DE64B04C9B5}">
      <dsp:nvSpPr>
        <dsp:cNvPr id="0" name=""/>
        <dsp:cNvSpPr/>
      </dsp:nvSpPr>
      <dsp:spPr>
        <a:xfrm>
          <a:off x="6925167" y="1924678"/>
          <a:ext cx="2616992" cy="83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dirty="0" smtClean="0"/>
            <a:t>Personal no docent</a:t>
          </a:r>
          <a:endParaRPr lang="ca-ES" sz="2500" kern="1200" dirty="0"/>
        </a:p>
      </dsp:txBody>
      <dsp:txXfrm>
        <a:off x="6949593" y="1949104"/>
        <a:ext cx="2568140" cy="785121"/>
      </dsp:txXfrm>
    </dsp:sp>
    <dsp:sp modelId="{EE28136C-1A45-6B47-823F-B929578C5B92}">
      <dsp:nvSpPr>
        <dsp:cNvPr id="0" name=""/>
        <dsp:cNvSpPr/>
      </dsp:nvSpPr>
      <dsp:spPr>
        <a:xfrm rot="3907178">
          <a:off x="5798685" y="2568130"/>
          <a:ext cx="15857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85783" y="1330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6551933" y="2541788"/>
        <a:ext cx="79289" cy="79289"/>
      </dsp:txXfrm>
    </dsp:sp>
    <dsp:sp modelId="{D505BFB8-1FD2-A84A-9ECD-0B8B5199448F}">
      <dsp:nvSpPr>
        <dsp:cNvPr id="0" name=""/>
        <dsp:cNvSpPr/>
      </dsp:nvSpPr>
      <dsp:spPr>
        <a:xfrm>
          <a:off x="6925167" y="2883748"/>
          <a:ext cx="2616992" cy="83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dirty="0" smtClean="0"/>
            <a:t>AMPA</a:t>
          </a:r>
          <a:endParaRPr lang="ca-ES" sz="2500" kern="1200" dirty="0"/>
        </a:p>
      </dsp:txBody>
      <dsp:txXfrm>
        <a:off x="6949593" y="2908174"/>
        <a:ext cx="2568140" cy="785121"/>
      </dsp:txXfrm>
    </dsp:sp>
    <dsp:sp modelId="{ECE36C8A-5B62-264F-83F6-4880121E9C21}">
      <dsp:nvSpPr>
        <dsp:cNvPr id="0" name=""/>
        <dsp:cNvSpPr/>
      </dsp:nvSpPr>
      <dsp:spPr>
        <a:xfrm rot="3654187">
          <a:off x="3135276" y="3647083"/>
          <a:ext cx="137198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71982" y="1330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3786968" y="3626086"/>
        <a:ext cx="68599" cy="68599"/>
      </dsp:txXfrm>
    </dsp:sp>
    <dsp:sp modelId="{C3E01D72-AD5B-9D45-9884-4AE70BF8067E}">
      <dsp:nvSpPr>
        <dsp:cNvPr id="0" name=""/>
        <dsp:cNvSpPr/>
      </dsp:nvSpPr>
      <dsp:spPr>
        <a:xfrm>
          <a:off x="4154857" y="3842817"/>
          <a:ext cx="2103130" cy="83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Municipi</a:t>
          </a:r>
          <a:endParaRPr lang="ca-ES" sz="2000" kern="1200" dirty="0"/>
        </a:p>
      </dsp:txBody>
      <dsp:txXfrm>
        <a:off x="4179283" y="3867243"/>
        <a:ext cx="2054278" cy="785121"/>
      </dsp:txXfrm>
    </dsp:sp>
    <dsp:sp modelId="{42F562F6-B641-5746-A578-AB75C8DC5B57}">
      <dsp:nvSpPr>
        <dsp:cNvPr id="0" name=""/>
        <dsp:cNvSpPr/>
      </dsp:nvSpPr>
      <dsp:spPr>
        <a:xfrm>
          <a:off x="6257988" y="4246501"/>
          <a:ext cx="66717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7178" y="1330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6574898" y="4243124"/>
        <a:ext cx="33358" cy="33358"/>
      </dsp:txXfrm>
    </dsp:sp>
    <dsp:sp modelId="{494F1AC7-CB68-DE4B-95FB-5D34F8E287DF}">
      <dsp:nvSpPr>
        <dsp:cNvPr id="0" name=""/>
        <dsp:cNvSpPr/>
      </dsp:nvSpPr>
      <dsp:spPr>
        <a:xfrm>
          <a:off x="6925167" y="3842817"/>
          <a:ext cx="2616992" cy="83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dirty="0" smtClean="0"/>
            <a:t>15 associacions culturals</a:t>
          </a:r>
          <a:endParaRPr lang="ca-ES" sz="2500" kern="1200" dirty="0"/>
        </a:p>
      </dsp:txBody>
      <dsp:txXfrm>
        <a:off x="6949593" y="3867243"/>
        <a:ext cx="2568140" cy="785121"/>
      </dsp:txXfrm>
    </dsp:sp>
    <dsp:sp modelId="{C95E80ED-7007-AF44-B6B6-2AF0820069F7}">
      <dsp:nvSpPr>
        <dsp:cNvPr id="0" name=""/>
        <dsp:cNvSpPr/>
      </dsp:nvSpPr>
      <dsp:spPr>
        <a:xfrm>
          <a:off x="410349" y="4801886"/>
          <a:ext cx="3077328" cy="83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/>
            <a:t>Enquestes</a:t>
          </a:r>
          <a:endParaRPr lang="ca-ES" sz="2800" kern="1200" dirty="0"/>
        </a:p>
      </dsp:txBody>
      <dsp:txXfrm>
        <a:off x="434775" y="4826312"/>
        <a:ext cx="3028476" cy="785121"/>
      </dsp:txXfrm>
    </dsp:sp>
    <dsp:sp modelId="{5F44FDE3-671F-0440-9858-90C3BEC06B7B}">
      <dsp:nvSpPr>
        <dsp:cNvPr id="0" name=""/>
        <dsp:cNvSpPr/>
      </dsp:nvSpPr>
      <dsp:spPr>
        <a:xfrm>
          <a:off x="3487678" y="5205571"/>
          <a:ext cx="79147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91474" y="1330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3863628" y="5199086"/>
        <a:ext cx="39573" cy="39573"/>
      </dsp:txXfrm>
    </dsp:sp>
    <dsp:sp modelId="{8BD77AA9-EC3A-DF46-AFD1-A5D698E7CBDC}">
      <dsp:nvSpPr>
        <dsp:cNvPr id="0" name=""/>
        <dsp:cNvSpPr/>
      </dsp:nvSpPr>
      <dsp:spPr>
        <a:xfrm>
          <a:off x="4279152" y="4801886"/>
          <a:ext cx="5192852" cy="83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Nivell de satisfacció molt creixent.</a:t>
          </a:r>
          <a:endParaRPr lang="ca-ES" sz="2000" kern="1200" dirty="0"/>
        </a:p>
      </dsp:txBody>
      <dsp:txXfrm>
        <a:off x="4303578" y="4826312"/>
        <a:ext cx="5144000" cy="785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3999" y="7045352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835200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222595" y="6912204"/>
            <a:ext cx="790985" cy="239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681046" y="2695397"/>
            <a:ext cx="4040504" cy="3185795"/>
          </a:xfrm>
          <a:custGeom>
            <a:avLst/>
            <a:gdLst/>
            <a:ahLst/>
            <a:cxnLst/>
            <a:rect l="l" t="t" r="r" b="b"/>
            <a:pathLst>
              <a:path w="4040504" h="3185795">
                <a:moveTo>
                  <a:pt x="0" y="3185655"/>
                </a:moveTo>
                <a:lnTo>
                  <a:pt x="4040301" y="3185655"/>
                </a:lnTo>
                <a:lnTo>
                  <a:pt x="4040301" y="0"/>
                </a:lnTo>
                <a:lnTo>
                  <a:pt x="0" y="0"/>
                </a:lnTo>
                <a:lnTo>
                  <a:pt x="0" y="3185655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7999" y="534060"/>
            <a:ext cx="9397400" cy="58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3999" y="7045352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835200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222595" y="6912204"/>
            <a:ext cx="790985" cy="239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777730" cy="6563359"/>
          </a:xfrm>
          <a:custGeom>
            <a:avLst/>
            <a:gdLst/>
            <a:ahLst/>
            <a:cxnLst/>
            <a:rect l="l" t="t" r="r" b="b"/>
            <a:pathLst>
              <a:path w="9777730" h="6563359">
                <a:moveTo>
                  <a:pt x="0" y="6562801"/>
                </a:moveTo>
                <a:lnTo>
                  <a:pt x="9777603" y="6562801"/>
                </a:lnTo>
                <a:lnTo>
                  <a:pt x="9777603" y="0"/>
                </a:lnTo>
                <a:lnTo>
                  <a:pt x="0" y="0"/>
                </a:lnTo>
                <a:lnTo>
                  <a:pt x="0" y="6562801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26316" y="5344765"/>
            <a:ext cx="167084" cy="2218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ca-ES" altLang="ca-ES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6316" y="0"/>
            <a:ext cx="167084" cy="53447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ca-ES" altLang="ca-E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670" y="252096"/>
            <a:ext cx="9089390" cy="50418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0000" spc="-91" baseline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670" y="5293995"/>
            <a:ext cx="8020050" cy="861774"/>
          </a:xfrm>
        </p:spPr>
        <p:txBody>
          <a:bodyPr/>
          <a:lstStyle>
            <a:lvl1pPr marL="0" indent="0" algn="l">
              <a:buNone/>
              <a:defRPr b="0" cap="all" spc="137" baseline="0">
                <a:solidFill>
                  <a:schemeClr val="tx2"/>
                </a:solidFill>
                <a:latin typeface="+mj-lt"/>
              </a:defRPr>
            </a:lvl1pPr>
            <a:lvl2pPr marL="521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E5C5B1-63F8-414E-BBA0-67822251A4D8}" type="datetimeFigureOut">
              <a:rPr lang="en-US" altLang="es-ES_tradnl"/>
              <a:pPr>
                <a:defRPr/>
              </a:pPr>
              <a:t>7/10/2019</a:t>
            </a:fld>
            <a:endParaRPr lang="en-US" altLang="es-ES_trad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7699248" y="7033450"/>
            <a:ext cx="2459482" cy="276999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268D8-6516-4F12-B0C0-9B96838E99BF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43388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3999" y="7045352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835200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222595" y="6912204"/>
            <a:ext cx="790985" cy="239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0961" y="2098446"/>
            <a:ext cx="6591477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3679" y="1369847"/>
            <a:ext cx="9426041" cy="499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hyperlink" Target="http://www.institutmestres.com/sant-jordi-2018/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jp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2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jp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6100" y="657225"/>
            <a:ext cx="9527522" cy="546030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" altLang="es-ES_tradnl" sz="9000" dirty="0">
                <a:solidFill>
                  <a:srgbClr val="DC5924"/>
                </a:solidFill>
              </a:rPr>
              <a:t>ACCIÓ </a:t>
            </a:r>
            <a:br>
              <a:rPr lang="es-ES" altLang="es-ES_tradnl" sz="9000" dirty="0">
                <a:solidFill>
                  <a:srgbClr val="DC5924"/>
                </a:solidFill>
              </a:rPr>
            </a:br>
            <a:r>
              <a:rPr lang="es-ES" altLang="es-ES_tradnl" sz="9000" dirty="0">
                <a:solidFill>
                  <a:srgbClr val="DC5924"/>
                </a:solidFill>
              </a:rPr>
              <a:t>CULTURAL +3</a:t>
            </a:r>
            <a:r>
              <a:rPr lang="es-ES" altLang="es-ES_tradnl" sz="9000" dirty="0"/>
              <a:t/>
            </a:r>
            <a:br>
              <a:rPr lang="es-ES" altLang="es-ES_tradnl" sz="9000" dirty="0"/>
            </a:br>
            <a:r>
              <a:rPr lang="es-ES" altLang="es-ES_tradnl" sz="2700" dirty="0"/>
              <a:t>- </a:t>
            </a:r>
            <a:r>
              <a:rPr lang="es-ES" altLang="ca-ES" sz="2700" dirty="0"/>
              <a:t>Modificar la </a:t>
            </a:r>
            <a:r>
              <a:rPr lang="es-ES" altLang="ca-ES" sz="2700" dirty="0" err="1"/>
              <a:t>percepció</a:t>
            </a:r>
            <a:r>
              <a:rPr lang="es-ES" altLang="ca-ES" sz="2700" dirty="0"/>
              <a:t> del centre -</a:t>
            </a:r>
            <a:br>
              <a:rPr lang="es-ES" altLang="ca-ES" sz="2700" dirty="0"/>
            </a:br>
            <a:r>
              <a:rPr lang="es-ES" altLang="ca-ES" sz="2700" dirty="0"/>
              <a:t/>
            </a:r>
            <a:br>
              <a:rPr lang="es-ES" altLang="ca-ES" sz="2700" dirty="0"/>
            </a:br>
            <a:r>
              <a:rPr lang="es-ES" altLang="ca-ES" sz="2700" dirty="0"/>
              <a:t/>
            </a:r>
            <a:br>
              <a:rPr lang="es-ES" altLang="ca-ES" sz="2700" dirty="0"/>
            </a:br>
            <a:r>
              <a:rPr lang="es-ES" altLang="ca-ES" sz="2700" dirty="0"/>
              <a:t/>
            </a:r>
            <a:br>
              <a:rPr lang="es-ES" altLang="ca-ES" sz="2700" dirty="0"/>
            </a:br>
            <a:r>
              <a:rPr lang="es-ES" altLang="ca-ES" sz="2700" dirty="0" smtClean="0"/>
              <a:t>                       </a:t>
            </a:r>
            <a:r>
              <a:rPr lang="es-ES" altLang="ca-ES" sz="2300" dirty="0" err="1" smtClean="0">
                <a:solidFill>
                  <a:srgbClr val="AC3E0C"/>
                </a:solidFill>
              </a:rPr>
              <a:t>Organització</a:t>
            </a:r>
            <a:r>
              <a:rPr lang="es-ES" altLang="ca-ES" sz="2300" dirty="0" smtClean="0">
                <a:solidFill>
                  <a:srgbClr val="AC3E0C"/>
                </a:solidFill>
              </a:rPr>
              <a:t> </a:t>
            </a:r>
            <a:r>
              <a:rPr lang="es-ES" altLang="ca-ES" sz="2300" dirty="0">
                <a:solidFill>
                  <a:srgbClr val="AC3E0C"/>
                </a:solidFill>
              </a:rPr>
              <a:t>de </a:t>
            </a:r>
            <a:r>
              <a:rPr lang="es-ES" altLang="ca-ES" sz="2300" dirty="0" smtClean="0">
                <a:solidFill>
                  <a:srgbClr val="AC3E0C"/>
                </a:solidFill>
              </a:rPr>
              <a:t>centre  </a:t>
            </a:r>
            <a:r>
              <a:rPr lang="es-ES" altLang="ca-ES" sz="2300" dirty="0">
                <a:solidFill>
                  <a:srgbClr val="AC3E0C"/>
                </a:solidFill>
              </a:rPr>
              <a:t/>
            </a:r>
            <a:br>
              <a:rPr lang="es-ES" altLang="ca-ES" sz="2300" dirty="0">
                <a:solidFill>
                  <a:srgbClr val="AC3E0C"/>
                </a:solidFill>
              </a:rPr>
            </a:br>
            <a:r>
              <a:rPr lang="es-ES" altLang="ca-ES" sz="2300" dirty="0" smtClean="0">
                <a:solidFill>
                  <a:srgbClr val="AC3E0C"/>
                </a:solidFill>
              </a:rPr>
              <a:t>                                    </a:t>
            </a:r>
            <a:r>
              <a:rPr lang="es-ES" altLang="ca-ES" sz="2300" dirty="0" err="1" smtClean="0">
                <a:solidFill>
                  <a:srgbClr val="AC3E0C"/>
                </a:solidFill>
              </a:rPr>
              <a:t>Gestió</a:t>
            </a:r>
            <a:r>
              <a:rPr lang="es-ES" altLang="ca-ES" sz="2300" dirty="0" smtClean="0">
                <a:solidFill>
                  <a:srgbClr val="AC3E0C"/>
                </a:solidFill>
              </a:rPr>
              <a:t> </a:t>
            </a:r>
            <a:r>
              <a:rPr lang="es-ES" altLang="ca-ES" sz="2300" dirty="0" err="1">
                <a:solidFill>
                  <a:srgbClr val="AC3E0C"/>
                </a:solidFill>
              </a:rPr>
              <a:t>d’activitats</a:t>
            </a:r>
            <a:r>
              <a:rPr lang="es-ES" altLang="ca-ES" sz="2300" dirty="0">
                <a:solidFill>
                  <a:srgbClr val="AC3E0C"/>
                </a:solidFill>
              </a:rPr>
              <a:t> de </a:t>
            </a:r>
            <a:r>
              <a:rPr lang="es-ES" altLang="ca-ES" sz="2300" dirty="0" smtClean="0">
                <a:solidFill>
                  <a:srgbClr val="AC3E0C"/>
                </a:solidFill>
              </a:rPr>
              <a:t>centre  </a:t>
            </a:r>
            <a:r>
              <a:rPr lang="es-ES" altLang="ca-ES" sz="2300" dirty="0">
                <a:solidFill>
                  <a:srgbClr val="AC3E0C"/>
                </a:solidFill>
              </a:rPr>
              <a:t/>
            </a:r>
            <a:br>
              <a:rPr lang="es-ES" altLang="ca-ES" sz="2300" dirty="0">
                <a:solidFill>
                  <a:srgbClr val="AC3E0C"/>
                </a:solidFill>
              </a:rPr>
            </a:br>
            <a:r>
              <a:rPr lang="es-ES" altLang="ca-ES" sz="2300" dirty="0" smtClean="0">
                <a:solidFill>
                  <a:srgbClr val="AC3E0C"/>
                </a:solidFill>
              </a:rPr>
              <a:t>                  </a:t>
            </a:r>
            <a:r>
              <a:rPr lang="es-ES" altLang="ca-ES" sz="2300" dirty="0" err="1" smtClean="0">
                <a:solidFill>
                  <a:srgbClr val="AC3E0C"/>
                </a:solidFill>
              </a:rPr>
              <a:t>Comunitat</a:t>
            </a:r>
            <a:r>
              <a:rPr lang="es-ES" altLang="ca-ES" sz="2300" dirty="0" smtClean="0">
                <a:solidFill>
                  <a:srgbClr val="AC3E0C"/>
                </a:solidFill>
              </a:rPr>
              <a:t> escolar </a:t>
            </a:r>
            <a:endParaRPr lang="es-ES" altLang="es-ES_tradnl" sz="2300" dirty="0">
              <a:solidFill>
                <a:srgbClr val="AC3E0C"/>
              </a:solidFill>
            </a:endParaRPr>
          </a:p>
        </p:txBody>
      </p:sp>
      <p:sp>
        <p:nvSpPr>
          <p:cNvPr id="3" name="object 4"/>
          <p:cNvSpPr/>
          <p:nvPr/>
        </p:nvSpPr>
        <p:spPr>
          <a:xfrm>
            <a:off x="1993900" y="4695825"/>
            <a:ext cx="25908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QuadreDeText 3"/>
          <p:cNvSpPr txBox="1"/>
          <p:nvPr/>
        </p:nvSpPr>
        <p:spPr>
          <a:xfrm>
            <a:off x="6870700" y="621982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Maite Cirera Saló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1161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299" y="1369847"/>
            <a:ext cx="77717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0" dirty="0">
                <a:solidFill>
                  <a:srgbClr val="231F20"/>
                </a:solidFill>
                <a:latin typeface="Arial"/>
                <a:cs typeface="Arial"/>
              </a:rPr>
              <a:t>Els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alumnes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231F20"/>
                </a:solidFill>
                <a:latin typeface="Arial"/>
                <a:cs typeface="Arial"/>
              </a:rPr>
              <a:t>reuneixen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els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E8843E"/>
                </a:solidFill>
                <a:latin typeface="Arial"/>
                <a:cs typeface="Arial"/>
              </a:rPr>
              <a:t>dijous</a:t>
            </a:r>
            <a:r>
              <a:rPr sz="2800" b="1" spc="-20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E8843E"/>
                </a:solidFill>
                <a:latin typeface="Arial"/>
                <a:cs typeface="Arial"/>
              </a:rPr>
              <a:t>de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E8843E"/>
                </a:solidFill>
                <a:latin typeface="Arial"/>
                <a:cs typeface="Arial"/>
              </a:rPr>
              <a:t>10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E8843E"/>
                </a:solidFill>
                <a:latin typeface="Arial"/>
                <a:cs typeface="Arial"/>
              </a:rPr>
              <a:t>a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E8843E"/>
                </a:solidFill>
                <a:latin typeface="Arial"/>
                <a:cs typeface="Arial"/>
              </a:rPr>
              <a:t>11  </a:t>
            </a:r>
            <a:r>
              <a:rPr sz="2800" b="1" spc="-25" dirty="0">
                <a:solidFill>
                  <a:srgbClr val="231F20"/>
                </a:solidFill>
                <a:latin typeface="Arial"/>
                <a:cs typeface="Arial"/>
              </a:rPr>
              <a:t>(sempre</a:t>
            </a:r>
            <a:r>
              <a:rPr sz="2800" b="1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8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231F20"/>
                </a:solidFill>
                <a:latin typeface="Arial"/>
                <a:cs typeface="Arial"/>
              </a:rPr>
              <a:t>interfereixi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tasca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tutoria).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999" y="534060"/>
            <a:ext cx="1515745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b="1" spc="-175" dirty="0">
                <a:solidFill>
                  <a:srgbClr val="FFFFFF"/>
                </a:solidFill>
                <a:latin typeface="Arial"/>
                <a:cs typeface="Arial"/>
              </a:rPr>
              <a:t>Quan?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25051" y="2839404"/>
            <a:ext cx="5041899" cy="378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215" marR="899794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E8843E"/>
                </a:solidFill>
              </a:rPr>
              <a:t>Recullen</a:t>
            </a:r>
            <a:r>
              <a:rPr spc="-200" dirty="0">
                <a:solidFill>
                  <a:srgbClr val="E8843E"/>
                </a:solidFill>
              </a:rPr>
              <a:t> </a:t>
            </a:r>
            <a:r>
              <a:rPr spc="-15" dirty="0">
                <a:solidFill>
                  <a:srgbClr val="E8843E"/>
                </a:solidFill>
              </a:rPr>
              <a:t>les</a:t>
            </a:r>
            <a:r>
              <a:rPr spc="-200" dirty="0">
                <a:solidFill>
                  <a:srgbClr val="E8843E"/>
                </a:solidFill>
              </a:rPr>
              <a:t> </a:t>
            </a:r>
            <a:r>
              <a:rPr spc="-20" dirty="0">
                <a:solidFill>
                  <a:srgbClr val="E8843E"/>
                </a:solidFill>
              </a:rPr>
              <a:t>idees</a:t>
            </a:r>
            <a:r>
              <a:rPr spc="-200" dirty="0">
                <a:solidFill>
                  <a:srgbClr val="E8843E"/>
                </a:solidFill>
              </a:rPr>
              <a:t> </a:t>
            </a:r>
            <a:r>
              <a:rPr spc="-15" dirty="0"/>
              <a:t>de</a:t>
            </a:r>
            <a:r>
              <a:rPr spc="-195" dirty="0"/>
              <a:t> </a:t>
            </a:r>
            <a:r>
              <a:rPr spc="-20" dirty="0"/>
              <a:t>cada</a:t>
            </a:r>
            <a:r>
              <a:rPr spc="-200" dirty="0"/>
              <a:t> </a:t>
            </a:r>
            <a:r>
              <a:rPr spc="-20" dirty="0"/>
              <a:t>clase</a:t>
            </a:r>
            <a:r>
              <a:rPr spc="-200" dirty="0"/>
              <a:t> </a:t>
            </a:r>
            <a:r>
              <a:rPr spc="20" dirty="0"/>
              <a:t>i</a:t>
            </a:r>
            <a:r>
              <a:rPr spc="-195" dirty="0"/>
              <a:t> </a:t>
            </a:r>
            <a:r>
              <a:rPr spc="-15" dirty="0"/>
              <a:t>les</a:t>
            </a:r>
            <a:r>
              <a:rPr spc="-200" dirty="0"/>
              <a:t> </a:t>
            </a:r>
            <a:r>
              <a:rPr spc="15" dirty="0"/>
              <a:t>traslladen  </a:t>
            </a:r>
            <a:r>
              <a:rPr spc="40" dirty="0"/>
              <a:t>al </a:t>
            </a:r>
            <a:r>
              <a:rPr spc="-70" dirty="0"/>
              <a:t>grup</a:t>
            </a:r>
            <a:r>
              <a:rPr spc="-434" dirty="0"/>
              <a:t> </a:t>
            </a:r>
            <a:r>
              <a:rPr spc="-40" dirty="0"/>
              <a:t>AC+3.</a:t>
            </a:r>
          </a:p>
          <a:p>
            <a:pPr marL="704215" marR="1109345">
              <a:lnSpc>
                <a:spcPct val="110100"/>
              </a:lnSpc>
              <a:spcBef>
                <a:spcPts val="1300"/>
              </a:spcBef>
            </a:pPr>
            <a:r>
              <a:rPr spc="-35" dirty="0"/>
              <a:t>Decideixen</a:t>
            </a:r>
            <a:r>
              <a:rPr spc="-270" dirty="0"/>
              <a:t> </a:t>
            </a:r>
            <a:r>
              <a:rPr spc="-290" dirty="0"/>
              <a:t>TOTA</a:t>
            </a:r>
            <a:r>
              <a:rPr spc="-195" dirty="0"/>
              <a:t> </a:t>
            </a:r>
            <a:r>
              <a:rPr spc="-35" dirty="0"/>
              <a:t>l’</a:t>
            </a:r>
            <a:r>
              <a:rPr spc="-35" dirty="0">
                <a:solidFill>
                  <a:srgbClr val="E8843E"/>
                </a:solidFill>
              </a:rPr>
              <a:t>organització</a:t>
            </a:r>
            <a:r>
              <a:rPr spc="-35" dirty="0"/>
              <a:t>,</a:t>
            </a:r>
            <a:r>
              <a:rPr spc="-340" dirty="0"/>
              <a:t> </a:t>
            </a:r>
            <a:r>
              <a:rPr spc="25" dirty="0"/>
              <a:t>debat</a:t>
            </a:r>
            <a:r>
              <a:rPr spc="-195" dirty="0"/>
              <a:t> </a:t>
            </a:r>
            <a:r>
              <a:rPr spc="-5" dirty="0"/>
              <a:t>conjunt,  </a:t>
            </a:r>
            <a:r>
              <a:rPr spc="5" dirty="0"/>
              <a:t>pluja </a:t>
            </a:r>
            <a:r>
              <a:rPr spc="-25" dirty="0"/>
              <a:t>d’idees,</a:t>
            </a:r>
            <a:r>
              <a:rPr spc="-540" dirty="0"/>
              <a:t> </a:t>
            </a:r>
            <a:r>
              <a:rPr spc="10" dirty="0"/>
              <a:t>etc.</a:t>
            </a:r>
          </a:p>
          <a:p>
            <a:pPr marL="704215" marR="3323590">
              <a:lnSpc>
                <a:spcPct val="148800"/>
              </a:lnSpc>
            </a:pPr>
            <a:r>
              <a:rPr spc="-10" dirty="0"/>
              <a:t>Veritables </a:t>
            </a:r>
            <a:r>
              <a:rPr spc="-55" dirty="0">
                <a:solidFill>
                  <a:srgbClr val="E8843E"/>
                </a:solidFill>
              </a:rPr>
              <a:t>gestors </a:t>
            </a:r>
            <a:r>
              <a:rPr spc="5" dirty="0">
                <a:solidFill>
                  <a:srgbClr val="E8843E"/>
                </a:solidFill>
              </a:rPr>
              <a:t>culturals.  </a:t>
            </a:r>
            <a:r>
              <a:rPr spc="-45" dirty="0"/>
              <a:t>Actuen</a:t>
            </a:r>
            <a:r>
              <a:rPr spc="-204" dirty="0"/>
              <a:t> </a:t>
            </a:r>
            <a:r>
              <a:rPr spc="-70" dirty="0"/>
              <a:t>com</a:t>
            </a:r>
            <a:r>
              <a:rPr spc="-200" dirty="0"/>
              <a:t> </a:t>
            </a:r>
            <a:r>
              <a:rPr spc="15" dirty="0"/>
              <a:t>a</a:t>
            </a:r>
            <a:r>
              <a:rPr spc="-200" dirty="0"/>
              <a:t> </a:t>
            </a:r>
            <a:r>
              <a:rPr dirty="0">
                <a:solidFill>
                  <a:srgbClr val="E8843E"/>
                </a:solidFill>
              </a:rPr>
              <a:t>enllaç</a:t>
            </a:r>
            <a:r>
              <a:rPr spc="-200" dirty="0">
                <a:solidFill>
                  <a:srgbClr val="E8843E"/>
                </a:solidFill>
              </a:rPr>
              <a:t> </a:t>
            </a:r>
            <a:r>
              <a:rPr spc="-5" dirty="0"/>
              <a:t>clase/AC+3.</a:t>
            </a:r>
          </a:p>
          <a:p>
            <a:pPr marL="704215">
              <a:lnSpc>
                <a:spcPct val="100000"/>
              </a:lnSpc>
              <a:spcBef>
                <a:spcPts val="1639"/>
              </a:spcBef>
            </a:pPr>
            <a:r>
              <a:rPr spc="-10" dirty="0">
                <a:solidFill>
                  <a:srgbClr val="E8843E"/>
                </a:solidFill>
              </a:rPr>
              <a:t>Interlocutors</a:t>
            </a:r>
            <a:r>
              <a:rPr spc="-190" dirty="0">
                <a:solidFill>
                  <a:srgbClr val="E8843E"/>
                </a:solidFill>
              </a:rPr>
              <a:t> </a:t>
            </a:r>
            <a:r>
              <a:rPr spc="-10" dirty="0"/>
              <a:t>amb</a:t>
            </a:r>
            <a:r>
              <a:rPr spc="-190" dirty="0"/>
              <a:t> </a:t>
            </a:r>
            <a:r>
              <a:rPr spc="40" dirty="0"/>
              <a:t>la</a:t>
            </a:r>
            <a:r>
              <a:rPr spc="-185" dirty="0"/>
              <a:t> </a:t>
            </a:r>
            <a:r>
              <a:rPr spc="5" dirty="0"/>
              <a:t>clase/els</a:t>
            </a:r>
            <a:r>
              <a:rPr spc="-190" dirty="0"/>
              <a:t> </a:t>
            </a:r>
            <a:r>
              <a:rPr spc="-5" dirty="0"/>
              <a:t>tutors/l’equip</a:t>
            </a:r>
            <a:r>
              <a:rPr spc="-190" dirty="0"/>
              <a:t> </a:t>
            </a:r>
            <a:r>
              <a:rPr spc="10" dirty="0"/>
              <a:t>directiu.</a:t>
            </a:r>
          </a:p>
          <a:p>
            <a:pPr marL="704215" marR="643890">
              <a:lnSpc>
                <a:spcPct val="110100"/>
              </a:lnSpc>
              <a:spcBef>
                <a:spcPts val="1300"/>
              </a:spcBef>
            </a:pPr>
            <a:r>
              <a:rPr spc="-5" dirty="0">
                <a:solidFill>
                  <a:srgbClr val="E8843E"/>
                </a:solidFill>
              </a:rPr>
              <a:t>Participen</a:t>
            </a:r>
            <a:r>
              <a:rPr spc="-195" dirty="0">
                <a:solidFill>
                  <a:srgbClr val="E8843E"/>
                </a:solidFill>
              </a:rPr>
              <a:t> </a:t>
            </a:r>
            <a:r>
              <a:rPr spc="-30" dirty="0"/>
              <a:t>en</a:t>
            </a:r>
            <a:r>
              <a:rPr spc="-195" dirty="0"/>
              <a:t> </a:t>
            </a:r>
            <a:r>
              <a:rPr spc="15" dirty="0"/>
              <a:t>totes</a:t>
            </a:r>
            <a:r>
              <a:rPr spc="-195" dirty="0"/>
              <a:t> </a:t>
            </a:r>
            <a:r>
              <a:rPr spc="-15" dirty="0"/>
              <a:t>les</a:t>
            </a:r>
            <a:r>
              <a:rPr spc="-195" dirty="0"/>
              <a:t> </a:t>
            </a:r>
            <a:r>
              <a:rPr spc="10" dirty="0"/>
              <a:t>festes,</a:t>
            </a:r>
            <a:r>
              <a:rPr spc="-330" dirty="0"/>
              <a:t> </a:t>
            </a:r>
            <a:r>
              <a:rPr spc="-25" dirty="0"/>
              <a:t>jornades</a:t>
            </a:r>
            <a:r>
              <a:rPr spc="-195" dirty="0"/>
              <a:t> </a:t>
            </a:r>
            <a:r>
              <a:rPr spc="-15" dirty="0"/>
              <a:t>de</a:t>
            </a:r>
            <a:r>
              <a:rPr spc="-195" dirty="0"/>
              <a:t> </a:t>
            </a:r>
            <a:r>
              <a:rPr spc="-10" dirty="0"/>
              <a:t>portes  </a:t>
            </a:r>
            <a:r>
              <a:rPr spc="-5" dirty="0"/>
              <a:t>obertes,</a:t>
            </a:r>
            <a:r>
              <a:rPr spc="-340" dirty="0"/>
              <a:t> </a:t>
            </a:r>
            <a:r>
              <a:rPr spc="40" dirty="0"/>
              <a:t>festa</a:t>
            </a:r>
            <a:r>
              <a:rPr spc="-235" dirty="0"/>
              <a:t> </a:t>
            </a:r>
            <a:r>
              <a:rPr spc="-180" dirty="0"/>
              <a:t>XX</a:t>
            </a:r>
            <a:r>
              <a:rPr spc="-235" dirty="0"/>
              <a:t> </a:t>
            </a:r>
            <a:r>
              <a:rPr spc="-15" dirty="0"/>
              <a:t>aniversari,</a:t>
            </a:r>
            <a:r>
              <a:rPr spc="-335" dirty="0"/>
              <a:t> </a:t>
            </a:r>
            <a:r>
              <a:rPr spc="10" dirty="0"/>
              <a:t>etc.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3183255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spc="-170" dirty="0"/>
              <a:t>Com</a:t>
            </a:r>
            <a:r>
              <a:rPr sz="3600" spc="-285" dirty="0"/>
              <a:t> </a:t>
            </a:r>
            <a:r>
              <a:rPr sz="3600" spc="30" dirty="0"/>
              <a:t>treballen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1044001" y="1556321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4001" y="2602801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4001" y="3713403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4001" y="4351807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4001" y="4980013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4001" y="5598007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5299" y="1247646"/>
            <a:ext cx="8013700" cy="468439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200"/>
              </a:spcBef>
            </a:pPr>
            <a:r>
              <a:rPr sz="2300" b="1" spc="-90" dirty="0">
                <a:solidFill>
                  <a:srgbClr val="E8843E"/>
                </a:solidFill>
                <a:latin typeface="Arial"/>
                <a:cs typeface="Arial"/>
              </a:rPr>
              <a:t>DE </a:t>
            </a:r>
            <a:r>
              <a:rPr sz="2300" b="1" spc="-114" dirty="0">
                <a:solidFill>
                  <a:srgbClr val="E8843E"/>
                </a:solidFill>
                <a:latin typeface="Arial"/>
                <a:cs typeface="Arial"/>
              </a:rPr>
              <a:t>FORMA</a:t>
            </a:r>
            <a:r>
              <a:rPr sz="2300" b="1" spc="-23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43E"/>
                </a:solidFill>
                <a:latin typeface="Arial"/>
                <a:cs typeface="Arial"/>
              </a:rPr>
              <a:t>CONTINUADA: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800" b="1" spc="25" dirty="0">
                <a:solidFill>
                  <a:srgbClr val="231F20"/>
                </a:solidFill>
                <a:latin typeface="Arial"/>
                <a:cs typeface="Arial"/>
              </a:rPr>
              <a:t>_Apuntant-se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60" dirty="0">
                <a:solidFill>
                  <a:srgbClr val="231F20"/>
                </a:solidFill>
                <a:latin typeface="Arial"/>
                <a:cs typeface="Arial"/>
              </a:rPr>
              <a:t>llistat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231F20"/>
                </a:solidFill>
                <a:latin typeface="Arial"/>
                <a:cs typeface="Arial"/>
              </a:rPr>
              <a:t>dónen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tutor.</a:t>
            </a:r>
            <a:endParaRPr sz="2800">
              <a:latin typeface="Arial"/>
              <a:cs typeface="Arial"/>
            </a:endParaRPr>
          </a:p>
          <a:p>
            <a:pPr marL="228600" marR="1827530" indent="-216535">
              <a:lnSpc>
                <a:spcPct val="100000"/>
              </a:lnSpc>
            </a:pPr>
            <a:r>
              <a:rPr sz="2800" b="1" spc="5" dirty="0">
                <a:solidFill>
                  <a:srgbClr val="231F20"/>
                </a:solidFill>
                <a:latin typeface="Arial"/>
                <a:cs typeface="Arial"/>
              </a:rPr>
              <a:t>_Participen</a:t>
            </a:r>
            <a:r>
              <a:rPr sz="2800" b="1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alumnes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231F20"/>
                </a:solidFill>
                <a:latin typeface="Arial"/>
                <a:cs typeface="Arial"/>
              </a:rPr>
              <a:t>classe</a:t>
            </a:r>
            <a:r>
              <a:rPr sz="2800" b="1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que  </a:t>
            </a:r>
            <a:r>
              <a:rPr sz="2800" b="1" spc="-45" dirty="0">
                <a:solidFill>
                  <a:srgbClr val="231F20"/>
                </a:solidFill>
                <a:latin typeface="Arial"/>
                <a:cs typeface="Arial"/>
              </a:rPr>
              <a:t>poden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canviar </a:t>
            </a: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cada</a:t>
            </a:r>
            <a:r>
              <a:rPr sz="2800" b="1" spc="-5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231F20"/>
                </a:solidFill>
                <a:latin typeface="Arial"/>
                <a:cs typeface="Arial"/>
              </a:rPr>
              <a:t>trimestre.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b="1" spc="-90" dirty="0">
                <a:solidFill>
                  <a:srgbClr val="E8843E"/>
                </a:solidFill>
                <a:latin typeface="Arial"/>
                <a:cs typeface="Arial"/>
              </a:rPr>
              <a:t>DE </a:t>
            </a:r>
            <a:r>
              <a:rPr sz="2300" b="1" spc="-114" dirty="0">
                <a:solidFill>
                  <a:srgbClr val="E8843E"/>
                </a:solidFill>
                <a:latin typeface="Arial"/>
                <a:cs typeface="Arial"/>
              </a:rPr>
              <a:t>FORMA</a:t>
            </a:r>
            <a:r>
              <a:rPr sz="2300" b="1" spc="-23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300" b="1" spc="-100" dirty="0">
                <a:solidFill>
                  <a:srgbClr val="E8843E"/>
                </a:solidFill>
                <a:latin typeface="Arial"/>
                <a:cs typeface="Arial"/>
              </a:rPr>
              <a:t>EVENTUAL:</a:t>
            </a:r>
            <a:endParaRPr sz="2300">
              <a:latin typeface="Arial"/>
              <a:cs typeface="Arial"/>
            </a:endParaRPr>
          </a:p>
          <a:p>
            <a:pPr marL="228600" marR="5080" indent="-216535">
              <a:lnSpc>
                <a:spcPct val="100000"/>
              </a:lnSpc>
              <a:spcBef>
                <a:spcPts val="1340"/>
              </a:spcBef>
            </a:pPr>
            <a:r>
              <a:rPr sz="2800" b="1" spc="-5" dirty="0">
                <a:solidFill>
                  <a:srgbClr val="231F20"/>
                </a:solidFill>
                <a:latin typeface="Arial"/>
                <a:cs typeface="Arial"/>
              </a:rPr>
              <a:t>_Col·laborant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2800" b="1" dirty="0">
                <a:solidFill>
                  <a:srgbClr val="231F20"/>
                </a:solidFill>
                <a:latin typeface="Arial"/>
                <a:cs typeface="Arial"/>
              </a:rPr>
              <a:t>forma </a:t>
            </a:r>
            <a:r>
              <a:rPr sz="2800" b="1" spc="5" dirty="0">
                <a:solidFill>
                  <a:srgbClr val="231F20"/>
                </a:solidFill>
                <a:latin typeface="Arial"/>
                <a:cs typeface="Arial"/>
              </a:rPr>
              <a:t>activa </a:t>
            </a:r>
            <a:r>
              <a:rPr sz="2800" b="1" spc="1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2800" b="1" spc="15" dirty="0">
                <a:solidFill>
                  <a:srgbClr val="231F20"/>
                </a:solidFill>
                <a:latin typeface="Arial"/>
                <a:cs typeface="Arial"/>
              </a:rPr>
              <a:t>tutories,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les 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festes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els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231F20"/>
                </a:solidFill>
                <a:latin typeface="Arial"/>
                <a:cs typeface="Arial"/>
              </a:rPr>
              <a:t>altres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projectes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231F20"/>
                </a:solidFill>
                <a:latin typeface="Arial"/>
                <a:cs typeface="Arial"/>
              </a:rPr>
              <a:t>d’implicació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14" dirty="0">
                <a:solidFill>
                  <a:srgbClr val="231F20"/>
                </a:solidFill>
                <a:latin typeface="Arial"/>
                <a:cs typeface="Arial"/>
              </a:rPr>
              <a:t>+3.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55" dirty="0">
                <a:solidFill>
                  <a:srgbClr val="231F20"/>
                </a:solidFill>
                <a:latin typeface="Arial"/>
                <a:cs typeface="Arial"/>
              </a:rPr>
              <a:t>_Subgrups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3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rgbClr val="231F20"/>
                </a:solidFill>
                <a:latin typeface="Arial"/>
                <a:cs typeface="Arial"/>
              </a:rPr>
              <a:t>treball.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4962525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spc="-170" dirty="0"/>
              <a:t>Com </a:t>
            </a:r>
            <a:r>
              <a:rPr sz="3600" spc="-65" dirty="0"/>
              <a:t>es </a:t>
            </a:r>
            <a:r>
              <a:rPr sz="3600" spc="10" dirty="0"/>
              <a:t>pot</a:t>
            </a:r>
            <a:r>
              <a:rPr sz="3600" spc="-540" dirty="0"/>
              <a:t> </a:t>
            </a:r>
            <a:r>
              <a:rPr sz="3600" spc="-10" dirty="0"/>
              <a:t>participar?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5295" y="2060803"/>
            <a:ext cx="7682865" cy="261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0360">
              <a:lnSpc>
                <a:spcPct val="100000"/>
              </a:lnSpc>
              <a:spcBef>
                <a:spcPts val="100"/>
              </a:spcBef>
            </a:pPr>
            <a:r>
              <a:rPr sz="2800" b="1" spc="3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231F20"/>
                </a:solidFill>
                <a:latin typeface="Arial"/>
                <a:cs typeface="Arial"/>
              </a:rPr>
              <a:t>hores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tutoria/semana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231F20"/>
                </a:solidFill>
                <a:latin typeface="Arial"/>
                <a:cs typeface="Arial"/>
              </a:rPr>
              <a:t>hora:</a:t>
            </a:r>
            <a:r>
              <a:rPr sz="2800" b="1" spc="-3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231F20"/>
                </a:solidFill>
                <a:latin typeface="Arial"/>
                <a:cs typeface="Arial"/>
              </a:rPr>
              <a:t>mateixa  </a:t>
            </a:r>
            <a:r>
              <a:rPr sz="2800" b="1" spc="25" dirty="0">
                <a:solidFill>
                  <a:srgbClr val="231F20"/>
                </a:solidFill>
                <a:latin typeface="Arial"/>
                <a:cs typeface="Arial"/>
              </a:rPr>
              <a:t>tots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els</a:t>
            </a:r>
            <a:r>
              <a:rPr sz="2800" b="1" spc="-4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231F20"/>
                </a:solidFill>
                <a:latin typeface="Arial"/>
                <a:cs typeface="Arial"/>
              </a:rPr>
              <a:t>grups.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2800" b="1" spc="-55" dirty="0">
                <a:solidFill>
                  <a:srgbClr val="231F20"/>
                </a:solidFill>
                <a:latin typeface="Arial"/>
                <a:cs typeface="Arial"/>
              </a:rPr>
              <a:t>Càrrec: </a:t>
            </a:r>
            <a:r>
              <a:rPr sz="2800" b="1" spc="-45" dirty="0">
                <a:solidFill>
                  <a:srgbClr val="E8843E"/>
                </a:solidFill>
                <a:latin typeface="Arial"/>
                <a:cs typeface="Arial"/>
              </a:rPr>
              <a:t>coordinadora</a:t>
            </a:r>
            <a:r>
              <a:rPr sz="2800" b="1" spc="-52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30" dirty="0">
                <a:solidFill>
                  <a:srgbClr val="E8843E"/>
                </a:solidFill>
                <a:latin typeface="Arial"/>
                <a:cs typeface="Arial"/>
              </a:rPr>
              <a:t>activitats.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  <a:spcBef>
                <a:spcPts val="1300"/>
              </a:spcBef>
            </a:pPr>
            <a:r>
              <a:rPr sz="2800" b="1" spc="-50" dirty="0">
                <a:solidFill>
                  <a:srgbClr val="231F20"/>
                </a:solidFill>
                <a:latin typeface="Arial"/>
                <a:cs typeface="Arial"/>
              </a:rPr>
              <a:t>Els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alumnes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E8843E"/>
                </a:solidFill>
                <a:latin typeface="Arial"/>
                <a:cs typeface="Arial"/>
              </a:rPr>
              <a:t>es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E8843E"/>
                </a:solidFill>
                <a:latin typeface="Arial"/>
                <a:cs typeface="Arial"/>
              </a:rPr>
              <a:t>reuneixen</a:t>
            </a:r>
            <a:r>
              <a:rPr sz="2800" b="1" spc="-20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amb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231F20"/>
                </a:solidFill>
                <a:latin typeface="Arial"/>
                <a:cs typeface="Arial"/>
              </a:rPr>
              <a:t>coordinadora  </a:t>
            </a:r>
            <a:r>
              <a:rPr sz="2800" b="1" spc="35" dirty="0">
                <a:solidFill>
                  <a:srgbClr val="231F20"/>
                </a:solidFill>
                <a:latin typeface="Arial"/>
                <a:cs typeface="Arial"/>
              </a:rPr>
              <a:t>1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hora/semana</a:t>
            </a:r>
            <a:r>
              <a:rPr sz="2800" b="1" spc="-4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231F20"/>
                </a:solidFill>
                <a:latin typeface="Arial"/>
                <a:cs typeface="Arial"/>
              </a:rPr>
              <a:t>(tutoria).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5174615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spc="-30" dirty="0"/>
              <a:t>Mesures</a:t>
            </a:r>
            <a:r>
              <a:rPr sz="3600" spc="-260" dirty="0"/>
              <a:t> </a:t>
            </a:r>
            <a:r>
              <a:rPr sz="3600" spc="-15" dirty="0"/>
              <a:t>organtizatives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1044001" y="3309963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4001" y="3930954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4001" y="2217013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Marcador de contenido 2"/>
          <p:cNvSpPr>
            <a:spLocks noGrp="1"/>
          </p:cNvSpPr>
          <p:nvPr>
            <p:ph idx="4294967295"/>
          </p:nvPr>
        </p:nvSpPr>
        <p:spPr>
          <a:xfrm>
            <a:off x="534670" y="766789"/>
            <a:ext cx="9486680" cy="2801056"/>
          </a:xfrm>
          <a:prstGeom prst="rect">
            <a:avLst/>
          </a:prstGeom>
        </p:spPr>
        <p:txBody>
          <a:bodyPr lIns="104315" tIns="52157" rIns="104315" bIns="52157"/>
          <a:lstStyle/>
          <a:p>
            <a:pPr algn="just"/>
            <a:endParaRPr lang="es-ES" altLang="es-ES_tradnl" sz="3200"/>
          </a:p>
          <a:p>
            <a:pPr algn="just"/>
            <a:endParaRPr lang="es-ES" altLang="es-ES_tradnl" sz="320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39088669"/>
              </p:ext>
            </p:extLst>
          </p:nvPr>
        </p:nvGraphicFramePr>
        <p:xfrm>
          <a:off x="774700" y="1343025"/>
          <a:ext cx="8934616" cy="5983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8"/>
          <p:cNvSpPr txBox="1">
            <a:spLocks/>
          </p:cNvSpPr>
          <p:nvPr/>
        </p:nvSpPr>
        <p:spPr>
          <a:xfrm>
            <a:off x="647999" y="534060"/>
            <a:ext cx="4004945" cy="538609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0">
              <a:lnSpc>
                <a:spcPts val="4220"/>
              </a:lnSpc>
            </a:pPr>
            <a:r>
              <a:rPr lang="ca-ES" sz="3600" kern="0" spc="-45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Qui coordina?</a:t>
            </a:r>
            <a:endParaRPr lang="ca-ES" sz="3600" kern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03656" rIns="0" bIns="0" rtlCol="0">
            <a:spAutoFit/>
          </a:bodyPr>
          <a:lstStyle/>
          <a:p>
            <a:pPr marL="704215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E8843E"/>
                </a:solidFill>
              </a:rPr>
              <a:t>Dinamització</a:t>
            </a:r>
            <a:r>
              <a:rPr spc="-204" dirty="0">
                <a:solidFill>
                  <a:srgbClr val="E8843E"/>
                </a:solidFill>
              </a:rPr>
              <a:t> </a:t>
            </a:r>
            <a:r>
              <a:rPr spc="20" dirty="0">
                <a:solidFill>
                  <a:srgbClr val="E8843E"/>
                </a:solidFill>
              </a:rPr>
              <a:t>i</a:t>
            </a:r>
            <a:r>
              <a:rPr spc="-200" dirty="0">
                <a:solidFill>
                  <a:srgbClr val="E8843E"/>
                </a:solidFill>
              </a:rPr>
              <a:t> </a:t>
            </a:r>
            <a:r>
              <a:rPr spc="-15" dirty="0">
                <a:solidFill>
                  <a:srgbClr val="E8843E"/>
                </a:solidFill>
              </a:rPr>
              <a:t>implicació</a:t>
            </a:r>
            <a:r>
              <a:rPr spc="-200" dirty="0">
                <a:solidFill>
                  <a:srgbClr val="E8843E"/>
                </a:solidFill>
              </a:rPr>
              <a:t> </a:t>
            </a:r>
            <a:r>
              <a:rPr spc="-30" dirty="0"/>
              <a:t>en</a:t>
            </a:r>
            <a:r>
              <a:rPr spc="-200" dirty="0"/>
              <a:t> </a:t>
            </a:r>
            <a:r>
              <a:rPr spc="-15" dirty="0"/>
              <a:t>les</a:t>
            </a:r>
            <a:r>
              <a:rPr spc="-200" dirty="0"/>
              <a:t> </a:t>
            </a:r>
            <a:r>
              <a:rPr spc="10" dirty="0"/>
              <a:t>festes</a:t>
            </a:r>
            <a:r>
              <a:rPr spc="-200" dirty="0"/>
              <a:t> </a:t>
            </a:r>
            <a:r>
              <a:rPr spc="20" dirty="0"/>
              <a:t>i</a:t>
            </a:r>
            <a:r>
              <a:rPr spc="-200" dirty="0"/>
              <a:t> </a:t>
            </a:r>
            <a:r>
              <a:rPr spc="30" dirty="0"/>
              <a:t>activitats  </a:t>
            </a:r>
            <a:r>
              <a:rPr dirty="0"/>
              <a:t>culturals </a:t>
            </a:r>
            <a:r>
              <a:rPr spc="10" dirty="0"/>
              <a:t>del</a:t>
            </a:r>
            <a:r>
              <a:rPr spc="-395" dirty="0"/>
              <a:t> </a:t>
            </a:r>
            <a:r>
              <a:rPr spc="5" dirty="0"/>
              <a:t>centre.</a:t>
            </a:r>
          </a:p>
          <a:p>
            <a:pPr marL="704215" marR="675640">
              <a:lnSpc>
                <a:spcPct val="148800"/>
              </a:lnSpc>
            </a:pPr>
            <a:r>
              <a:rPr spc="-45" dirty="0"/>
              <a:t>Generar </a:t>
            </a:r>
            <a:r>
              <a:rPr spc="-20" dirty="0">
                <a:solidFill>
                  <a:srgbClr val="E8843E"/>
                </a:solidFill>
              </a:rPr>
              <a:t>diàleg </a:t>
            </a:r>
            <a:r>
              <a:rPr spc="20" dirty="0"/>
              <a:t>entre </a:t>
            </a:r>
            <a:r>
              <a:rPr spc="40" dirty="0"/>
              <a:t>la </a:t>
            </a:r>
            <a:r>
              <a:rPr spc="5" dirty="0"/>
              <a:t>comunitat </a:t>
            </a:r>
            <a:r>
              <a:rPr dirty="0"/>
              <a:t>educativa.  </a:t>
            </a:r>
            <a:r>
              <a:rPr spc="5" dirty="0"/>
              <a:t>Establir</a:t>
            </a:r>
            <a:r>
              <a:rPr spc="-200" dirty="0"/>
              <a:t> </a:t>
            </a:r>
            <a:r>
              <a:rPr spc="-60" dirty="0"/>
              <a:t>un</a:t>
            </a:r>
            <a:r>
              <a:rPr spc="-195" dirty="0"/>
              <a:t> </a:t>
            </a:r>
            <a:r>
              <a:rPr spc="-30" dirty="0">
                <a:solidFill>
                  <a:srgbClr val="E8843E"/>
                </a:solidFill>
              </a:rPr>
              <a:t>vincle</a:t>
            </a:r>
            <a:r>
              <a:rPr spc="-195" dirty="0">
                <a:solidFill>
                  <a:srgbClr val="E8843E"/>
                </a:solidFill>
              </a:rPr>
              <a:t> </a:t>
            </a:r>
            <a:r>
              <a:rPr spc="20" dirty="0"/>
              <a:t>entre</a:t>
            </a:r>
            <a:r>
              <a:rPr spc="-200" dirty="0"/>
              <a:t> </a:t>
            </a:r>
            <a:r>
              <a:rPr spc="25" dirty="0"/>
              <a:t>l’institut</a:t>
            </a:r>
            <a:r>
              <a:rPr spc="-195" dirty="0"/>
              <a:t> </a:t>
            </a:r>
            <a:r>
              <a:rPr spc="20" dirty="0"/>
              <a:t>i</a:t>
            </a:r>
            <a:r>
              <a:rPr spc="-195" dirty="0"/>
              <a:t> </a:t>
            </a:r>
            <a:r>
              <a:rPr spc="40" dirty="0"/>
              <a:t>la</a:t>
            </a:r>
            <a:r>
              <a:rPr spc="-200" dirty="0"/>
              <a:t> </a:t>
            </a:r>
            <a:r>
              <a:rPr spc="-30" dirty="0"/>
              <a:t>població.</a:t>
            </a:r>
          </a:p>
          <a:p>
            <a:pPr marL="704215" marR="681990">
              <a:lnSpc>
                <a:spcPct val="100000"/>
              </a:lnSpc>
              <a:spcBef>
                <a:spcPts val="1639"/>
              </a:spcBef>
            </a:pPr>
            <a:r>
              <a:rPr spc="-50" dirty="0"/>
              <a:t>Els</a:t>
            </a:r>
            <a:r>
              <a:rPr spc="-200" dirty="0"/>
              <a:t> </a:t>
            </a:r>
            <a:r>
              <a:rPr spc="-20" dirty="0"/>
              <a:t>alumnes</a:t>
            </a:r>
            <a:r>
              <a:rPr spc="-195" dirty="0"/>
              <a:t> </a:t>
            </a:r>
            <a:r>
              <a:rPr spc="-50" dirty="0"/>
              <a:t>comencen</a:t>
            </a:r>
            <a:r>
              <a:rPr spc="-195" dirty="0"/>
              <a:t> </a:t>
            </a:r>
            <a:r>
              <a:rPr spc="15" dirty="0"/>
              <a:t>a</a:t>
            </a:r>
            <a:r>
              <a:rPr spc="-200" dirty="0"/>
              <a:t> </a:t>
            </a:r>
            <a:r>
              <a:rPr spc="15" dirty="0"/>
              <a:t>parlar</a:t>
            </a:r>
            <a:r>
              <a:rPr spc="-195" dirty="0"/>
              <a:t> </a:t>
            </a:r>
            <a:r>
              <a:rPr spc="-10" dirty="0"/>
              <a:t>amb</a:t>
            </a:r>
            <a:r>
              <a:rPr spc="-195" dirty="0"/>
              <a:t> </a:t>
            </a:r>
            <a:r>
              <a:rPr spc="-45" dirty="0">
                <a:solidFill>
                  <a:srgbClr val="E8843E"/>
                </a:solidFill>
              </a:rPr>
              <a:t>orgull</a:t>
            </a:r>
            <a:r>
              <a:rPr spc="-200" dirty="0">
                <a:solidFill>
                  <a:srgbClr val="E8843E"/>
                </a:solidFill>
              </a:rPr>
              <a:t> </a:t>
            </a:r>
            <a:r>
              <a:rPr spc="-15" dirty="0"/>
              <a:t>de  </a:t>
            </a:r>
            <a:r>
              <a:rPr spc="5" dirty="0"/>
              <a:t>centre </a:t>
            </a:r>
            <a:r>
              <a:rPr spc="-5" dirty="0"/>
              <a:t>als </a:t>
            </a:r>
            <a:r>
              <a:rPr spc="-65" dirty="0"/>
              <a:t>seus</a:t>
            </a:r>
            <a:r>
              <a:rPr spc="-590" dirty="0"/>
              <a:t> </a:t>
            </a:r>
            <a:r>
              <a:rPr spc="-55" dirty="0"/>
              <a:t>companys.</a:t>
            </a:r>
          </a:p>
        </p:txBody>
      </p:sp>
      <p:sp>
        <p:nvSpPr>
          <p:cNvPr id="4" name="object 4"/>
          <p:cNvSpPr/>
          <p:nvPr/>
        </p:nvSpPr>
        <p:spPr>
          <a:xfrm>
            <a:off x="1044001" y="2217013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4001" y="3297694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4001" y="3966959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4001" y="4578959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4004945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spc="-45" dirty="0"/>
              <a:t>Objectius</a:t>
            </a:r>
            <a:r>
              <a:rPr sz="3600" spc="-290" dirty="0"/>
              <a:t> </a:t>
            </a:r>
            <a:r>
              <a:rPr sz="3600" spc="-20" dirty="0"/>
              <a:t>assolits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900" y="168063"/>
            <a:ext cx="9371370" cy="1251162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4000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j-cs"/>
              </a:rPr>
              <a:t>APORTACIONS I VALOR PER AL PROJECTE EDUCATIU DE CENTRE.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3718551"/>
              </p:ext>
            </p:extLst>
          </p:nvPr>
        </p:nvGraphicFramePr>
        <p:xfrm>
          <a:off x="51590" y="1297240"/>
          <a:ext cx="10332264" cy="6449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b="16637"/>
          <a:stretch>
            <a:fillRect/>
          </a:stretch>
        </p:blipFill>
        <p:spPr bwMode="auto">
          <a:xfrm>
            <a:off x="0" y="4915852"/>
            <a:ext cx="1871345" cy="237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r="34528"/>
          <a:stretch>
            <a:fillRect/>
          </a:stretch>
        </p:blipFill>
        <p:spPr bwMode="auto">
          <a:xfrm>
            <a:off x="4880721" y="4956118"/>
            <a:ext cx="2073702" cy="23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r="14000"/>
          <a:stretch>
            <a:fillRect/>
          </a:stretch>
        </p:blipFill>
        <p:spPr bwMode="auto">
          <a:xfrm>
            <a:off x="4587395" y="1701642"/>
            <a:ext cx="2396732" cy="23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n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2" r="33414" b="12296"/>
          <a:stretch>
            <a:fillRect/>
          </a:stretch>
        </p:blipFill>
        <p:spPr bwMode="auto">
          <a:xfrm>
            <a:off x="33417" y="1810182"/>
            <a:ext cx="1962314" cy="28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2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5295" y="2060803"/>
            <a:ext cx="7903845" cy="322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">
              <a:lnSpc>
                <a:spcPct val="100000"/>
              </a:lnSpc>
              <a:spcBef>
                <a:spcPts val="100"/>
              </a:spcBef>
            </a:pPr>
            <a:r>
              <a:rPr sz="2800" b="1" spc="-50" dirty="0">
                <a:solidFill>
                  <a:srgbClr val="231F20"/>
                </a:solidFill>
                <a:latin typeface="Arial"/>
                <a:cs typeface="Arial"/>
              </a:rPr>
              <a:t>Els</a:t>
            </a:r>
            <a:r>
              <a:rPr sz="2800" b="1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alumnes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participen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31F20"/>
                </a:solidFill>
                <a:latin typeface="Arial"/>
                <a:cs typeface="Arial"/>
              </a:rPr>
              <a:t>forma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231F20"/>
                </a:solidFill>
                <a:latin typeface="Arial"/>
                <a:cs typeface="Arial"/>
              </a:rPr>
              <a:t>activa</a:t>
            </a:r>
            <a:r>
              <a:rPr sz="2800" b="1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rgbClr val="E8843E"/>
                </a:solidFill>
                <a:latin typeface="Arial"/>
                <a:cs typeface="Arial"/>
              </a:rPr>
              <a:t>tot</a:t>
            </a:r>
            <a:r>
              <a:rPr sz="2800" b="1" spc="-20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E8843E"/>
                </a:solidFill>
                <a:latin typeface="Arial"/>
                <a:cs typeface="Arial"/>
              </a:rPr>
              <a:t>el  </a:t>
            </a:r>
            <a:r>
              <a:rPr sz="2800" b="1" spc="-50" dirty="0">
                <a:solidFill>
                  <a:srgbClr val="E8843E"/>
                </a:solidFill>
                <a:latin typeface="Arial"/>
                <a:cs typeface="Arial"/>
              </a:rPr>
              <a:t>procés</a:t>
            </a:r>
            <a:r>
              <a:rPr sz="2800" b="1" spc="-5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2800" b="1" spc="-3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231F20"/>
                </a:solidFill>
                <a:latin typeface="Arial"/>
                <a:cs typeface="Arial"/>
              </a:rPr>
              <a:t>des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231F20"/>
                </a:solidFill>
                <a:latin typeface="Arial"/>
                <a:cs typeface="Arial"/>
              </a:rPr>
              <a:t>preparació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jornada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231F20"/>
                </a:solidFill>
                <a:latin typeface="Arial"/>
                <a:cs typeface="Arial"/>
              </a:rPr>
              <a:t>festiva  </a:t>
            </a:r>
            <a:r>
              <a:rPr sz="2800" b="1" spc="-160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2800" b="1" spc="-229" dirty="0">
                <a:solidFill>
                  <a:srgbClr val="231F20"/>
                </a:solidFill>
                <a:latin typeface="Verdana"/>
                <a:cs typeface="Verdana"/>
              </a:rPr>
              <a:t>cultural: </a:t>
            </a:r>
            <a:r>
              <a:rPr sz="2800" b="1" spc="-235" dirty="0">
                <a:solidFill>
                  <a:srgbClr val="231F20"/>
                </a:solidFill>
                <a:latin typeface="Verdana"/>
                <a:cs typeface="Verdana"/>
              </a:rPr>
              <a:t>fent </a:t>
            </a:r>
            <a:r>
              <a:rPr sz="2800" b="1" spc="-270" dirty="0">
                <a:solidFill>
                  <a:srgbClr val="231F20"/>
                </a:solidFill>
                <a:latin typeface="Verdana"/>
                <a:cs typeface="Verdana"/>
              </a:rPr>
              <a:t>propostes, </a:t>
            </a:r>
            <a:r>
              <a:rPr sz="2800" b="1" spc="-215" dirty="0">
                <a:solidFill>
                  <a:srgbClr val="231F20"/>
                </a:solidFill>
                <a:latin typeface="Verdana"/>
                <a:cs typeface="Verdana"/>
              </a:rPr>
              <a:t>planificant, </a:t>
            </a:r>
            <a:r>
              <a:rPr sz="2800" b="1" spc="-245" dirty="0">
                <a:solidFill>
                  <a:srgbClr val="231F20"/>
                </a:solidFill>
                <a:latin typeface="Verdana"/>
                <a:cs typeface="Verdana"/>
              </a:rPr>
              <a:t>creant, 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impartint </a:t>
            </a:r>
            <a:r>
              <a:rPr sz="2800" b="1" spc="25" dirty="0">
                <a:solidFill>
                  <a:srgbClr val="231F20"/>
                </a:solidFill>
                <a:latin typeface="Arial"/>
                <a:cs typeface="Arial"/>
              </a:rPr>
              <a:t>tallers, </a:t>
            </a:r>
            <a:r>
              <a:rPr sz="2800" b="1" spc="60" dirty="0">
                <a:solidFill>
                  <a:srgbClr val="231F20"/>
                </a:solidFill>
                <a:latin typeface="Arial"/>
                <a:cs typeface="Arial"/>
              </a:rPr>
              <a:t>fent </a:t>
            </a:r>
            <a:r>
              <a:rPr sz="2800" b="1" spc="-40" dirty="0">
                <a:solidFill>
                  <a:srgbClr val="231F20"/>
                </a:solidFill>
                <a:latin typeface="Arial"/>
                <a:cs typeface="Arial"/>
              </a:rPr>
              <a:t>avaluacions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posteriors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i  </a:t>
            </a:r>
            <a:r>
              <a:rPr sz="2800" b="1" spc="-45" dirty="0">
                <a:solidFill>
                  <a:srgbClr val="231F20"/>
                </a:solidFill>
                <a:latin typeface="Arial"/>
                <a:cs typeface="Arial"/>
              </a:rPr>
              <a:t>propostes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millora.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40"/>
              </a:spcBef>
            </a:pPr>
            <a:r>
              <a:rPr sz="2800" b="1" spc="-85" dirty="0">
                <a:solidFill>
                  <a:srgbClr val="231F20"/>
                </a:solidFill>
                <a:latin typeface="Arial"/>
                <a:cs typeface="Arial"/>
              </a:rPr>
              <a:t>Enguany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tenim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8843E"/>
                </a:solidFill>
                <a:latin typeface="Arial"/>
                <a:cs typeface="Arial"/>
              </a:rPr>
              <a:t>participació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festes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  </a:t>
            </a:r>
            <a:r>
              <a:rPr sz="2800" b="1" spc="-40" dirty="0">
                <a:solidFill>
                  <a:srgbClr val="231F20"/>
                </a:solidFill>
                <a:latin typeface="Arial"/>
                <a:cs typeface="Arial"/>
              </a:rPr>
              <a:t>més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231F20"/>
                </a:solidFill>
                <a:latin typeface="Arial"/>
                <a:cs typeface="Arial"/>
              </a:rPr>
              <a:t>80%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dels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231F20"/>
                </a:solidFill>
                <a:latin typeface="Arial"/>
                <a:cs typeface="Arial"/>
              </a:rPr>
              <a:t>estudiants.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4001" y="2217013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4001" y="4620005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4004945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spc="-45" dirty="0"/>
              <a:t>Objectius</a:t>
            </a:r>
            <a:r>
              <a:rPr sz="3600" spc="-290" dirty="0"/>
              <a:t> </a:t>
            </a:r>
            <a:r>
              <a:rPr sz="3600" spc="-20" dirty="0"/>
              <a:t>assolits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5295" y="2060803"/>
            <a:ext cx="8150225" cy="342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70940">
              <a:lnSpc>
                <a:spcPct val="100000"/>
              </a:lnSpc>
              <a:spcBef>
                <a:spcPts val="100"/>
              </a:spcBef>
            </a:pPr>
            <a:r>
              <a:rPr sz="2800" b="1" spc="-45" dirty="0">
                <a:solidFill>
                  <a:srgbClr val="231F20"/>
                </a:solidFill>
                <a:latin typeface="Arial"/>
                <a:cs typeface="Arial"/>
              </a:rPr>
              <a:t>Augmenta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E8843E"/>
                </a:solidFill>
                <a:latin typeface="Arial"/>
                <a:cs typeface="Arial"/>
              </a:rPr>
              <a:t>sentit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E8843E"/>
                </a:solidFill>
                <a:latin typeface="Arial"/>
                <a:cs typeface="Arial"/>
              </a:rPr>
              <a:t>de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E8843E"/>
                </a:solidFill>
                <a:latin typeface="Arial"/>
                <a:cs typeface="Arial"/>
              </a:rPr>
              <a:t>comunitat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31F20"/>
                </a:solidFill>
                <a:latin typeface="Arial"/>
                <a:cs typeface="Arial"/>
              </a:rPr>
              <a:t>millorar  </a:t>
            </a:r>
            <a:r>
              <a:rPr sz="2800" b="1" spc="35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2800" b="1" spc="-5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E8843E"/>
                </a:solidFill>
                <a:latin typeface="Arial"/>
                <a:cs typeface="Arial"/>
              </a:rPr>
              <a:t>clima </a:t>
            </a:r>
            <a:r>
              <a:rPr sz="2800" b="1" spc="-15" dirty="0">
                <a:solidFill>
                  <a:srgbClr val="E8843E"/>
                </a:solidFill>
                <a:latin typeface="Arial"/>
                <a:cs typeface="Arial"/>
              </a:rPr>
              <a:t>de </a:t>
            </a:r>
            <a:r>
              <a:rPr sz="2800" b="1" spc="-45" dirty="0">
                <a:solidFill>
                  <a:srgbClr val="E8843E"/>
                </a:solidFill>
                <a:latin typeface="Arial"/>
                <a:cs typeface="Arial"/>
              </a:rPr>
              <a:t>convivència.</a:t>
            </a:r>
            <a:endParaRPr sz="2800">
              <a:latin typeface="Arial"/>
              <a:cs typeface="Arial"/>
            </a:endParaRPr>
          </a:p>
          <a:p>
            <a:pPr marL="12700" marR="1096010">
              <a:lnSpc>
                <a:spcPct val="100000"/>
              </a:lnSpc>
              <a:spcBef>
                <a:spcPts val="1639"/>
              </a:spcBef>
            </a:pPr>
            <a:r>
              <a:rPr sz="2800" b="1" spc="-114" dirty="0">
                <a:solidFill>
                  <a:srgbClr val="231F20"/>
                </a:solidFill>
                <a:latin typeface="Arial"/>
                <a:cs typeface="Arial"/>
              </a:rPr>
              <a:t>S’</a:t>
            </a:r>
            <a:r>
              <a:rPr sz="2800" b="1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231F20"/>
                </a:solidFill>
                <a:latin typeface="Arial"/>
                <a:cs typeface="Arial"/>
              </a:rPr>
              <a:t>han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231F20"/>
                </a:solidFill>
                <a:latin typeface="Arial"/>
                <a:cs typeface="Arial"/>
              </a:rPr>
              <a:t>organitzat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31F20"/>
                </a:solidFill>
                <a:latin typeface="Arial"/>
                <a:cs typeface="Arial"/>
              </a:rPr>
              <a:t>moltes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E8843E"/>
                </a:solidFill>
                <a:latin typeface="Arial"/>
                <a:cs typeface="Arial"/>
              </a:rPr>
              <a:t>festes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2800" b="1" spc="-3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Sant</a:t>
            </a:r>
            <a:r>
              <a:rPr sz="2800" b="1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231F20"/>
                </a:solidFill>
                <a:latin typeface="Arial"/>
                <a:cs typeface="Arial"/>
              </a:rPr>
              <a:t>Jordi, 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Halloween,</a:t>
            </a:r>
            <a:r>
              <a:rPr sz="2800" b="1" spc="-3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231F20"/>
                </a:solidFill>
                <a:latin typeface="Arial"/>
                <a:cs typeface="Arial"/>
              </a:rPr>
              <a:t>Aniversari,</a:t>
            </a:r>
            <a:r>
              <a:rPr sz="2800" b="1" spc="-3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640"/>
              </a:spcBef>
            </a:pPr>
            <a:r>
              <a:rPr sz="2800" b="1" spc="-114" dirty="0">
                <a:solidFill>
                  <a:srgbClr val="231F20"/>
                </a:solidFill>
                <a:latin typeface="Arial"/>
                <a:cs typeface="Arial"/>
              </a:rPr>
              <a:t>S’</a:t>
            </a:r>
            <a:r>
              <a:rPr sz="2800" b="1" spc="-3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ha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ofert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E8843E"/>
                </a:solidFill>
                <a:latin typeface="Arial"/>
                <a:cs typeface="Arial"/>
              </a:rPr>
              <a:t>bona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8843E"/>
                </a:solidFill>
                <a:latin typeface="Arial"/>
                <a:cs typeface="Arial"/>
              </a:rPr>
              <a:t>imatge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municipi 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treballant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manera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conjunta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amb</a:t>
            </a:r>
            <a:r>
              <a:rPr sz="2800" b="1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231F20"/>
                </a:solidFill>
                <a:latin typeface="Arial"/>
                <a:cs typeface="Arial"/>
              </a:rPr>
              <a:t>l’</a:t>
            </a:r>
            <a:r>
              <a:rPr sz="2800" b="1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31F20"/>
                </a:solidFill>
                <a:latin typeface="Arial"/>
                <a:cs typeface="Arial"/>
              </a:rPr>
              <a:t>Ajuntament 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231F20"/>
                </a:solidFill>
                <a:latin typeface="Arial"/>
                <a:cs typeface="Arial"/>
              </a:rPr>
              <a:t>més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231F20"/>
                </a:solidFill>
                <a:latin typeface="Arial"/>
                <a:cs typeface="Arial"/>
              </a:rPr>
              <a:t>entitats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municipi.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4001" y="2217013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4001" y="3294011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4001" y="4350613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4004945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spc="-45" dirty="0"/>
              <a:t>Objectius</a:t>
            </a:r>
            <a:r>
              <a:rPr sz="3600" spc="-290" dirty="0"/>
              <a:t> </a:t>
            </a:r>
            <a:r>
              <a:rPr sz="3600" spc="-20" dirty="0"/>
              <a:t>assolits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5295" y="2060803"/>
            <a:ext cx="8091805" cy="406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Dinamitzar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E8843E"/>
                </a:solidFill>
                <a:latin typeface="Arial"/>
                <a:cs typeface="Arial"/>
              </a:rPr>
              <a:t>altres</a:t>
            </a:r>
            <a:r>
              <a:rPr sz="2800" b="1" spc="-19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E8843E"/>
                </a:solidFill>
                <a:latin typeface="Arial"/>
                <a:cs typeface="Arial"/>
              </a:rPr>
              <a:t>col·laboracions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2800" b="1" spc="-5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231F20"/>
                </a:solidFill>
                <a:latin typeface="Arial"/>
                <a:cs typeface="Arial"/>
              </a:rPr>
              <a:t>“Els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31F20"/>
                </a:solidFill>
                <a:latin typeface="Arial"/>
                <a:cs typeface="Arial"/>
              </a:rPr>
              <a:t>castellers 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2800" b="1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70" dirty="0">
                <a:solidFill>
                  <a:srgbClr val="231F20"/>
                </a:solidFill>
                <a:latin typeface="Arial"/>
                <a:cs typeface="Arial"/>
              </a:rPr>
              <a:t>Mestres”,</a:t>
            </a:r>
            <a:r>
              <a:rPr sz="2800" b="1" spc="-4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231F20"/>
                </a:solidFill>
                <a:latin typeface="Arial"/>
                <a:cs typeface="Arial"/>
              </a:rPr>
              <a:t>“som</a:t>
            </a:r>
            <a:r>
              <a:rPr sz="2800" b="1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231F20"/>
                </a:solidFill>
                <a:latin typeface="Arial"/>
                <a:cs typeface="Arial"/>
              </a:rPr>
              <a:t>monitors”,</a:t>
            </a:r>
            <a:r>
              <a:rPr sz="2800" b="1" spc="-4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231F20"/>
                </a:solidFill>
                <a:latin typeface="Arial"/>
                <a:cs typeface="Arial"/>
              </a:rPr>
              <a:t>“som</a:t>
            </a:r>
            <a:r>
              <a:rPr sz="2800" b="1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231F20"/>
                </a:solidFill>
                <a:latin typeface="Arial"/>
                <a:cs typeface="Arial"/>
              </a:rPr>
              <a:t>periodistes”...</a:t>
            </a:r>
            <a:endParaRPr sz="2800">
              <a:latin typeface="Arial"/>
              <a:cs typeface="Arial"/>
            </a:endParaRPr>
          </a:p>
          <a:p>
            <a:pPr marL="12700" marR="913765">
              <a:lnSpc>
                <a:spcPct val="100000"/>
              </a:lnSpc>
              <a:spcBef>
                <a:spcPts val="1639"/>
              </a:spcBef>
            </a:pP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Foment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2800" b="1" spc="-25" dirty="0">
                <a:solidFill>
                  <a:srgbClr val="231F20"/>
                </a:solidFill>
                <a:latin typeface="Arial"/>
                <a:cs typeface="Arial"/>
              </a:rPr>
              <a:t>dinàmiques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positives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entre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els  </a:t>
            </a:r>
            <a:r>
              <a:rPr sz="2800" b="1" spc="-45" dirty="0">
                <a:solidFill>
                  <a:srgbClr val="E8843E"/>
                </a:solidFill>
                <a:latin typeface="Arial"/>
                <a:cs typeface="Arial"/>
              </a:rPr>
              <a:t>professors</a:t>
            </a:r>
            <a:r>
              <a:rPr sz="2800" b="1" spc="-4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2800" b="1" spc="-3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implicació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treball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conjunt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amb  els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alumnes.</a:t>
            </a:r>
            <a:endParaRPr sz="2800">
              <a:latin typeface="Arial"/>
              <a:cs typeface="Arial"/>
            </a:endParaRPr>
          </a:p>
          <a:p>
            <a:pPr marL="12700" marR="164465">
              <a:lnSpc>
                <a:spcPct val="100000"/>
              </a:lnSpc>
              <a:spcBef>
                <a:spcPts val="1639"/>
              </a:spcBef>
            </a:pPr>
            <a:r>
              <a:rPr sz="2800" b="1" spc="-35" dirty="0">
                <a:solidFill>
                  <a:srgbClr val="231F20"/>
                </a:solidFill>
                <a:latin typeface="Arial"/>
                <a:cs typeface="Arial"/>
              </a:rPr>
              <a:t>Fer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231F20"/>
                </a:solidFill>
                <a:latin typeface="Arial"/>
                <a:cs typeface="Arial"/>
              </a:rPr>
              <a:t>l’</a:t>
            </a:r>
            <a:r>
              <a:rPr sz="2800" b="1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0" dirty="0">
                <a:solidFill>
                  <a:srgbClr val="E8843E"/>
                </a:solidFill>
                <a:latin typeface="Arial"/>
                <a:cs typeface="Arial"/>
              </a:rPr>
              <a:t>AMPA</a:t>
            </a:r>
            <a:r>
              <a:rPr sz="2800" b="1" spc="-20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E8843E"/>
                </a:solidFill>
                <a:latin typeface="Arial"/>
                <a:cs typeface="Arial"/>
              </a:rPr>
              <a:t>personal</a:t>
            </a:r>
            <a:r>
              <a:rPr sz="2800" b="1" spc="-20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85" dirty="0">
                <a:solidFill>
                  <a:srgbClr val="E8843E"/>
                </a:solidFill>
                <a:latin typeface="Arial"/>
                <a:cs typeface="Arial"/>
              </a:rPr>
              <a:t>no</a:t>
            </a:r>
            <a:r>
              <a:rPr sz="2800" b="1" spc="-20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E8843E"/>
                </a:solidFill>
                <a:latin typeface="Arial"/>
                <a:cs typeface="Arial"/>
              </a:rPr>
              <a:t>docent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31F20"/>
                </a:solidFill>
                <a:latin typeface="Arial"/>
                <a:cs typeface="Arial"/>
              </a:rPr>
              <a:t>sentin  integrats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30" dirty="0">
                <a:solidFill>
                  <a:srgbClr val="231F20"/>
                </a:solidFill>
                <a:latin typeface="Arial"/>
                <a:cs typeface="Arial"/>
              </a:rPr>
              <a:t>activitats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231F20"/>
                </a:solidFill>
                <a:latin typeface="Arial"/>
                <a:cs typeface="Arial"/>
              </a:rPr>
              <a:t>centre..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40"/>
              </a:spcBef>
            </a:pP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Foment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2800" b="1" dirty="0">
                <a:solidFill>
                  <a:srgbClr val="E8843E"/>
                </a:solidFill>
                <a:latin typeface="Arial"/>
                <a:cs typeface="Arial"/>
              </a:rPr>
              <a:t>caràcter</a:t>
            </a:r>
            <a:r>
              <a:rPr sz="2800" b="1" spc="-58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E8843E"/>
                </a:solidFill>
                <a:latin typeface="Arial"/>
                <a:cs typeface="Arial"/>
              </a:rPr>
              <a:t>interdisciplinar.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4001" y="2217013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4001" y="3298812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4001" y="4769408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4001" y="5854801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4004945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spc="-45" dirty="0"/>
              <a:t>Objectius</a:t>
            </a:r>
            <a:r>
              <a:rPr sz="3600" spc="-290" dirty="0"/>
              <a:t> </a:t>
            </a:r>
            <a:r>
              <a:rPr sz="3600" spc="-20" dirty="0"/>
              <a:t>assolits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0025"/>
            <a:ext cx="5545344" cy="365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384299" y="3324225"/>
            <a:ext cx="9143999" cy="5106702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>
            <a:lvl1pPr marL="0">
              <a:defRPr sz="2800" b="1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altLang="ca-ES" sz="3700" i="1" kern="0" dirty="0" smtClean="0"/>
              <a:t>                 Acció: </a:t>
            </a:r>
          </a:p>
          <a:p>
            <a:pPr algn="ctr"/>
            <a:r>
              <a:rPr lang="ca-ES" altLang="ca-ES" sz="3700" kern="0" dirty="0" smtClean="0"/>
              <a:t>“Manifestació d’una força, manera d’obrar d’una causa, acompliment d’una funció”</a:t>
            </a:r>
          </a:p>
          <a:p>
            <a:pPr algn="ctr"/>
            <a:endParaRPr lang="ca-ES" altLang="ca-ES" sz="3700" kern="0" dirty="0" smtClean="0"/>
          </a:p>
          <a:p>
            <a:pPr algn="r"/>
            <a:r>
              <a:rPr lang="ca-ES" altLang="es-ES_tradnl" i="1" kern="0" dirty="0" smtClean="0"/>
              <a:t>Diccionari de la Llengua. Institut d’estudis Catalans.</a:t>
            </a:r>
          </a:p>
          <a:p>
            <a:pPr algn="r"/>
            <a:endParaRPr lang="ca-ES" altLang="es-ES_tradnl" kern="0" dirty="0" smtClean="0"/>
          </a:p>
          <a:p>
            <a:pPr algn="r"/>
            <a:endParaRPr lang="ca-ES" altLang="es-ES_tradnl" b="0" kern="0" dirty="0" smtClean="0"/>
          </a:p>
          <a:p>
            <a:pPr algn="r"/>
            <a:endParaRPr lang="ca-ES" altLang="es-ES_tradnl" b="0" kern="0" dirty="0" smtClean="0"/>
          </a:p>
          <a:p>
            <a:pPr algn="r"/>
            <a:endParaRPr lang="ca-ES" altLang="es-ES_tradnl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38940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900" y="352425"/>
            <a:ext cx="9601200" cy="1066800"/>
          </a:xfrm>
          <a:solidFill>
            <a:srgbClr val="C00000"/>
          </a:solidFill>
        </p:spPr>
        <p:txBody>
          <a:bodyPr/>
          <a:lstStyle/>
          <a:p>
            <a:pPr>
              <a:defRPr/>
            </a:pPr>
            <a:r>
              <a:rPr lang="es-ES_tradnl" altLang="es-ES_tradnl" sz="33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EVIDÈNCIES DE LA REPERCUSIÓ DEL PROJECTE EN EL CENTRE, COMUNITAT, ETC. </a:t>
            </a:r>
            <a:br>
              <a:rPr lang="es-ES_tradnl" altLang="es-ES_tradnl" sz="33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s-ES" altLang="es-ES_tradnl" sz="33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256347" y="1609648"/>
          <a:ext cx="9952509" cy="564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1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999" y="534060"/>
            <a:ext cx="6563359" cy="584200"/>
          </a:xfrm>
          <a:custGeom>
            <a:avLst/>
            <a:gdLst/>
            <a:ahLst/>
            <a:cxnLst/>
            <a:rect l="l" t="t" r="r" b="b"/>
            <a:pathLst>
              <a:path w="6563359" h="584200">
                <a:moveTo>
                  <a:pt x="0" y="584200"/>
                </a:moveTo>
                <a:lnTo>
                  <a:pt x="6563029" y="584200"/>
                </a:lnTo>
                <a:lnTo>
                  <a:pt x="6563029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999" y="508660"/>
            <a:ext cx="65633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00"/>
              </a:spcBef>
            </a:pPr>
            <a:r>
              <a:rPr sz="3600" spc="-75" dirty="0"/>
              <a:t>Repercusió</a:t>
            </a:r>
            <a:r>
              <a:rPr sz="3600" spc="-265" dirty="0"/>
              <a:t> </a:t>
            </a:r>
            <a:r>
              <a:rPr sz="3600" spc="15" dirty="0"/>
              <a:t>del</a:t>
            </a:r>
            <a:r>
              <a:rPr sz="3600" spc="-265" dirty="0"/>
              <a:t> </a:t>
            </a:r>
            <a:r>
              <a:rPr sz="3600" spc="-10" dirty="0"/>
              <a:t>projecte</a:t>
            </a:r>
            <a:r>
              <a:rPr sz="3600" spc="-265" dirty="0"/>
              <a:t> </a:t>
            </a:r>
            <a:r>
              <a:rPr sz="3600" spc="-35" dirty="0"/>
              <a:t>en</a:t>
            </a:r>
            <a:r>
              <a:rPr sz="3600" spc="-265" dirty="0"/>
              <a:t> </a:t>
            </a:r>
            <a:r>
              <a:rPr sz="3600" spc="-15" dirty="0"/>
              <a:t>els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47999" y="1118260"/>
            <a:ext cx="5165090" cy="54864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3940"/>
              </a:lnSpc>
            </a:pP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dels </a:t>
            </a:r>
            <a:r>
              <a:rPr sz="3600" b="1" spc="25" dirty="0">
                <a:solidFill>
                  <a:srgbClr val="FFFFFF"/>
                </a:solidFill>
                <a:latin typeface="Arial"/>
                <a:cs typeface="Arial"/>
              </a:rPr>
              <a:t>resultats</a:t>
            </a:r>
            <a:r>
              <a:rPr sz="3600" b="1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alumnes.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4639" y="4445609"/>
            <a:ext cx="1663700" cy="1422400"/>
          </a:xfrm>
          <a:custGeom>
            <a:avLst/>
            <a:gdLst/>
            <a:ahLst/>
            <a:cxnLst/>
            <a:rect l="l" t="t" r="r" b="b"/>
            <a:pathLst>
              <a:path w="1663700" h="1422400">
                <a:moveTo>
                  <a:pt x="1306537" y="0"/>
                </a:moveTo>
                <a:lnTo>
                  <a:pt x="357162" y="0"/>
                </a:lnTo>
                <a:lnTo>
                  <a:pt x="0" y="711009"/>
                </a:lnTo>
                <a:lnTo>
                  <a:pt x="357162" y="1422019"/>
                </a:lnTo>
                <a:lnTo>
                  <a:pt x="1306537" y="1422019"/>
                </a:lnTo>
                <a:lnTo>
                  <a:pt x="1663700" y="711009"/>
                </a:lnTo>
                <a:lnTo>
                  <a:pt x="1306537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4639" y="4445609"/>
            <a:ext cx="1663700" cy="1422400"/>
          </a:xfrm>
          <a:custGeom>
            <a:avLst/>
            <a:gdLst/>
            <a:ahLst/>
            <a:cxnLst/>
            <a:rect l="l" t="t" r="r" b="b"/>
            <a:pathLst>
              <a:path w="1663700" h="1422400">
                <a:moveTo>
                  <a:pt x="0" y="711009"/>
                </a:moveTo>
                <a:lnTo>
                  <a:pt x="357162" y="0"/>
                </a:lnTo>
                <a:lnTo>
                  <a:pt x="1306537" y="0"/>
                </a:lnTo>
                <a:lnTo>
                  <a:pt x="1663700" y="711009"/>
                </a:lnTo>
                <a:lnTo>
                  <a:pt x="1306537" y="1422019"/>
                </a:lnTo>
                <a:lnTo>
                  <a:pt x="357162" y="1422019"/>
                </a:lnTo>
                <a:lnTo>
                  <a:pt x="0" y="711009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8639" y="4797653"/>
            <a:ext cx="1151890" cy="6781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algn="ctr">
              <a:lnSpc>
                <a:spcPct val="85600"/>
              </a:lnSpc>
              <a:spcBef>
                <a:spcPts val="305"/>
              </a:spcBef>
            </a:pP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implicació</a:t>
            </a:r>
            <a:r>
              <a:rPr sz="1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del 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alumnat cada  vegada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més 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gran.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40039" y="5067909"/>
            <a:ext cx="228600" cy="190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hlinkClick r:id="rId3"/>
          </p:cNvPr>
          <p:cNvSpPr/>
          <p:nvPr/>
        </p:nvSpPr>
        <p:spPr>
          <a:xfrm>
            <a:off x="579535" y="3645509"/>
            <a:ext cx="1663700" cy="143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535" y="3645509"/>
            <a:ext cx="1663700" cy="1435100"/>
          </a:xfrm>
          <a:custGeom>
            <a:avLst/>
            <a:gdLst/>
            <a:ahLst/>
            <a:cxnLst/>
            <a:rect l="l" t="t" r="r" b="b"/>
            <a:pathLst>
              <a:path w="1663700" h="1435100">
                <a:moveTo>
                  <a:pt x="0" y="717359"/>
                </a:moveTo>
                <a:lnTo>
                  <a:pt x="356755" y="0"/>
                </a:lnTo>
                <a:lnTo>
                  <a:pt x="1306563" y="0"/>
                </a:lnTo>
                <a:lnTo>
                  <a:pt x="1663319" y="717359"/>
                </a:lnTo>
                <a:lnTo>
                  <a:pt x="1306563" y="1434719"/>
                </a:lnTo>
                <a:lnTo>
                  <a:pt x="356755" y="1434719"/>
                </a:lnTo>
                <a:lnTo>
                  <a:pt x="0" y="717359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9839" y="4877409"/>
            <a:ext cx="215900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9726" y="3645509"/>
            <a:ext cx="1651000" cy="1435100"/>
          </a:xfrm>
          <a:custGeom>
            <a:avLst/>
            <a:gdLst/>
            <a:ahLst/>
            <a:cxnLst/>
            <a:rect l="l" t="t" r="r" b="b"/>
            <a:pathLst>
              <a:path w="1651000" h="1435100">
                <a:moveTo>
                  <a:pt x="1296187" y="0"/>
                </a:moveTo>
                <a:lnTo>
                  <a:pt x="354812" y="0"/>
                </a:lnTo>
                <a:lnTo>
                  <a:pt x="0" y="717486"/>
                </a:lnTo>
                <a:lnTo>
                  <a:pt x="354812" y="1434973"/>
                </a:lnTo>
                <a:lnTo>
                  <a:pt x="1296187" y="1434973"/>
                </a:lnTo>
                <a:lnTo>
                  <a:pt x="1651000" y="717486"/>
                </a:lnTo>
                <a:lnTo>
                  <a:pt x="1296187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9739" y="3645509"/>
            <a:ext cx="1651000" cy="1435100"/>
          </a:xfrm>
          <a:custGeom>
            <a:avLst/>
            <a:gdLst/>
            <a:ahLst/>
            <a:cxnLst/>
            <a:rect l="l" t="t" r="r" b="b"/>
            <a:pathLst>
              <a:path w="1651000" h="1435100">
                <a:moveTo>
                  <a:pt x="0" y="717486"/>
                </a:moveTo>
                <a:lnTo>
                  <a:pt x="354812" y="0"/>
                </a:lnTo>
                <a:lnTo>
                  <a:pt x="1296187" y="0"/>
                </a:lnTo>
                <a:lnTo>
                  <a:pt x="1651000" y="717486"/>
                </a:lnTo>
                <a:lnTo>
                  <a:pt x="1296187" y="1434973"/>
                </a:lnTo>
                <a:lnTo>
                  <a:pt x="354812" y="1434973"/>
                </a:lnTo>
                <a:lnTo>
                  <a:pt x="0" y="717486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23119" y="3925925"/>
            <a:ext cx="1146810" cy="8432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2065" algn="ctr">
              <a:lnSpc>
                <a:spcPct val="86800"/>
              </a:lnSpc>
              <a:spcBef>
                <a:spcPts val="290"/>
              </a:spcBef>
            </a:pP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2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%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continuar  la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participació.</a:t>
            </a:r>
            <a:r>
              <a:rPr sz="1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+ 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Demandes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noves 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incorporacions.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67339" y="4864709"/>
            <a:ext cx="2286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2139" y="4432909"/>
            <a:ext cx="1663687" cy="14350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2139" y="4432909"/>
            <a:ext cx="1663700" cy="1435100"/>
          </a:xfrm>
          <a:custGeom>
            <a:avLst/>
            <a:gdLst/>
            <a:ahLst/>
            <a:cxnLst/>
            <a:rect l="l" t="t" r="r" b="b"/>
            <a:pathLst>
              <a:path w="1663700" h="1435100">
                <a:moveTo>
                  <a:pt x="0" y="717359"/>
                </a:moveTo>
                <a:lnTo>
                  <a:pt x="356755" y="0"/>
                </a:lnTo>
                <a:lnTo>
                  <a:pt x="1306563" y="0"/>
                </a:lnTo>
                <a:lnTo>
                  <a:pt x="1663319" y="717359"/>
                </a:lnTo>
                <a:lnTo>
                  <a:pt x="1306563" y="1434719"/>
                </a:lnTo>
                <a:lnTo>
                  <a:pt x="356755" y="1434719"/>
                </a:lnTo>
                <a:lnTo>
                  <a:pt x="0" y="717359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7539" y="5055209"/>
            <a:ext cx="228600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4639" y="2858109"/>
            <a:ext cx="1663700" cy="1435100"/>
          </a:xfrm>
          <a:custGeom>
            <a:avLst/>
            <a:gdLst/>
            <a:ahLst/>
            <a:cxnLst/>
            <a:rect l="l" t="t" r="r" b="b"/>
            <a:pathLst>
              <a:path w="1663700" h="1435100">
                <a:moveTo>
                  <a:pt x="1306537" y="0"/>
                </a:moveTo>
                <a:lnTo>
                  <a:pt x="357162" y="0"/>
                </a:lnTo>
                <a:lnTo>
                  <a:pt x="0" y="717359"/>
                </a:lnTo>
                <a:lnTo>
                  <a:pt x="357162" y="1434719"/>
                </a:lnTo>
                <a:lnTo>
                  <a:pt x="1306537" y="1434719"/>
                </a:lnTo>
                <a:lnTo>
                  <a:pt x="1663700" y="717359"/>
                </a:lnTo>
                <a:lnTo>
                  <a:pt x="1306537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4639" y="2858109"/>
            <a:ext cx="1663700" cy="1435100"/>
          </a:xfrm>
          <a:custGeom>
            <a:avLst/>
            <a:gdLst/>
            <a:ahLst/>
            <a:cxnLst/>
            <a:rect l="l" t="t" r="r" b="b"/>
            <a:pathLst>
              <a:path w="1663700" h="1435100">
                <a:moveTo>
                  <a:pt x="0" y="717359"/>
                </a:moveTo>
                <a:lnTo>
                  <a:pt x="357162" y="0"/>
                </a:lnTo>
                <a:lnTo>
                  <a:pt x="1306537" y="0"/>
                </a:lnTo>
                <a:lnTo>
                  <a:pt x="1663700" y="717359"/>
                </a:lnTo>
                <a:lnTo>
                  <a:pt x="1306537" y="1434719"/>
                </a:lnTo>
                <a:lnTo>
                  <a:pt x="357162" y="1434719"/>
                </a:lnTo>
                <a:lnTo>
                  <a:pt x="0" y="717359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15248" y="3457803"/>
            <a:ext cx="1075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Estímul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positiu.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32239" y="2870809"/>
            <a:ext cx="228587" cy="203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49739" y="2070709"/>
            <a:ext cx="1651000" cy="142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49739" y="2070709"/>
            <a:ext cx="1651000" cy="1422400"/>
          </a:xfrm>
          <a:custGeom>
            <a:avLst/>
            <a:gdLst/>
            <a:ahLst/>
            <a:cxnLst/>
            <a:rect l="l" t="t" r="r" b="b"/>
            <a:pathLst>
              <a:path w="1651000" h="1422400">
                <a:moveTo>
                  <a:pt x="0" y="711136"/>
                </a:moveTo>
                <a:lnTo>
                  <a:pt x="354812" y="0"/>
                </a:lnTo>
                <a:lnTo>
                  <a:pt x="1296187" y="0"/>
                </a:lnTo>
                <a:lnTo>
                  <a:pt x="1651000" y="711136"/>
                </a:lnTo>
                <a:lnTo>
                  <a:pt x="1296187" y="1422273"/>
                </a:lnTo>
                <a:lnTo>
                  <a:pt x="354812" y="1422273"/>
                </a:lnTo>
                <a:lnTo>
                  <a:pt x="0" y="711136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75139" y="2693009"/>
            <a:ext cx="228587" cy="1904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2139" y="2858109"/>
            <a:ext cx="1663700" cy="1435100"/>
          </a:xfrm>
          <a:custGeom>
            <a:avLst/>
            <a:gdLst/>
            <a:ahLst/>
            <a:cxnLst/>
            <a:rect l="l" t="t" r="r" b="b"/>
            <a:pathLst>
              <a:path w="1663700" h="1435100">
                <a:moveTo>
                  <a:pt x="1306563" y="0"/>
                </a:moveTo>
                <a:lnTo>
                  <a:pt x="356743" y="0"/>
                </a:lnTo>
                <a:lnTo>
                  <a:pt x="0" y="717359"/>
                </a:lnTo>
                <a:lnTo>
                  <a:pt x="356743" y="1434719"/>
                </a:lnTo>
                <a:lnTo>
                  <a:pt x="1306563" y="1434719"/>
                </a:lnTo>
                <a:lnTo>
                  <a:pt x="1663319" y="717359"/>
                </a:lnTo>
                <a:lnTo>
                  <a:pt x="1306563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2139" y="2858109"/>
            <a:ext cx="1663700" cy="1435100"/>
          </a:xfrm>
          <a:custGeom>
            <a:avLst/>
            <a:gdLst/>
            <a:ahLst/>
            <a:cxnLst/>
            <a:rect l="l" t="t" r="r" b="b"/>
            <a:pathLst>
              <a:path w="1663700" h="1435100">
                <a:moveTo>
                  <a:pt x="0" y="717359"/>
                </a:moveTo>
                <a:lnTo>
                  <a:pt x="356755" y="0"/>
                </a:lnTo>
                <a:lnTo>
                  <a:pt x="1306563" y="0"/>
                </a:lnTo>
                <a:lnTo>
                  <a:pt x="1663319" y="717359"/>
                </a:lnTo>
                <a:lnTo>
                  <a:pt x="1306563" y="1434719"/>
                </a:lnTo>
                <a:lnTo>
                  <a:pt x="356755" y="1434719"/>
                </a:lnTo>
                <a:lnTo>
                  <a:pt x="0" y="717359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99036" y="3296132"/>
            <a:ext cx="999490" cy="513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algn="ctr">
              <a:lnSpc>
                <a:spcPts val="1200"/>
              </a:lnSpc>
              <a:spcBef>
                <a:spcPts val="340"/>
              </a:spcBef>
            </a:pP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festes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són 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dates  esperades.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94539" y="3480409"/>
            <a:ext cx="228600" cy="190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07239" y="3658209"/>
            <a:ext cx="1663700" cy="1435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07239" y="3658209"/>
            <a:ext cx="1663700" cy="1435100"/>
          </a:xfrm>
          <a:custGeom>
            <a:avLst/>
            <a:gdLst/>
            <a:ahLst/>
            <a:cxnLst/>
            <a:rect l="l" t="t" r="r" b="b"/>
            <a:pathLst>
              <a:path w="1663700" h="1435100">
                <a:moveTo>
                  <a:pt x="0" y="717359"/>
                </a:moveTo>
                <a:lnTo>
                  <a:pt x="357162" y="0"/>
                </a:lnTo>
                <a:lnTo>
                  <a:pt x="1306537" y="0"/>
                </a:lnTo>
                <a:lnTo>
                  <a:pt x="1663700" y="717359"/>
                </a:lnTo>
                <a:lnTo>
                  <a:pt x="1306537" y="1434719"/>
                </a:lnTo>
                <a:lnTo>
                  <a:pt x="357162" y="1434719"/>
                </a:lnTo>
                <a:lnTo>
                  <a:pt x="0" y="717359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2039" y="3670909"/>
            <a:ext cx="228600" cy="203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07239" y="2083409"/>
            <a:ext cx="1663700" cy="1435100"/>
          </a:xfrm>
          <a:custGeom>
            <a:avLst/>
            <a:gdLst/>
            <a:ahLst/>
            <a:cxnLst/>
            <a:rect l="l" t="t" r="r" b="b"/>
            <a:pathLst>
              <a:path w="1663700" h="1435100">
                <a:moveTo>
                  <a:pt x="1306156" y="0"/>
                </a:moveTo>
                <a:lnTo>
                  <a:pt x="357543" y="0"/>
                </a:lnTo>
                <a:lnTo>
                  <a:pt x="0" y="717486"/>
                </a:lnTo>
                <a:lnTo>
                  <a:pt x="357543" y="1434973"/>
                </a:lnTo>
                <a:lnTo>
                  <a:pt x="1306156" y="1434973"/>
                </a:lnTo>
                <a:lnTo>
                  <a:pt x="1663699" y="717486"/>
                </a:lnTo>
                <a:lnTo>
                  <a:pt x="1306156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7239" y="2083409"/>
            <a:ext cx="1663700" cy="1435100"/>
          </a:xfrm>
          <a:custGeom>
            <a:avLst/>
            <a:gdLst/>
            <a:ahLst/>
            <a:cxnLst/>
            <a:rect l="l" t="t" r="r" b="b"/>
            <a:pathLst>
              <a:path w="1663700" h="1435100">
                <a:moveTo>
                  <a:pt x="0" y="717486"/>
                </a:moveTo>
                <a:lnTo>
                  <a:pt x="357543" y="0"/>
                </a:lnTo>
                <a:lnTo>
                  <a:pt x="1306156" y="0"/>
                </a:lnTo>
                <a:lnTo>
                  <a:pt x="1663700" y="717486"/>
                </a:lnTo>
                <a:lnTo>
                  <a:pt x="1306156" y="1434973"/>
                </a:lnTo>
                <a:lnTo>
                  <a:pt x="357543" y="1434973"/>
                </a:lnTo>
                <a:lnTo>
                  <a:pt x="0" y="717486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566522" y="2521051"/>
            <a:ext cx="1143000" cy="513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indent="-4445" algn="ctr">
              <a:lnSpc>
                <a:spcPts val="1200"/>
              </a:lnSpc>
              <a:spcBef>
                <a:spcPts val="34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voluntariat 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dels</a:t>
            </a:r>
            <a:r>
              <a:rPr sz="1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alumnes</a:t>
            </a:r>
            <a:r>
              <a:rPr sz="1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ha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crescut.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729639" y="2705709"/>
            <a:ext cx="215887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29639" y="2883509"/>
            <a:ext cx="1663700" cy="1422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29639" y="2883509"/>
            <a:ext cx="1663700" cy="1422400"/>
          </a:xfrm>
          <a:custGeom>
            <a:avLst/>
            <a:gdLst/>
            <a:ahLst/>
            <a:cxnLst/>
            <a:rect l="l" t="t" r="r" b="b"/>
            <a:pathLst>
              <a:path w="1663700" h="1422400">
                <a:moveTo>
                  <a:pt x="0" y="711009"/>
                </a:moveTo>
                <a:lnTo>
                  <a:pt x="357162" y="0"/>
                </a:lnTo>
                <a:lnTo>
                  <a:pt x="1306537" y="0"/>
                </a:lnTo>
                <a:lnTo>
                  <a:pt x="1663700" y="711009"/>
                </a:lnTo>
                <a:lnTo>
                  <a:pt x="1306537" y="1422019"/>
                </a:lnTo>
                <a:lnTo>
                  <a:pt x="357162" y="1422019"/>
                </a:lnTo>
                <a:lnTo>
                  <a:pt x="0" y="711009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47139" y="2896209"/>
            <a:ext cx="228587" cy="2031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29639" y="4458309"/>
            <a:ext cx="1663700" cy="1422400"/>
          </a:xfrm>
          <a:custGeom>
            <a:avLst/>
            <a:gdLst/>
            <a:ahLst/>
            <a:cxnLst/>
            <a:rect l="l" t="t" r="r" b="b"/>
            <a:pathLst>
              <a:path w="1663700" h="1422400">
                <a:moveTo>
                  <a:pt x="1306537" y="0"/>
                </a:moveTo>
                <a:lnTo>
                  <a:pt x="357162" y="0"/>
                </a:lnTo>
                <a:lnTo>
                  <a:pt x="0" y="711009"/>
                </a:lnTo>
                <a:lnTo>
                  <a:pt x="357162" y="1422019"/>
                </a:lnTo>
                <a:lnTo>
                  <a:pt x="1306537" y="1422019"/>
                </a:lnTo>
                <a:lnTo>
                  <a:pt x="1663699" y="711009"/>
                </a:lnTo>
                <a:lnTo>
                  <a:pt x="1306537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29639" y="4458309"/>
            <a:ext cx="1663700" cy="1422400"/>
          </a:xfrm>
          <a:custGeom>
            <a:avLst/>
            <a:gdLst/>
            <a:ahLst/>
            <a:cxnLst/>
            <a:rect l="l" t="t" r="r" b="b"/>
            <a:pathLst>
              <a:path w="1663700" h="1422400">
                <a:moveTo>
                  <a:pt x="0" y="711009"/>
                </a:moveTo>
                <a:lnTo>
                  <a:pt x="357162" y="0"/>
                </a:lnTo>
                <a:lnTo>
                  <a:pt x="1306537" y="0"/>
                </a:lnTo>
                <a:lnTo>
                  <a:pt x="1663700" y="711009"/>
                </a:lnTo>
                <a:lnTo>
                  <a:pt x="1306537" y="1422019"/>
                </a:lnTo>
                <a:lnTo>
                  <a:pt x="357162" y="1422019"/>
                </a:lnTo>
                <a:lnTo>
                  <a:pt x="0" y="711009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055140" y="4734534"/>
            <a:ext cx="1032510" cy="8432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marR="5080" algn="ctr">
              <a:lnSpc>
                <a:spcPct val="86800"/>
              </a:lnSpc>
              <a:spcBef>
                <a:spcPts val="290"/>
              </a:spcBef>
            </a:pP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enquestes  realitzades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mostren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alt  nivell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satisfacció.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047139" y="5690209"/>
            <a:ext cx="228587" cy="190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07239" y="5233005"/>
            <a:ext cx="1663700" cy="14350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07239" y="5233009"/>
            <a:ext cx="1663700" cy="1435100"/>
          </a:xfrm>
          <a:custGeom>
            <a:avLst/>
            <a:gdLst/>
            <a:ahLst/>
            <a:cxnLst/>
            <a:rect l="l" t="t" r="r" b="b"/>
            <a:pathLst>
              <a:path w="1663700" h="1435100">
                <a:moveTo>
                  <a:pt x="0" y="717486"/>
                </a:moveTo>
                <a:lnTo>
                  <a:pt x="357543" y="0"/>
                </a:lnTo>
                <a:lnTo>
                  <a:pt x="1306156" y="0"/>
                </a:lnTo>
                <a:lnTo>
                  <a:pt x="1663700" y="717486"/>
                </a:lnTo>
                <a:lnTo>
                  <a:pt x="1306156" y="1434973"/>
                </a:lnTo>
                <a:lnTo>
                  <a:pt x="357543" y="1434973"/>
                </a:lnTo>
                <a:lnTo>
                  <a:pt x="0" y="717486"/>
                </a:lnTo>
                <a:close/>
              </a:path>
            </a:pathLst>
          </a:custGeom>
          <a:ln w="254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42339" y="5842609"/>
            <a:ext cx="2159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8015"/>
            <a:ext cx="10692130" cy="4932045"/>
          </a:xfrm>
          <a:custGeom>
            <a:avLst/>
            <a:gdLst/>
            <a:ahLst/>
            <a:cxnLst/>
            <a:rect l="l" t="t" r="r" b="b"/>
            <a:pathLst>
              <a:path w="10692130" h="4932045">
                <a:moveTo>
                  <a:pt x="0" y="4931994"/>
                </a:moveTo>
                <a:lnTo>
                  <a:pt x="10692003" y="4931994"/>
                </a:lnTo>
                <a:lnTo>
                  <a:pt x="10692003" y="0"/>
                </a:lnTo>
                <a:lnTo>
                  <a:pt x="0" y="0"/>
                </a:lnTo>
                <a:lnTo>
                  <a:pt x="0" y="4931994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8241" y="648017"/>
            <a:ext cx="3151759" cy="4722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9995" y="1298994"/>
            <a:ext cx="4068000" cy="2715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7995" y="2940011"/>
            <a:ext cx="2426970" cy="3733165"/>
          </a:xfrm>
          <a:custGeom>
            <a:avLst/>
            <a:gdLst/>
            <a:ahLst/>
            <a:cxnLst/>
            <a:rect l="l" t="t" r="r" b="b"/>
            <a:pathLst>
              <a:path w="2426970" h="3733165">
                <a:moveTo>
                  <a:pt x="0" y="3732834"/>
                </a:moveTo>
                <a:lnTo>
                  <a:pt x="2426500" y="3732834"/>
                </a:lnTo>
                <a:lnTo>
                  <a:pt x="2426500" y="0"/>
                </a:lnTo>
                <a:lnTo>
                  <a:pt x="0" y="0"/>
                </a:lnTo>
                <a:lnTo>
                  <a:pt x="0" y="3732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0002" y="3060039"/>
            <a:ext cx="2498763" cy="3743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8015"/>
            <a:ext cx="10692130" cy="4932045"/>
          </a:xfrm>
          <a:custGeom>
            <a:avLst/>
            <a:gdLst/>
            <a:ahLst/>
            <a:cxnLst/>
            <a:rect l="l" t="t" r="r" b="b"/>
            <a:pathLst>
              <a:path w="10692130" h="4932045">
                <a:moveTo>
                  <a:pt x="0" y="4931994"/>
                </a:moveTo>
                <a:lnTo>
                  <a:pt x="10692003" y="4931994"/>
                </a:lnTo>
                <a:lnTo>
                  <a:pt x="10692003" y="0"/>
                </a:lnTo>
                <a:lnTo>
                  <a:pt x="0" y="0"/>
                </a:lnTo>
                <a:lnTo>
                  <a:pt x="0" y="4931994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999" y="648017"/>
            <a:ext cx="6747509" cy="4498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4001" y="4908054"/>
            <a:ext cx="4498340" cy="584200"/>
          </a:xfrm>
          <a:custGeom>
            <a:avLst/>
            <a:gdLst/>
            <a:ahLst/>
            <a:cxnLst/>
            <a:rect l="l" t="t" r="r" b="b"/>
            <a:pathLst>
              <a:path w="4498340" h="584200">
                <a:moveTo>
                  <a:pt x="0" y="584200"/>
                </a:moveTo>
                <a:lnTo>
                  <a:pt x="4498340" y="584200"/>
                </a:lnTo>
                <a:lnTo>
                  <a:pt x="4498340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4001" y="5456694"/>
            <a:ext cx="3283585" cy="584200"/>
          </a:xfrm>
          <a:custGeom>
            <a:avLst/>
            <a:gdLst/>
            <a:ahLst/>
            <a:cxnLst/>
            <a:rect l="l" t="t" r="r" b="b"/>
            <a:pathLst>
              <a:path w="3283584" h="584200">
                <a:moveTo>
                  <a:pt x="0" y="584200"/>
                </a:moveTo>
                <a:lnTo>
                  <a:pt x="3283115" y="584200"/>
                </a:lnTo>
                <a:lnTo>
                  <a:pt x="3283115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16855" y="4882654"/>
            <a:ext cx="44284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0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nostra</a:t>
            </a:r>
            <a:r>
              <a:rPr sz="3600" b="1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45" dirty="0">
                <a:solidFill>
                  <a:srgbClr val="FFFFFF"/>
                </a:solidFill>
                <a:latin typeface="Arial"/>
                <a:cs typeface="Arial"/>
              </a:rPr>
              <a:t>CUCAFERA  </a:t>
            </a:r>
            <a:r>
              <a:rPr sz="3600" b="1" spc="-120" dirty="0">
                <a:solidFill>
                  <a:srgbClr val="FFFFFF"/>
                </a:solidFill>
                <a:latin typeface="Arial"/>
                <a:cs typeface="Arial"/>
              </a:rPr>
              <a:t>Amb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colla </a:t>
            </a:r>
            <a:r>
              <a:rPr sz="3600" b="1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6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65" dirty="0">
                <a:solidFill>
                  <a:srgbClr val="FFFFFF"/>
                </a:solidFill>
                <a:latin typeface="Arial"/>
                <a:cs typeface="Arial"/>
              </a:rPr>
              <a:t>tot!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8015"/>
            <a:ext cx="10692130" cy="4932045"/>
          </a:xfrm>
          <a:custGeom>
            <a:avLst/>
            <a:gdLst/>
            <a:ahLst/>
            <a:cxnLst/>
            <a:rect l="l" t="t" r="r" b="b"/>
            <a:pathLst>
              <a:path w="10692130" h="4932045">
                <a:moveTo>
                  <a:pt x="0" y="4931994"/>
                </a:moveTo>
                <a:lnTo>
                  <a:pt x="10692003" y="4931994"/>
                </a:lnTo>
                <a:lnTo>
                  <a:pt x="10692003" y="0"/>
                </a:lnTo>
                <a:lnTo>
                  <a:pt x="0" y="0"/>
                </a:lnTo>
                <a:lnTo>
                  <a:pt x="0" y="4931994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6921" y="648004"/>
            <a:ext cx="8138147" cy="598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8015"/>
            <a:ext cx="10692130" cy="4932045"/>
          </a:xfrm>
          <a:custGeom>
            <a:avLst/>
            <a:gdLst/>
            <a:ahLst/>
            <a:cxnLst/>
            <a:rect l="l" t="t" r="r" b="b"/>
            <a:pathLst>
              <a:path w="10692130" h="4932045">
                <a:moveTo>
                  <a:pt x="0" y="4931994"/>
                </a:moveTo>
                <a:lnTo>
                  <a:pt x="10692003" y="4931994"/>
                </a:lnTo>
                <a:lnTo>
                  <a:pt x="10692003" y="0"/>
                </a:lnTo>
                <a:lnTo>
                  <a:pt x="0" y="0"/>
                </a:lnTo>
                <a:lnTo>
                  <a:pt x="0" y="4931994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4005" y="648017"/>
            <a:ext cx="4205744" cy="279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999" y="1842008"/>
            <a:ext cx="2221230" cy="2580005"/>
          </a:xfrm>
          <a:custGeom>
            <a:avLst/>
            <a:gdLst/>
            <a:ahLst/>
            <a:cxnLst/>
            <a:rect l="l" t="t" r="r" b="b"/>
            <a:pathLst>
              <a:path w="2221230" h="2580004">
                <a:moveTo>
                  <a:pt x="0" y="2580004"/>
                </a:moveTo>
                <a:lnTo>
                  <a:pt x="2220734" y="2580004"/>
                </a:lnTo>
                <a:lnTo>
                  <a:pt x="2220734" y="0"/>
                </a:lnTo>
                <a:lnTo>
                  <a:pt x="0" y="0"/>
                </a:lnTo>
                <a:lnTo>
                  <a:pt x="0" y="2580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4005" y="3708006"/>
            <a:ext cx="4205744" cy="2885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20" y="1968004"/>
            <a:ext cx="4231754" cy="2814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8015"/>
            <a:ext cx="10692130" cy="4932045"/>
          </a:xfrm>
          <a:custGeom>
            <a:avLst/>
            <a:gdLst/>
            <a:ahLst/>
            <a:cxnLst/>
            <a:rect l="l" t="t" r="r" b="b"/>
            <a:pathLst>
              <a:path w="10692130" h="4932045">
                <a:moveTo>
                  <a:pt x="0" y="4931994"/>
                </a:moveTo>
                <a:lnTo>
                  <a:pt x="10692003" y="4931994"/>
                </a:lnTo>
                <a:lnTo>
                  <a:pt x="10692003" y="0"/>
                </a:lnTo>
                <a:lnTo>
                  <a:pt x="0" y="0"/>
                </a:lnTo>
                <a:lnTo>
                  <a:pt x="0" y="4931994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0996" y="900010"/>
            <a:ext cx="6629996" cy="4972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8015"/>
            <a:ext cx="10692130" cy="4932045"/>
          </a:xfrm>
          <a:custGeom>
            <a:avLst/>
            <a:gdLst/>
            <a:ahLst/>
            <a:cxnLst/>
            <a:rect l="l" t="t" r="r" b="b"/>
            <a:pathLst>
              <a:path w="10692130" h="4932045">
                <a:moveTo>
                  <a:pt x="0" y="4931994"/>
                </a:moveTo>
                <a:lnTo>
                  <a:pt x="10692003" y="4931994"/>
                </a:lnTo>
                <a:lnTo>
                  <a:pt x="10692003" y="0"/>
                </a:lnTo>
                <a:lnTo>
                  <a:pt x="0" y="0"/>
                </a:lnTo>
                <a:lnTo>
                  <a:pt x="0" y="4931994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5133" y="648017"/>
            <a:ext cx="3887990" cy="2833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5133" y="3708006"/>
            <a:ext cx="3887990" cy="258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6134" y="2354999"/>
            <a:ext cx="2221230" cy="3570604"/>
          </a:xfrm>
          <a:custGeom>
            <a:avLst/>
            <a:gdLst/>
            <a:ahLst/>
            <a:cxnLst/>
            <a:rect l="l" t="t" r="r" b="b"/>
            <a:pathLst>
              <a:path w="2221229" h="3570604">
                <a:moveTo>
                  <a:pt x="0" y="3570008"/>
                </a:moveTo>
                <a:lnTo>
                  <a:pt x="2220734" y="3570008"/>
                </a:lnTo>
                <a:lnTo>
                  <a:pt x="2220734" y="0"/>
                </a:lnTo>
                <a:lnTo>
                  <a:pt x="0" y="0"/>
                </a:lnTo>
                <a:lnTo>
                  <a:pt x="0" y="3570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0383" y="1998497"/>
            <a:ext cx="4279493" cy="3797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8015"/>
            <a:ext cx="10692130" cy="4932045"/>
          </a:xfrm>
          <a:custGeom>
            <a:avLst/>
            <a:gdLst/>
            <a:ahLst/>
            <a:cxnLst/>
            <a:rect l="l" t="t" r="r" b="b"/>
            <a:pathLst>
              <a:path w="10692130" h="4932045">
                <a:moveTo>
                  <a:pt x="0" y="4931994"/>
                </a:moveTo>
                <a:lnTo>
                  <a:pt x="10692003" y="4931994"/>
                </a:lnTo>
                <a:lnTo>
                  <a:pt x="10692003" y="0"/>
                </a:lnTo>
                <a:lnTo>
                  <a:pt x="0" y="0"/>
                </a:lnTo>
                <a:lnTo>
                  <a:pt x="0" y="4931994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9000" y="648017"/>
            <a:ext cx="3887998" cy="2915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4905" y="3964685"/>
            <a:ext cx="4267200" cy="2678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4998" y="648017"/>
            <a:ext cx="4697996" cy="3523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3152" y="648004"/>
            <a:ext cx="6165697" cy="4303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0049" y="5162804"/>
            <a:ext cx="387159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5" dirty="0">
                <a:solidFill>
                  <a:srgbClr val="231F20"/>
                </a:solidFill>
                <a:latin typeface="Arial"/>
                <a:cs typeface="Arial"/>
              </a:rPr>
              <a:t>Animeu-vos</a:t>
            </a:r>
            <a:r>
              <a:rPr sz="2800" b="1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800" b="1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fer</a:t>
            </a:r>
            <a:r>
              <a:rPr sz="2800" b="1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80" dirty="0">
                <a:solidFill>
                  <a:srgbClr val="231F20"/>
                </a:solidFill>
                <a:latin typeface="Arial"/>
                <a:cs typeface="Arial"/>
              </a:rPr>
              <a:t>coses  </a:t>
            </a:r>
            <a:r>
              <a:rPr sz="2800" b="1" spc="-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2800" b="1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231F20"/>
                </a:solidFill>
                <a:latin typeface="Arial"/>
                <a:cs typeface="Arial"/>
              </a:rPr>
              <a:t>vosaltres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b="1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tots!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299" y="1369847"/>
            <a:ext cx="70675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45" dirty="0">
                <a:solidFill>
                  <a:srgbClr val="231F20"/>
                </a:solidFill>
                <a:latin typeface="Arial"/>
                <a:cs typeface="Arial"/>
              </a:rPr>
              <a:t>Aquest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projecte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231F20"/>
                </a:solidFill>
                <a:latin typeface="Arial"/>
                <a:cs typeface="Arial"/>
              </a:rPr>
              <a:t>desenvolupa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231F20"/>
                </a:solidFill>
                <a:latin typeface="Arial"/>
                <a:cs typeface="Arial"/>
              </a:rPr>
              <a:t>l’Institut  </a:t>
            </a:r>
            <a:r>
              <a:rPr sz="2800" b="1" spc="-85" dirty="0">
                <a:solidFill>
                  <a:srgbClr val="231F20"/>
                </a:solidFill>
                <a:latin typeface="Arial"/>
                <a:cs typeface="Arial"/>
              </a:rPr>
              <a:t>Josep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Mestres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231F20"/>
                </a:solidFill>
                <a:latin typeface="Arial"/>
                <a:cs typeface="Arial"/>
              </a:rPr>
              <a:t>Busquets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231F20"/>
                </a:solidFill>
                <a:latin typeface="Arial"/>
                <a:cs typeface="Arial"/>
              </a:rPr>
              <a:t>Viladecans.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999" y="2418867"/>
            <a:ext cx="3049270" cy="33020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2440"/>
              </a:lnSpc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INICI:</a:t>
            </a:r>
            <a:r>
              <a:rPr sz="22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CURS </a:t>
            </a:r>
            <a:r>
              <a:rPr sz="2200" b="1" spc="45" dirty="0">
                <a:solidFill>
                  <a:srgbClr val="FFFFFF"/>
                </a:solidFill>
                <a:latin typeface="Arial"/>
                <a:cs typeface="Arial"/>
              </a:rPr>
              <a:t>2014-2015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1856739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spc="-45" dirty="0"/>
              <a:t>Context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5369394" y="3330011"/>
            <a:ext cx="3648595" cy="3378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9400" y="3338267"/>
            <a:ext cx="4348480" cy="3370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moltes gra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028825"/>
            <a:ext cx="541219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5294" y="1851126"/>
            <a:ext cx="8288605" cy="5198859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200" b="1" spc="-30" dirty="0">
                <a:solidFill>
                  <a:srgbClr val="E8843E"/>
                </a:solidFill>
                <a:latin typeface="Arial"/>
                <a:cs typeface="Arial"/>
              </a:rPr>
              <a:t>Anàlisi</a:t>
            </a:r>
            <a:r>
              <a:rPr sz="2200" b="1" spc="-16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231F20"/>
                </a:solidFill>
                <a:latin typeface="Arial"/>
                <a:cs typeface="Arial"/>
              </a:rPr>
              <a:t>situació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45" dirty="0">
                <a:solidFill>
                  <a:srgbClr val="231F20"/>
                </a:solidFill>
                <a:latin typeface="Arial"/>
                <a:cs typeface="Arial"/>
              </a:rPr>
              <a:t>convivència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centre.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b="1" spc="-70" dirty="0">
                <a:solidFill>
                  <a:srgbClr val="E8843E"/>
                </a:solidFill>
                <a:latin typeface="Arial"/>
                <a:cs typeface="Arial"/>
              </a:rPr>
              <a:t>Poca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E8843E"/>
                </a:solidFill>
                <a:latin typeface="Arial"/>
                <a:cs typeface="Arial"/>
              </a:rPr>
              <a:t>participació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31F20"/>
                </a:solidFill>
                <a:latin typeface="Arial"/>
                <a:cs typeface="Arial"/>
              </a:rPr>
              <a:t>dels</a:t>
            </a:r>
            <a:r>
              <a:rPr sz="22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231F20"/>
                </a:solidFill>
                <a:latin typeface="Arial"/>
                <a:cs typeface="Arial"/>
              </a:rPr>
              <a:t>alumnes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22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22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231F20"/>
                </a:solidFill>
                <a:latin typeface="Arial"/>
                <a:cs typeface="Arial"/>
              </a:rPr>
              <a:t>festes.</a:t>
            </a:r>
            <a:endParaRPr sz="2200" dirty="0">
              <a:latin typeface="Arial"/>
              <a:cs typeface="Arial"/>
            </a:endParaRPr>
          </a:p>
          <a:p>
            <a:pPr marL="12700" marR="30480">
              <a:lnSpc>
                <a:spcPct val="100000"/>
              </a:lnSpc>
              <a:spcBef>
                <a:spcPts val="1060"/>
              </a:spcBef>
            </a:pPr>
            <a:r>
              <a:rPr sz="2200" b="1" spc="10" dirty="0">
                <a:solidFill>
                  <a:srgbClr val="231F20"/>
                </a:solidFill>
                <a:latin typeface="Arial"/>
                <a:cs typeface="Arial"/>
              </a:rPr>
              <a:t>Necessitat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231F20"/>
                </a:solidFill>
                <a:latin typeface="Arial"/>
                <a:cs typeface="Arial"/>
              </a:rPr>
              <a:t>trobar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45" dirty="0">
                <a:solidFill>
                  <a:srgbClr val="E8843E"/>
                </a:solidFill>
                <a:latin typeface="Arial"/>
                <a:cs typeface="Arial"/>
              </a:rPr>
              <a:t>identitat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E8843E"/>
                </a:solidFill>
                <a:latin typeface="Arial"/>
                <a:cs typeface="Arial"/>
              </a:rPr>
              <a:t>de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E8843E"/>
                </a:solidFill>
                <a:latin typeface="Arial"/>
                <a:cs typeface="Arial"/>
              </a:rPr>
              <a:t>centre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aglutini  </a:t>
            </a:r>
            <a:r>
              <a:rPr sz="2200" b="1" spc="3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2200" b="1" spc="5" dirty="0">
                <a:solidFill>
                  <a:srgbClr val="231F20"/>
                </a:solidFill>
                <a:latin typeface="Arial"/>
                <a:cs typeface="Arial"/>
              </a:rPr>
              <a:t>comunitat</a:t>
            </a:r>
            <a:r>
              <a:rPr sz="2200" b="1" spc="-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educativa.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60"/>
              </a:spcBef>
            </a:pP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Importància </a:t>
            </a:r>
            <a:r>
              <a:rPr sz="2200" b="1" spc="-1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2200" b="1" spc="-15" dirty="0">
                <a:solidFill>
                  <a:srgbClr val="231F20"/>
                </a:solidFill>
                <a:latin typeface="Arial"/>
                <a:cs typeface="Arial"/>
              </a:rPr>
              <a:t>reforçar </a:t>
            </a:r>
            <a:r>
              <a:rPr sz="2200" b="1" spc="-20" dirty="0">
                <a:solidFill>
                  <a:srgbClr val="E8843E"/>
                </a:solidFill>
                <a:latin typeface="Arial"/>
                <a:cs typeface="Arial"/>
              </a:rPr>
              <a:t>dinàmiques </a:t>
            </a:r>
            <a:r>
              <a:rPr sz="2200" b="1" spc="-25" dirty="0">
                <a:solidFill>
                  <a:srgbClr val="E8843E"/>
                </a:solidFill>
                <a:latin typeface="Arial"/>
                <a:cs typeface="Arial"/>
              </a:rPr>
              <a:t>positives</a:t>
            </a:r>
            <a:r>
              <a:rPr sz="2200" b="1" spc="-25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2200" b="1" spc="-30" dirty="0">
                <a:solidFill>
                  <a:srgbClr val="231F20"/>
                </a:solidFill>
                <a:latin typeface="Arial"/>
                <a:cs typeface="Arial"/>
              </a:rPr>
              <a:t>donar  </a:t>
            </a:r>
            <a:r>
              <a:rPr sz="2200" b="1" spc="20" dirty="0">
                <a:solidFill>
                  <a:srgbClr val="231F20"/>
                </a:solidFill>
                <a:latin typeface="Arial"/>
                <a:cs typeface="Arial"/>
              </a:rPr>
              <a:t>visibilitat,</a:t>
            </a:r>
            <a:r>
              <a:rPr sz="2200" b="1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231F20"/>
                </a:solidFill>
                <a:latin typeface="Arial"/>
                <a:cs typeface="Arial"/>
              </a:rPr>
              <a:t>protagonisme,</a:t>
            </a:r>
            <a:r>
              <a:rPr sz="2200" b="1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231F20"/>
                </a:solidFill>
                <a:latin typeface="Arial"/>
                <a:cs typeface="Arial"/>
              </a:rPr>
              <a:t>valoració</a:t>
            </a:r>
            <a:r>
              <a:rPr sz="22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31F20"/>
                </a:solidFill>
                <a:latin typeface="Arial"/>
                <a:cs typeface="Arial"/>
              </a:rPr>
              <a:t>reconeixement</a:t>
            </a:r>
            <a:r>
              <a:rPr sz="22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31F20"/>
                </a:solidFill>
                <a:latin typeface="Arial"/>
                <a:cs typeface="Arial"/>
              </a:rPr>
              <a:t>dels  </a:t>
            </a:r>
            <a:r>
              <a:rPr sz="2200" b="1" spc="-20" dirty="0">
                <a:solidFill>
                  <a:srgbClr val="231F20"/>
                </a:solidFill>
                <a:latin typeface="Arial"/>
                <a:cs typeface="Arial"/>
              </a:rPr>
              <a:t>alumnes</a:t>
            </a:r>
            <a:r>
              <a:rPr sz="22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sz="22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aporten</a:t>
            </a:r>
            <a:r>
              <a:rPr sz="22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31F20"/>
                </a:solidFill>
                <a:latin typeface="Arial"/>
                <a:cs typeface="Arial"/>
              </a:rPr>
              <a:t>aspectes</a:t>
            </a:r>
            <a:r>
              <a:rPr sz="22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31F20"/>
                </a:solidFill>
                <a:latin typeface="Arial"/>
                <a:cs typeface="Arial"/>
              </a:rPr>
              <a:t>positius,</a:t>
            </a:r>
            <a:r>
              <a:rPr sz="2200" b="1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231F20"/>
                </a:solidFill>
                <a:latin typeface="Arial"/>
                <a:cs typeface="Arial"/>
              </a:rPr>
              <a:t>col·laboren,</a:t>
            </a:r>
            <a:r>
              <a:rPr sz="2200" b="1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231F20"/>
                </a:solidFill>
                <a:latin typeface="Arial"/>
                <a:cs typeface="Arial"/>
              </a:rPr>
              <a:t>etc</a:t>
            </a:r>
            <a:r>
              <a:rPr sz="2200" b="1" spc="1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ca-ES" sz="2200" b="1" spc="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60"/>
              </a:spcBef>
            </a:pPr>
            <a:r>
              <a:rPr lang="ca-ES" sz="2200" b="1" spc="1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Autopercepció</a:t>
            </a:r>
            <a:r>
              <a:rPr lang="ca-ES" sz="2200" b="1" spc="10" dirty="0" smtClean="0">
                <a:solidFill>
                  <a:srgbClr val="231F20"/>
                </a:solidFill>
                <a:latin typeface="Arial"/>
                <a:cs typeface="Arial"/>
              </a:rPr>
              <a:t> negativa del centre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b="1" spc="-45" dirty="0">
                <a:solidFill>
                  <a:srgbClr val="E8843E"/>
                </a:solidFill>
                <a:latin typeface="Arial"/>
                <a:cs typeface="Arial"/>
              </a:rPr>
              <a:t>Obrir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E8843E"/>
                </a:solidFill>
                <a:latin typeface="Arial"/>
                <a:cs typeface="Arial"/>
              </a:rPr>
              <a:t>les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E8843E"/>
                </a:solidFill>
                <a:latin typeface="Arial"/>
                <a:cs typeface="Arial"/>
              </a:rPr>
              <a:t>portes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231F20"/>
                </a:solidFill>
                <a:latin typeface="Arial"/>
                <a:cs typeface="Arial"/>
              </a:rPr>
              <a:t>participar.</a:t>
            </a:r>
            <a:endParaRPr sz="2200" dirty="0">
              <a:latin typeface="Arial"/>
              <a:cs typeface="Arial"/>
            </a:endParaRPr>
          </a:p>
          <a:p>
            <a:pPr marL="12700" marR="130175">
              <a:lnSpc>
                <a:spcPct val="100000"/>
              </a:lnSpc>
              <a:spcBef>
                <a:spcPts val="1060"/>
              </a:spcBef>
            </a:pPr>
            <a:r>
              <a:rPr sz="2200" b="1" spc="-90" dirty="0">
                <a:solidFill>
                  <a:srgbClr val="231F20"/>
                </a:solidFill>
                <a:latin typeface="Arial"/>
                <a:cs typeface="Arial"/>
              </a:rPr>
              <a:t>CONVIVÈNCIA:</a:t>
            </a:r>
            <a:r>
              <a:rPr sz="2200" b="1" spc="-3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E8843E"/>
                </a:solidFill>
                <a:latin typeface="Arial"/>
                <a:cs typeface="Arial"/>
              </a:rPr>
              <a:t>anar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E8843E"/>
                </a:solidFill>
                <a:latin typeface="Arial"/>
                <a:cs typeface="Arial"/>
              </a:rPr>
              <a:t>més</a:t>
            </a:r>
            <a:r>
              <a:rPr sz="2200" b="1" spc="-16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E8843E"/>
                </a:solidFill>
                <a:latin typeface="Arial"/>
                <a:cs typeface="Arial"/>
              </a:rPr>
              <a:t>enllà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200" b="1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2200" b="1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231F20"/>
                </a:solidFill>
                <a:latin typeface="Arial"/>
                <a:cs typeface="Arial"/>
              </a:rPr>
              <a:t>mesures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231F20"/>
                </a:solidFill>
                <a:latin typeface="Arial"/>
                <a:cs typeface="Arial"/>
              </a:rPr>
              <a:t>punitives,  </a:t>
            </a:r>
            <a:r>
              <a:rPr sz="2200" b="1" spc="-20" dirty="0">
                <a:solidFill>
                  <a:srgbClr val="231F20"/>
                </a:solidFill>
                <a:latin typeface="Arial"/>
                <a:cs typeface="Arial"/>
              </a:rPr>
              <a:t>rescabaladores,</a:t>
            </a:r>
            <a:r>
              <a:rPr sz="2200" b="1" spc="-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231F20"/>
                </a:solidFill>
                <a:latin typeface="Arial"/>
                <a:cs typeface="Arial"/>
              </a:rPr>
              <a:t>etc.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b="1" spc="-15" dirty="0">
                <a:solidFill>
                  <a:srgbClr val="231F20"/>
                </a:solidFill>
                <a:latin typeface="Arial"/>
                <a:cs typeface="Arial"/>
              </a:rPr>
              <a:t>Complementar</a:t>
            </a:r>
            <a:r>
              <a:rPr sz="2200" b="1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231F20"/>
                </a:solidFill>
                <a:latin typeface="Arial"/>
                <a:cs typeface="Arial"/>
              </a:rPr>
              <a:t>tasca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2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rgbClr val="E8843E"/>
                </a:solidFill>
                <a:latin typeface="Arial"/>
                <a:cs typeface="Arial"/>
              </a:rPr>
              <a:t>Comissió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E8843E"/>
                </a:solidFill>
                <a:latin typeface="Arial"/>
                <a:cs typeface="Arial"/>
              </a:rPr>
              <a:t>de</a:t>
            </a:r>
            <a:r>
              <a:rPr sz="2200" b="1" spc="-15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E8843E"/>
                </a:solidFill>
                <a:latin typeface="Arial"/>
                <a:cs typeface="Arial"/>
              </a:rPr>
              <a:t>Convivència.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999" y="534060"/>
            <a:ext cx="7498715" cy="584200"/>
          </a:xfrm>
          <a:custGeom>
            <a:avLst/>
            <a:gdLst/>
            <a:ahLst/>
            <a:cxnLst/>
            <a:rect l="l" t="t" r="r" b="b"/>
            <a:pathLst>
              <a:path w="7498715" h="584200">
                <a:moveTo>
                  <a:pt x="0" y="584200"/>
                </a:moveTo>
                <a:lnTo>
                  <a:pt x="7498473" y="584200"/>
                </a:lnTo>
                <a:lnTo>
                  <a:pt x="7498473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999" y="1016660"/>
            <a:ext cx="3304540" cy="584200"/>
          </a:xfrm>
          <a:custGeom>
            <a:avLst/>
            <a:gdLst/>
            <a:ahLst/>
            <a:cxnLst/>
            <a:rect l="l" t="t" r="r" b="b"/>
            <a:pathLst>
              <a:path w="3304540" h="584200">
                <a:moveTo>
                  <a:pt x="0" y="584199"/>
                </a:moveTo>
                <a:lnTo>
                  <a:pt x="3304146" y="584199"/>
                </a:lnTo>
                <a:lnTo>
                  <a:pt x="3304146" y="0"/>
                </a:lnTo>
                <a:lnTo>
                  <a:pt x="0" y="0"/>
                </a:lnTo>
                <a:lnTo>
                  <a:pt x="0" y="584199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7498715" cy="4826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3800"/>
              </a:lnSpc>
            </a:pPr>
            <a:r>
              <a:rPr sz="3600" spc="-25" dirty="0"/>
              <a:t>Punt</a:t>
            </a:r>
            <a:r>
              <a:rPr sz="3600" spc="-250" dirty="0"/>
              <a:t> </a:t>
            </a:r>
            <a:r>
              <a:rPr sz="3600" spc="-20" dirty="0"/>
              <a:t>de</a:t>
            </a:r>
            <a:r>
              <a:rPr sz="3600" spc="-250" dirty="0"/>
              <a:t> </a:t>
            </a:r>
            <a:r>
              <a:rPr sz="3600" spc="30" dirty="0"/>
              <a:t>partida:</a:t>
            </a:r>
            <a:r>
              <a:rPr sz="3600" spc="-484" dirty="0"/>
              <a:t> </a:t>
            </a:r>
            <a:r>
              <a:rPr sz="3600" spc="-30" dirty="0"/>
              <a:t>diagnosi/detecció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647999" y="1118260"/>
            <a:ext cx="3304540" cy="4826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3420"/>
              </a:lnSpc>
            </a:pP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6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necessitats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4001" y="2075840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4001" y="2577604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4001" y="3052813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4001" y="3852011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4001" y="5439613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4001" y="6268806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342011"/>
            <a:ext cx="6108065" cy="888365"/>
          </a:xfrm>
          <a:prstGeom prst="rect">
            <a:avLst/>
          </a:prstGeom>
          <a:solidFill>
            <a:srgbClr val="E8843E">
              <a:alpha val="86997"/>
            </a:srgbClr>
          </a:solidFill>
        </p:spPr>
        <p:txBody>
          <a:bodyPr vert="horz" wrap="square" lIns="0" tIns="6286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495"/>
              </a:spcBef>
            </a:pPr>
            <a:r>
              <a:rPr sz="5150" spc="-180" dirty="0">
                <a:solidFill>
                  <a:srgbClr val="231F20"/>
                </a:solidFill>
              </a:rPr>
              <a:t>VIURE </a:t>
            </a:r>
            <a:r>
              <a:rPr sz="5150" spc="100" dirty="0">
                <a:solidFill>
                  <a:srgbClr val="231F20"/>
                </a:solidFill>
              </a:rPr>
              <a:t>I</a:t>
            </a:r>
            <a:r>
              <a:rPr sz="5150" spc="-565" dirty="0">
                <a:solidFill>
                  <a:srgbClr val="231F20"/>
                </a:solidFill>
              </a:rPr>
              <a:t> </a:t>
            </a:r>
            <a:r>
              <a:rPr sz="5150" spc="-229" dirty="0">
                <a:solidFill>
                  <a:srgbClr val="231F20"/>
                </a:solidFill>
              </a:rPr>
              <a:t>CONVIURE</a:t>
            </a:r>
            <a:endParaRPr sz="5150"/>
          </a:p>
        </p:txBody>
      </p:sp>
      <p:sp>
        <p:nvSpPr>
          <p:cNvPr id="3" name="object 3"/>
          <p:cNvSpPr txBox="1"/>
          <p:nvPr/>
        </p:nvSpPr>
        <p:spPr>
          <a:xfrm>
            <a:off x="1220419" y="2155418"/>
            <a:ext cx="3481704" cy="1234440"/>
          </a:xfrm>
          <a:prstGeom prst="rect">
            <a:avLst/>
          </a:prstGeom>
          <a:solidFill>
            <a:srgbClr val="F2BB95"/>
          </a:solidFill>
        </p:spPr>
        <p:txBody>
          <a:bodyPr vert="horz" wrap="square" lIns="0" tIns="338455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2665"/>
              </a:spcBef>
            </a:pPr>
            <a:r>
              <a:rPr sz="3350" b="1" spc="-145" dirty="0">
                <a:solidFill>
                  <a:srgbClr val="231F20"/>
                </a:solidFill>
                <a:latin typeface="Arial"/>
                <a:cs typeface="Arial"/>
              </a:rPr>
              <a:t>CONVIVÈNCIA</a:t>
            </a:r>
            <a:endParaRPr sz="3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425" y="4245292"/>
            <a:ext cx="3481704" cy="486409"/>
          </a:xfrm>
          <a:prstGeom prst="rect">
            <a:avLst/>
          </a:prstGeom>
          <a:solidFill>
            <a:srgbClr val="002060"/>
          </a:solidFill>
          <a:ln w="11823">
            <a:solidFill>
              <a:srgbClr val="E884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8920">
              <a:lnSpc>
                <a:spcPct val="100000"/>
              </a:lnSpc>
            </a:pPr>
            <a:r>
              <a:rPr sz="3050" b="1" spc="-100" dirty="0">
                <a:solidFill>
                  <a:srgbClr val="E8843E"/>
                </a:solidFill>
                <a:latin typeface="Arial"/>
                <a:cs typeface="Arial"/>
              </a:rPr>
              <a:t>Acció</a:t>
            </a:r>
            <a:r>
              <a:rPr sz="3050" b="1" spc="-22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3050" b="1" spc="50" dirty="0">
                <a:solidFill>
                  <a:srgbClr val="E8843E"/>
                </a:solidFill>
                <a:latin typeface="Arial"/>
                <a:cs typeface="Arial"/>
              </a:rPr>
              <a:t>cultural+3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5462" y="4104931"/>
            <a:ext cx="3911600" cy="182689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algn="ctr">
              <a:lnSpc>
                <a:spcPct val="130000"/>
              </a:lnSpc>
              <a:spcBef>
                <a:spcPts val="5"/>
              </a:spcBef>
            </a:pPr>
            <a:r>
              <a:rPr sz="3050" b="1" spc="-85" dirty="0">
                <a:solidFill>
                  <a:srgbClr val="231F20"/>
                </a:solidFill>
                <a:latin typeface="Arial"/>
                <a:cs typeface="Arial"/>
              </a:rPr>
              <a:t>Comissió</a:t>
            </a:r>
            <a:r>
              <a:rPr sz="3050" b="1" spc="-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50" b="1" spc="-55" dirty="0">
                <a:solidFill>
                  <a:srgbClr val="231F20"/>
                </a:solidFill>
                <a:latin typeface="Arial"/>
                <a:cs typeface="Arial"/>
              </a:rPr>
              <a:t>convivència  </a:t>
            </a:r>
            <a:r>
              <a:rPr sz="3050" b="1" spc="-30" dirty="0">
                <a:solidFill>
                  <a:srgbClr val="231F20"/>
                </a:solidFill>
                <a:latin typeface="Arial"/>
                <a:cs typeface="Arial"/>
              </a:rPr>
              <a:t>Servei </a:t>
            </a:r>
            <a:r>
              <a:rPr sz="3050" b="1" spc="-1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3050" b="1" spc="-20" dirty="0">
                <a:solidFill>
                  <a:srgbClr val="231F20"/>
                </a:solidFill>
                <a:latin typeface="Arial"/>
                <a:cs typeface="Arial"/>
              </a:rPr>
              <a:t>mediació  </a:t>
            </a:r>
            <a:r>
              <a:rPr sz="3050" b="1" spc="-45" dirty="0">
                <a:solidFill>
                  <a:srgbClr val="231F20"/>
                </a:solidFill>
                <a:latin typeface="Arial"/>
                <a:cs typeface="Arial"/>
              </a:rPr>
              <a:t>Equip </a:t>
            </a:r>
            <a:r>
              <a:rPr sz="3050" b="1" spc="-1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305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50" b="1" spc="-20" dirty="0">
                <a:solidFill>
                  <a:srgbClr val="231F20"/>
                </a:solidFill>
                <a:latin typeface="Arial"/>
                <a:cs typeface="Arial"/>
              </a:rPr>
              <a:t>guaites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1806" y="4697805"/>
            <a:ext cx="3518535" cy="1233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83870">
              <a:lnSpc>
                <a:spcPct val="130000"/>
              </a:lnSpc>
              <a:spcBef>
                <a:spcPts val="95"/>
              </a:spcBef>
            </a:pPr>
            <a:r>
              <a:rPr sz="3050" b="1" spc="-75" dirty="0">
                <a:solidFill>
                  <a:srgbClr val="231F20"/>
                </a:solidFill>
                <a:latin typeface="Arial"/>
                <a:cs typeface="Arial"/>
              </a:rPr>
              <a:t>Som </a:t>
            </a:r>
            <a:r>
              <a:rPr sz="3050" b="1" spc="-30" dirty="0">
                <a:solidFill>
                  <a:srgbClr val="231F20"/>
                </a:solidFill>
                <a:latin typeface="Arial"/>
                <a:cs typeface="Arial"/>
              </a:rPr>
              <a:t>monitors  </a:t>
            </a:r>
            <a:r>
              <a:rPr sz="3050" b="1" spc="-50" dirty="0">
                <a:solidFill>
                  <a:srgbClr val="231F20"/>
                </a:solidFill>
                <a:latin typeface="Arial"/>
                <a:cs typeface="Arial"/>
              </a:rPr>
              <a:t>Tutoria </a:t>
            </a:r>
            <a:r>
              <a:rPr sz="3050" b="1" spc="30" dirty="0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sz="3050" b="1" spc="-4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50" b="1" spc="-40" dirty="0">
                <a:solidFill>
                  <a:srgbClr val="231F20"/>
                </a:solidFill>
                <a:latin typeface="Arial"/>
                <a:cs typeface="Arial"/>
              </a:rPr>
              <a:t>iguals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0425" y="2155418"/>
            <a:ext cx="3481704" cy="1115049"/>
          </a:xfrm>
          <a:prstGeom prst="rect">
            <a:avLst/>
          </a:prstGeom>
          <a:solidFill>
            <a:srgbClr val="F8DAC5"/>
          </a:solidFill>
        </p:spPr>
        <p:txBody>
          <a:bodyPr vert="horz" wrap="square" lIns="0" tIns="83185" rIns="0" bIns="0" rtlCol="0">
            <a:spAutoFit/>
          </a:bodyPr>
          <a:lstStyle/>
          <a:p>
            <a:pPr marL="267335" marR="259715" algn="ctr">
              <a:lnSpc>
                <a:spcPct val="100000"/>
              </a:lnSpc>
              <a:spcBef>
                <a:spcPts val="655"/>
              </a:spcBef>
            </a:pPr>
            <a:r>
              <a:rPr sz="3350" b="1" spc="-180" dirty="0">
                <a:solidFill>
                  <a:srgbClr val="231F20"/>
                </a:solidFill>
                <a:latin typeface="Arial"/>
                <a:cs typeface="Arial"/>
              </a:rPr>
              <a:t>COHESIÓ  </a:t>
            </a:r>
            <a:r>
              <a:rPr sz="3350" b="1" spc="-65" dirty="0">
                <a:solidFill>
                  <a:srgbClr val="231F20"/>
                </a:solidFill>
                <a:latin typeface="Arial"/>
                <a:cs typeface="Arial"/>
              </a:rPr>
              <a:t>IDENTIFI</a:t>
            </a:r>
            <a:r>
              <a:rPr sz="3350" b="1" spc="-1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3350" b="1" spc="-33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3350" b="1" spc="-204" dirty="0">
                <a:solidFill>
                  <a:srgbClr val="231F20"/>
                </a:solidFill>
                <a:latin typeface="Arial"/>
                <a:cs typeface="Arial"/>
              </a:rPr>
              <a:t>CIÓ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61004" y="3564001"/>
            <a:ext cx="0" cy="582930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498"/>
                </a:lnTo>
              </a:path>
            </a:pathLst>
          </a:custGeom>
          <a:ln w="38100">
            <a:solidFill>
              <a:srgbClr val="E88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6001" y="1318653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4">
                <a:moveTo>
                  <a:pt x="0" y="0"/>
                </a:moveTo>
                <a:lnTo>
                  <a:pt x="0" y="321449"/>
                </a:lnTo>
              </a:path>
            </a:pathLst>
          </a:custGeom>
          <a:ln w="38100">
            <a:solidFill>
              <a:srgbClr val="E88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5092" y="3564001"/>
            <a:ext cx="0" cy="582930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498"/>
                </a:lnTo>
              </a:path>
            </a:pathLst>
          </a:custGeom>
          <a:ln w="38100">
            <a:solidFill>
              <a:srgbClr val="E88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55086" y="1640116"/>
            <a:ext cx="4776470" cy="364490"/>
          </a:xfrm>
          <a:custGeom>
            <a:avLst/>
            <a:gdLst/>
            <a:ahLst/>
            <a:cxnLst/>
            <a:rect l="l" t="t" r="r" b="b"/>
            <a:pathLst>
              <a:path w="4776470" h="364489">
                <a:moveTo>
                  <a:pt x="0" y="363893"/>
                </a:moveTo>
                <a:lnTo>
                  <a:pt x="0" y="0"/>
                </a:lnTo>
                <a:lnTo>
                  <a:pt x="4775911" y="0"/>
                </a:lnTo>
                <a:lnTo>
                  <a:pt x="4775911" y="363893"/>
                </a:lnTo>
              </a:path>
            </a:pathLst>
          </a:custGeom>
          <a:ln w="38100">
            <a:solidFill>
              <a:srgbClr val="E88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69916" y="2792641"/>
            <a:ext cx="798195" cy="0"/>
          </a:xfrm>
          <a:custGeom>
            <a:avLst/>
            <a:gdLst/>
            <a:ahLst/>
            <a:cxnLst/>
            <a:rect l="l" t="t" r="r" b="b"/>
            <a:pathLst>
              <a:path w="798195">
                <a:moveTo>
                  <a:pt x="0" y="0"/>
                </a:moveTo>
                <a:lnTo>
                  <a:pt x="797928" y="0"/>
                </a:lnTo>
              </a:path>
            </a:pathLst>
          </a:custGeom>
          <a:ln w="38100">
            <a:solidFill>
              <a:srgbClr val="E88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3838" y="2698699"/>
            <a:ext cx="101600" cy="187960"/>
          </a:xfrm>
          <a:custGeom>
            <a:avLst/>
            <a:gdLst/>
            <a:ahLst/>
            <a:cxnLst/>
            <a:rect l="l" t="t" r="r" b="b"/>
            <a:pathLst>
              <a:path w="101600" h="187960">
                <a:moveTo>
                  <a:pt x="101041" y="0"/>
                </a:moveTo>
                <a:lnTo>
                  <a:pt x="0" y="93941"/>
                </a:lnTo>
                <a:lnTo>
                  <a:pt x="101041" y="187883"/>
                </a:lnTo>
                <a:lnTo>
                  <a:pt x="101041" y="0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5299" y="1345222"/>
            <a:ext cx="8813800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5" dirty="0">
                <a:solidFill>
                  <a:srgbClr val="231F20"/>
                </a:solidFill>
                <a:latin typeface="Arial"/>
                <a:cs typeface="Arial"/>
              </a:rPr>
              <a:t>És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projecte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3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31F20"/>
                </a:solidFill>
                <a:latin typeface="Arial"/>
                <a:cs typeface="Arial"/>
              </a:rPr>
              <a:t>participació</a:t>
            </a:r>
            <a:r>
              <a:rPr sz="3500" b="1" spc="-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b="1" spc="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3500" b="1" spc="-2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b="1" spc="-25" dirty="0">
                <a:solidFill>
                  <a:srgbClr val="231F20"/>
                </a:solidFill>
                <a:latin typeface="Arial"/>
                <a:cs typeface="Arial"/>
              </a:rPr>
              <a:t>col·laboració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50">
              <a:latin typeface="Times New Roman"/>
              <a:cs typeface="Times New Roman"/>
            </a:endParaRPr>
          </a:p>
          <a:p>
            <a:pPr marL="4044315" marR="5080">
              <a:lnSpc>
                <a:spcPct val="100000"/>
              </a:lnSpc>
              <a:spcBef>
                <a:spcPts val="5"/>
              </a:spcBef>
            </a:pPr>
            <a:r>
              <a:rPr sz="2300" b="1" spc="-20" dirty="0">
                <a:solidFill>
                  <a:srgbClr val="E8843E"/>
                </a:solidFill>
                <a:latin typeface="Arial"/>
                <a:cs typeface="Arial"/>
              </a:rPr>
              <a:t>El</a:t>
            </a:r>
            <a:r>
              <a:rPr sz="2300" b="1" spc="-17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300" b="1" spc="-55" dirty="0">
                <a:solidFill>
                  <a:srgbClr val="E8843E"/>
                </a:solidFill>
                <a:latin typeface="Arial"/>
                <a:cs typeface="Arial"/>
              </a:rPr>
              <a:t>grup</a:t>
            </a:r>
            <a:r>
              <a:rPr sz="2300" b="1" spc="-16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E8843E"/>
                </a:solidFill>
                <a:latin typeface="Arial"/>
                <a:cs typeface="Arial"/>
              </a:rPr>
              <a:t>d’alumnes</a:t>
            </a:r>
            <a:r>
              <a:rPr sz="2300" b="1" spc="-16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8843E"/>
                </a:solidFill>
                <a:latin typeface="Arial"/>
                <a:cs typeface="Arial"/>
              </a:rPr>
              <a:t>d’ac+3</a:t>
            </a:r>
            <a:r>
              <a:rPr sz="2300" b="1" spc="-17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E8843E"/>
                </a:solidFill>
                <a:latin typeface="Arial"/>
                <a:cs typeface="Arial"/>
              </a:rPr>
              <a:t>organitza  </a:t>
            </a:r>
            <a:r>
              <a:rPr sz="2300" b="1" spc="-15" dirty="0">
                <a:solidFill>
                  <a:srgbClr val="E8843E"/>
                </a:solidFill>
                <a:latin typeface="Arial"/>
                <a:cs typeface="Arial"/>
              </a:rPr>
              <a:t>les</a:t>
            </a:r>
            <a:r>
              <a:rPr sz="2300" b="1" spc="-16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43E"/>
                </a:solidFill>
                <a:latin typeface="Arial"/>
                <a:cs typeface="Arial"/>
              </a:rPr>
              <a:t>festes,</a:t>
            </a:r>
            <a:r>
              <a:rPr sz="2300" b="1" spc="-27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300" b="1" spc="-15" dirty="0">
                <a:solidFill>
                  <a:srgbClr val="E8843E"/>
                </a:solidFill>
                <a:latin typeface="Arial"/>
                <a:cs typeface="Arial"/>
              </a:rPr>
              <a:t>les</a:t>
            </a:r>
            <a:r>
              <a:rPr sz="2300" b="1" spc="-16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300" b="1" spc="25" dirty="0">
                <a:solidFill>
                  <a:srgbClr val="E8843E"/>
                </a:solidFill>
                <a:latin typeface="Arial"/>
                <a:cs typeface="Arial"/>
              </a:rPr>
              <a:t>activitats</a:t>
            </a:r>
            <a:r>
              <a:rPr sz="2300" b="1" spc="-16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E8843E"/>
                </a:solidFill>
                <a:latin typeface="Arial"/>
                <a:cs typeface="Arial"/>
              </a:rPr>
              <a:t>culturals</a:t>
            </a:r>
            <a:endParaRPr sz="2300">
              <a:latin typeface="Arial"/>
              <a:cs typeface="Arial"/>
            </a:endParaRPr>
          </a:p>
          <a:p>
            <a:pPr marL="4044315">
              <a:lnSpc>
                <a:spcPct val="100000"/>
              </a:lnSpc>
            </a:pPr>
            <a:r>
              <a:rPr sz="2300" b="1" spc="15" dirty="0">
                <a:solidFill>
                  <a:srgbClr val="E8843E"/>
                </a:solidFill>
                <a:latin typeface="Arial"/>
                <a:cs typeface="Arial"/>
              </a:rPr>
              <a:t>i </a:t>
            </a:r>
            <a:r>
              <a:rPr sz="2300" b="1" spc="5" dirty="0">
                <a:solidFill>
                  <a:srgbClr val="E8843E"/>
                </a:solidFill>
                <a:latin typeface="Arial"/>
                <a:cs typeface="Arial"/>
              </a:rPr>
              <a:t>participatives</a:t>
            </a:r>
            <a:r>
              <a:rPr sz="2300" b="1" spc="-484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300" b="1" spc="-15" dirty="0">
                <a:solidFill>
                  <a:srgbClr val="E8843E"/>
                </a:solidFill>
                <a:latin typeface="Arial"/>
                <a:cs typeface="Arial"/>
              </a:rPr>
              <a:t>de </a:t>
            </a:r>
            <a:r>
              <a:rPr sz="2300" b="1" spc="25" dirty="0">
                <a:solidFill>
                  <a:srgbClr val="E8843E"/>
                </a:solidFill>
                <a:latin typeface="Arial"/>
                <a:cs typeface="Arial"/>
              </a:rPr>
              <a:t>l’institut.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1831975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spc="-155" dirty="0"/>
              <a:t>Què</a:t>
            </a:r>
            <a:r>
              <a:rPr sz="3600" spc="-295" dirty="0"/>
              <a:t> </a:t>
            </a:r>
            <a:r>
              <a:rPr sz="3600" spc="-165" dirty="0"/>
              <a:t>és?</a:t>
            </a:r>
            <a:endParaRPr sz="36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4000" y="2057666"/>
          <a:ext cx="283082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6665"/>
                <a:gridCol w="382904"/>
                <a:gridCol w="793115"/>
                <a:gridCol w="177164"/>
                <a:gridCol w="220980"/>
              </a:tblGrid>
              <a:tr h="355600">
                <a:tc>
                  <a:txBody>
                    <a:bodyPr/>
                    <a:lstStyle/>
                    <a:p>
                      <a:pPr marL="57785">
                        <a:lnSpc>
                          <a:spcPts val="2440"/>
                        </a:lnSpc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Alumnes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000"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Professorat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000">
                <a:tc gridSpan="4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2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Personal </a:t>
                      </a:r>
                      <a:r>
                        <a:rPr sz="22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2200" b="1" spc="-2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docent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2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AMPA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200" b="1" spc="-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l’institut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5600">
                <a:tc gridSpan="5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2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Entitats </a:t>
                      </a:r>
                      <a:r>
                        <a:rPr sz="2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2200" b="1" spc="-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municipi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81065" y="4203005"/>
            <a:ext cx="3472431" cy="2598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0000" y="4203005"/>
            <a:ext cx="3897629" cy="2598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2745105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spc="-155" dirty="0"/>
              <a:t>Què</a:t>
            </a:r>
            <a:r>
              <a:rPr sz="3600" spc="-290" dirty="0"/>
              <a:t> </a:t>
            </a:r>
            <a:r>
              <a:rPr sz="3600" spc="-45" dirty="0"/>
              <a:t>pretén?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157844" y="4704486"/>
            <a:ext cx="723900" cy="342900"/>
          </a:xfrm>
          <a:custGeom>
            <a:avLst/>
            <a:gdLst/>
            <a:ahLst/>
            <a:cxnLst/>
            <a:rect l="l" t="t" r="r" b="b"/>
            <a:pathLst>
              <a:path w="723900" h="342900">
                <a:moveTo>
                  <a:pt x="0" y="0"/>
                </a:moveTo>
                <a:lnTo>
                  <a:pt x="0" y="233349"/>
                </a:lnTo>
                <a:lnTo>
                  <a:pt x="723773" y="233349"/>
                </a:lnTo>
                <a:lnTo>
                  <a:pt x="723773" y="342392"/>
                </a:lnTo>
              </a:path>
            </a:pathLst>
          </a:custGeom>
          <a:ln w="12700">
            <a:solidFill>
              <a:srgbClr val="C94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6644" y="4704486"/>
            <a:ext cx="723900" cy="342900"/>
          </a:xfrm>
          <a:custGeom>
            <a:avLst/>
            <a:gdLst/>
            <a:ahLst/>
            <a:cxnLst/>
            <a:rect l="l" t="t" r="r" b="b"/>
            <a:pathLst>
              <a:path w="723900" h="342900">
                <a:moveTo>
                  <a:pt x="723773" y="0"/>
                </a:moveTo>
                <a:lnTo>
                  <a:pt x="723773" y="233349"/>
                </a:lnTo>
                <a:lnTo>
                  <a:pt x="0" y="233349"/>
                </a:lnTo>
                <a:lnTo>
                  <a:pt x="0" y="342392"/>
                </a:lnTo>
              </a:path>
            </a:pathLst>
          </a:custGeom>
          <a:ln w="12700">
            <a:solidFill>
              <a:srgbClr val="C94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0345" y="3002686"/>
            <a:ext cx="2857500" cy="342900"/>
          </a:xfrm>
          <a:custGeom>
            <a:avLst/>
            <a:gdLst/>
            <a:ahLst/>
            <a:cxnLst/>
            <a:rect l="l" t="t" r="r" b="b"/>
            <a:pathLst>
              <a:path w="2857500" h="342900">
                <a:moveTo>
                  <a:pt x="0" y="0"/>
                </a:moveTo>
                <a:lnTo>
                  <a:pt x="0" y="233349"/>
                </a:lnTo>
                <a:lnTo>
                  <a:pt x="2857500" y="233349"/>
                </a:lnTo>
                <a:lnTo>
                  <a:pt x="2857500" y="342392"/>
                </a:lnTo>
              </a:path>
            </a:pathLst>
          </a:custGeom>
          <a:ln w="12700">
            <a:solidFill>
              <a:srgbClr val="B04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7645" y="4615586"/>
            <a:ext cx="711200" cy="927100"/>
          </a:xfrm>
          <a:custGeom>
            <a:avLst/>
            <a:gdLst/>
            <a:ahLst/>
            <a:cxnLst/>
            <a:rect l="l" t="t" r="r" b="b"/>
            <a:pathLst>
              <a:path w="711200" h="927100">
                <a:moveTo>
                  <a:pt x="0" y="0"/>
                </a:moveTo>
                <a:lnTo>
                  <a:pt x="0" y="818248"/>
                </a:lnTo>
                <a:lnTo>
                  <a:pt x="711073" y="818248"/>
                </a:lnTo>
                <a:lnTo>
                  <a:pt x="711073" y="926846"/>
                </a:lnTo>
              </a:path>
            </a:pathLst>
          </a:custGeom>
          <a:ln w="12700">
            <a:solidFill>
              <a:srgbClr val="C94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1045" y="4615586"/>
            <a:ext cx="736600" cy="927100"/>
          </a:xfrm>
          <a:custGeom>
            <a:avLst/>
            <a:gdLst/>
            <a:ahLst/>
            <a:cxnLst/>
            <a:rect l="l" t="t" r="r" b="b"/>
            <a:pathLst>
              <a:path w="736600" h="927100">
                <a:moveTo>
                  <a:pt x="736600" y="0"/>
                </a:moveTo>
                <a:lnTo>
                  <a:pt x="736600" y="818248"/>
                </a:lnTo>
                <a:lnTo>
                  <a:pt x="0" y="818248"/>
                </a:lnTo>
                <a:lnTo>
                  <a:pt x="0" y="926846"/>
                </a:lnTo>
              </a:path>
            </a:pathLst>
          </a:custGeom>
          <a:ln w="12700">
            <a:solidFill>
              <a:srgbClr val="C94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7657" y="3002686"/>
            <a:ext cx="12700" cy="342900"/>
          </a:xfrm>
          <a:custGeom>
            <a:avLst/>
            <a:gdLst/>
            <a:ahLst/>
            <a:cxnLst/>
            <a:rect l="l" t="t" r="r" b="b"/>
            <a:pathLst>
              <a:path w="12700" h="342900">
                <a:moveTo>
                  <a:pt x="12484" y="0"/>
                </a:moveTo>
                <a:lnTo>
                  <a:pt x="12484" y="233349"/>
                </a:lnTo>
                <a:lnTo>
                  <a:pt x="0" y="233349"/>
                </a:lnTo>
                <a:lnTo>
                  <a:pt x="0" y="342392"/>
                </a:lnTo>
              </a:path>
            </a:pathLst>
          </a:custGeom>
          <a:ln w="12700">
            <a:solidFill>
              <a:srgbClr val="B04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7445" y="4679086"/>
            <a:ext cx="723900" cy="342900"/>
          </a:xfrm>
          <a:custGeom>
            <a:avLst/>
            <a:gdLst/>
            <a:ahLst/>
            <a:cxnLst/>
            <a:rect l="l" t="t" r="r" b="b"/>
            <a:pathLst>
              <a:path w="723900" h="342900">
                <a:moveTo>
                  <a:pt x="0" y="0"/>
                </a:moveTo>
                <a:lnTo>
                  <a:pt x="0" y="233349"/>
                </a:lnTo>
                <a:lnTo>
                  <a:pt x="723773" y="233349"/>
                </a:lnTo>
                <a:lnTo>
                  <a:pt x="723773" y="342392"/>
                </a:lnTo>
              </a:path>
            </a:pathLst>
          </a:custGeom>
          <a:ln w="12700">
            <a:solidFill>
              <a:srgbClr val="C94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6245" y="4679086"/>
            <a:ext cx="711200" cy="342900"/>
          </a:xfrm>
          <a:custGeom>
            <a:avLst/>
            <a:gdLst/>
            <a:ahLst/>
            <a:cxnLst/>
            <a:rect l="l" t="t" r="r" b="b"/>
            <a:pathLst>
              <a:path w="711200" h="342900">
                <a:moveTo>
                  <a:pt x="711073" y="0"/>
                </a:moveTo>
                <a:lnTo>
                  <a:pt x="711073" y="233349"/>
                </a:lnTo>
                <a:lnTo>
                  <a:pt x="0" y="233349"/>
                </a:lnTo>
                <a:lnTo>
                  <a:pt x="0" y="342392"/>
                </a:lnTo>
              </a:path>
            </a:pathLst>
          </a:custGeom>
          <a:ln w="12699">
            <a:solidFill>
              <a:srgbClr val="C94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7445" y="3002686"/>
            <a:ext cx="2882900" cy="342900"/>
          </a:xfrm>
          <a:custGeom>
            <a:avLst/>
            <a:gdLst/>
            <a:ahLst/>
            <a:cxnLst/>
            <a:rect l="l" t="t" r="r" b="b"/>
            <a:pathLst>
              <a:path w="2882900" h="342900">
                <a:moveTo>
                  <a:pt x="2882392" y="0"/>
                </a:moveTo>
                <a:lnTo>
                  <a:pt x="2882392" y="233349"/>
                </a:lnTo>
                <a:lnTo>
                  <a:pt x="0" y="233349"/>
                </a:lnTo>
                <a:lnTo>
                  <a:pt x="0" y="342392"/>
                </a:lnTo>
              </a:path>
            </a:pathLst>
          </a:custGeom>
          <a:ln w="12700">
            <a:solidFill>
              <a:srgbClr val="B041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1495" y="1269136"/>
            <a:ext cx="1955800" cy="176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4207" y="1307236"/>
            <a:ext cx="1892300" cy="1689100"/>
          </a:xfrm>
          <a:custGeom>
            <a:avLst/>
            <a:gdLst/>
            <a:ahLst/>
            <a:cxnLst/>
            <a:rect l="l" t="t" r="r" b="b"/>
            <a:pathLst>
              <a:path w="1892300" h="1689100">
                <a:moveTo>
                  <a:pt x="1722729" y="0"/>
                </a:moveTo>
                <a:lnTo>
                  <a:pt x="169557" y="0"/>
                </a:lnTo>
                <a:lnTo>
                  <a:pt x="124498" y="6032"/>
                </a:lnTo>
                <a:lnTo>
                  <a:pt x="83997" y="23063"/>
                </a:lnTo>
                <a:lnTo>
                  <a:pt x="49682" y="49479"/>
                </a:lnTo>
                <a:lnTo>
                  <a:pt x="23152" y="83654"/>
                </a:lnTo>
                <a:lnTo>
                  <a:pt x="6057" y="123977"/>
                </a:lnTo>
                <a:lnTo>
                  <a:pt x="0" y="168846"/>
                </a:lnTo>
                <a:lnTo>
                  <a:pt x="0" y="1520126"/>
                </a:lnTo>
                <a:lnTo>
                  <a:pt x="6057" y="1564995"/>
                </a:lnTo>
                <a:lnTo>
                  <a:pt x="23152" y="1605318"/>
                </a:lnTo>
                <a:lnTo>
                  <a:pt x="49682" y="1639493"/>
                </a:lnTo>
                <a:lnTo>
                  <a:pt x="83997" y="1665909"/>
                </a:lnTo>
                <a:lnTo>
                  <a:pt x="124498" y="1682940"/>
                </a:lnTo>
                <a:lnTo>
                  <a:pt x="169557" y="1688973"/>
                </a:lnTo>
                <a:lnTo>
                  <a:pt x="1722729" y="1688973"/>
                </a:lnTo>
                <a:lnTo>
                  <a:pt x="1767789" y="1682940"/>
                </a:lnTo>
                <a:lnTo>
                  <a:pt x="1808289" y="1665909"/>
                </a:lnTo>
                <a:lnTo>
                  <a:pt x="1842604" y="1639493"/>
                </a:lnTo>
                <a:lnTo>
                  <a:pt x="1869135" y="1605318"/>
                </a:lnTo>
                <a:lnTo>
                  <a:pt x="1886229" y="1564995"/>
                </a:lnTo>
                <a:lnTo>
                  <a:pt x="1892300" y="1520126"/>
                </a:lnTo>
                <a:lnTo>
                  <a:pt x="1892300" y="168846"/>
                </a:lnTo>
                <a:lnTo>
                  <a:pt x="1886229" y="123977"/>
                </a:lnTo>
                <a:lnTo>
                  <a:pt x="1869135" y="83654"/>
                </a:lnTo>
                <a:lnTo>
                  <a:pt x="1842604" y="49479"/>
                </a:lnTo>
                <a:lnTo>
                  <a:pt x="1808289" y="23063"/>
                </a:lnTo>
                <a:lnTo>
                  <a:pt x="1767789" y="6032"/>
                </a:lnTo>
                <a:lnTo>
                  <a:pt x="1722729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3895" y="1434236"/>
            <a:ext cx="1879600" cy="1689100"/>
          </a:xfrm>
          <a:custGeom>
            <a:avLst/>
            <a:gdLst/>
            <a:ahLst/>
            <a:cxnLst/>
            <a:rect l="l" t="t" r="r" b="b"/>
            <a:pathLst>
              <a:path w="1879600" h="1689100">
                <a:moveTo>
                  <a:pt x="1711172" y="0"/>
                </a:moveTo>
                <a:lnTo>
                  <a:pt x="168427" y="0"/>
                </a:lnTo>
                <a:lnTo>
                  <a:pt x="123672" y="6032"/>
                </a:lnTo>
                <a:lnTo>
                  <a:pt x="83438" y="23063"/>
                </a:lnTo>
                <a:lnTo>
                  <a:pt x="49352" y="49479"/>
                </a:lnTo>
                <a:lnTo>
                  <a:pt x="23012" y="83654"/>
                </a:lnTo>
                <a:lnTo>
                  <a:pt x="6019" y="123977"/>
                </a:lnTo>
                <a:lnTo>
                  <a:pt x="0" y="168846"/>
                </a:lnTo>
                <a:lnTo>
                  <a:pt x="0" y="1520126"/>
                </a:lnTo>
                <a:lnTo>
                  <a:pt x="6019" y="1564995"/>
                </a:lnTo>
                <a:lnTo>
                  <a:pt x="23012" y="1605318"/>
                </a:lnTo>
                <a:lnTo>
                  <a:pt x="49352" y="1639493"/>
                </a:lnTo>
                <a:lnTo>
                  <a:pt x="83438" y="1665909"/>
                </a:lnTo>
                <a:lnTo>
                  <a:pt x="123672" y="1682940"/>
                </a:lnTo>
                <a:lnTo>
                  <a:pt x="168427" y="1688973"/>
                </a:lnTo>
                <a:lnTo>
                  <a:pt x="1711172" y="1688973"/>
                </a:lnTo>
                <a:lnTo>
                  <a:pt x="1755927" y="1682940"/>
                </a:lnTo>
                <a:lnTo>
                  <a:pt x="1796161" y="1665909"/>
                </a:lnTo>
                <a:lnTo>
                  <a:pt x="1830247" y="1639493"/>
                </a:lnTo>
                <a:lnTo>
                  <a:pt x="1856587" y="1605318"/>
                </a:lnTo>
                <a:lnTo>
                  <a:pt x="1873580" y="1564995"/>
                </a:lnTo>
                <a:lnTo>
                  <a:pt x="1879600" y="1520126"/>
                </a:lnTo>
                <a:lnTo>
                  <a:pt x="1879600" y="168846"/>
                </a:lnTo>
                <a:lnTo>
                  <a:pt x="1873580" y="123977"/>
                </a:lnTo>
                <a:lnTo>
                  <a:pt x="1856587" y="83654"/>
                </a:lnTo>
                <a:lnTo>
                  <a:pt x="1830247" y="49479"/>
                </a:lnTo>
                <a:lnTo>
                  <a:pt x="1796161" y="23063"/>
                </a:lnTo>
                <a:lnTo>
                  <a:pt x="1755927" y="6032"/>
                </a:lnTo>
                <a:lnTo>
                  <a:pt x="1711172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0245" y="1440573"/>
            <a:ext cx="1879600" cy="1689100"/>
          </a:xfrm>
          <a:custGeom>
            <a:avLst/>
            <a:gdLst/>
            <a:ahLst/>
            <a:cxnLst/>
            <a:rect l="l" t="t" r="r" b="b"/>
            <a:pathLst>
              <a:path w="1879600" h="1689100">
                <a:moveTo>
                  <a:pt x="0" y="168846"/>
                </a:moveTo>
                <a:lnTo>
                  <a:pt x="6019" y="123977"/>
                </a:lnTo>
                <a:lnTo>
                  <a:pt x="23012" y="83654"/>
                </a:lnTo>
                <a:lnTo>
                  <a:pt x="49352" y="49479"/>
                </a:lnTo>
                <a:lnTo>
                  <a:pt x="83439" y="23063"/>
                </a:lnTo>
                <a:lnTo>
                  <a:pt x="123672" y="6032"/>
                </a:lnTo>
                <a:lnTo>
                  <a:pt x="168427" y="0"/>
                </a:lnTo>
                <a:lnTo>
                  <a:pt x="1711172" y="0"/>
                </a:lnTo>
                <a:lnTo>
                  <a:pt x="1755927" y="6032"/>
                </a:lnTo>
                <a:lnTo>
                  <a:pt x="1796161" y="23063"/>
                </a:lnTo>
                <a:lnTo>
                  <a:pt x="1830247" y="49479"/>
                </a:lnTo>
                <a:lnTo>
                  <a:pt x="1856587" y="83654"/>
                </a:lnTo>
                <a:lnTo>
                  <a:pt x="1873580" y="123977"/>
                </a:lnTo>
                <a:lnTo>
                  <a:pt x="1879600" y="168846"/>
                </a:lnTo>
                <a:lnTo>
                  <a:pt x="1879600" y="1520126"/>
                </a:lnTo>
                <a:lnTo>
                  <a:pt x="1873580" y="1564995"/>
                </a:lnTo>
                <a:lnTo>
                  <a:pt x="1856587" y="1605318"/>
                </a:lnTo>
                <a:lnTo>
                  <a:pt x="1830247" y="1639493"/>
                </a:lnTo>
                <a:lnTo>
                  <a:pt x="1796161" y="1665909"/>
                </a:lnTo>
                <a:lnTo>
                  <a:pt x="1755927" y="1682940"/>
                </a:lnTo>
                <a:lnTo>
                  <a:pt x="1711172" y="1688973"/>
                </a:lnTo>
                <a:lnTo>
                  <a:pt x="168427" y="1688973"/>
                </a:lnTo>
                <a:lnTo>
                  <a:pt x="123672" y="1682940"/>
                </a:lnTo>
                <a:lnTo>
                  <a:pt x="83439" y="1665909"/>
                </a:lnTo>
                <a:lnTo>
                  <a:pt x="49352" y="1639493"/>
                </a:lnTo>
                <a:lnTo>
                  <a:pt x="23012" y="1605318"/>
                </a:lnTo>
                <a:lnTo>
                  <a:pt x="6019" y="1564995"/>
                </a:lnTo>
                <a:lnTo>
                  <a:pt x="0" y="1520126"/>
                </a:lnTo>
                <a:lnTo>
                  <a:pt x="0" y="168846"/>
                </a:lnTo>
                <a:close/>
              </a:path>
            </a:pathLst>
          </a:custGeom>
          <a:ln w="127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25721" y="1900199"/>
            <a:ext cx="1591945" cy="7092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381000">
              <a:lnSpc>
                <a:spcPts val="2500"/>
              </a:lnSpc>
              <a:spcBef>
                <a:spcPts val="500"/>
              </a:spcBef>
            </a:pPr>
            <a:r>
              <a:rPr sz="2400" b="1" spc="-20" dirty="0">
                <a:latin typeface="Arial"/>
                <a:cs typeface="Arial"/>
              </a:rPr>
              <a:t>Acció  </a:t>
            </a:r>
            <a:r>
              <a:rPr sz="2400" b="1" spc="-5" dirty="0">
                <a:latin typeface="Arial"/>
                <a:cs typeface="Arial"/>
              </a:rPr>
              <a:t>Cultural</a:t>
            </a:r>
            <a:r>
              <a:rPr sz="2400" b="1" spc="-2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+3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74495" y="3301136"/>
            <a:ext cx="1511300" cy="140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99907" y="3339236"/>
            <a:ext cx="1435100" cy="1333500"/>
          </a:xfrm>
          <a:custGeom>
            <a:avLst/>
            <a:gdLst/>
            <a:ahLst/>
            <a:cxnLst/>
            <a:rect l="l" t="t" r="r" b="b"/>
            <a:pathLst>
              <a:path w="1435100" h="1333500">
                <a:moveTo>
                  <a:pt x="1301775" y="0"/>
                </a:moveTo>
                <a:lnTo>
                  <a:pt x="133096" y="0"/>
                </a:lnTo>
                <a:lnTo>
                  <a:pt x="91020" y="6794"/>
                </a:lnTo>
                <a:lnTo>
                  <a:pt x="54495" y="25717"/>
                </a:lnTo>
                <a:lnTo>
                  <a:pt x="25679" y="54571"/>
                </a:lnTo>
                <a:lnTo>
                  <a:pt x="6781" y="91160"/>
                </a:lnTo>
                <a:lnTo>
                  <a:pt x="0" y="133286"/>
                </a:lnTo>
                <a:lnTo>
                  <a:pt x="0" y="1199832"/>
                </a:lnTo>
                <a:lnTo>
                  <a:pt x="6781" y="1241958"/>
                </a:lnTo>
                <a:lnTo>
                  <a:pt x="25679" y="1278547"/>
                </a:lnTo>
                <a:lnTo>
                  <a:pt x="54495" y="1307401"/>
                </a:lnTo>
                <a:lnTo>
                  <a:pt x="91020" y="1326324"/>
                </a:lnTo>
                <a:lnTo>
                  <a:pt x="133096" y="1333119"/>
                </a:lnTo>
                <a:lnTo>
                  <a:pt x="1301775" y="1333119"/>
                </a:lnTo>
                <a:lnTo>
                  <a:pt x="1343825" y="1326324"/>
                </a:lnTo>
                <a:lnTo>
                  <a:pt x="1380350" y="1307401"/>
                </a:lnTo>
                <a:lnTo>
                  <a:pt x="1409166" y="1278547"/>
                </a:lnTo>
                <a:lnTo>
                  <a:pt x="1428051" y="1241958"/>
                </a:lnTo>
                <a:lnTo>
                  <a:pt x="1434846" y="1199832"/>
                </a:lnTo>
                <a:lnTo>
                  <a:pt x="1434846" y="133286"/>
                </a:lnTo>
                <a:lnTo>
                  <a:pt x="1428051" y="91160"/>
                </a:lnTo>
                <a:lnTo>
                  <a:pt x="1409166" y="54571"/>
                </a:lnTo>
                <a:lnTo>
                  <a:pt x="1380350" y="25717"/>
                </a:lnTo>
                <a:lnTo>
                  <a:pt x="1343825" y="6794"/>
                </a:lnTo>
                <a:lnTo>
                  <a:pt x="1301775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6895" y="3466236"/>
            <a:ext cx="1435100" cy="1320800"/>
          </a:xfrm>
          <a:custGeom>
            <a:avLst/>
            <a:gdLst/>
            <a:ahLst/>
            <a:cxnLst/>
            <a:rect l="l" t="t" r="r" b="b"/>
            <a:pathLst>
              <a:path w="1435100" h="1320800">
                <a:moveTo>
                  <a:pt x="1301775" y="0"/>
                </a:moveTo>
                <a:lnTo>
                  <a:pt x="133095" y="0"/>
                </a:lnTo>
                <a:lnTo>
                  <a:pt x="91020" y="6731"/>
                </a:lnTo>
                <a:lnTo>
                  <a:pt x="54495" y="25476"/>
                </a:lnTo>
                <a:lnTo>
                  <a:pt x="25679" y="54051"/>
                </a:lnTo>
                <a:lnTo>
                  <a:pt x="6781" y="90297"/>
                </a:lnTo>
                <a:lnTo>
                  <a:pt x="0" y="132016"/>
                </a:lnTo>
                <a:lnTo>
                  <a:pt x="0" y="1188402"/>
                </a:lnTo>
                <a:lnTo>
                  <a:pt x="6781" y="1230122"/>
                </a:lnTo>
                <a:lnTo>
                  <a:pt x="25679" y="1266367"/>
                </a:lnTo>
                <a:lnTo>
                  <a:pt x="54495" y="1294942"/>
                </a:lnTo>
                <a:lnTo>
                  <a:pt x="91020" y="1313688"/>
                </a:lnTo>
                <a:lnTo>
                  <a:pt x="133095" y="1320419"/>
                </a:lnTo>
                <a:lnTo>
                  <a:pt x="1301775" y="1320419"/>
                </a:lnTo>
                <a:lnTo>
                  <a:pt x="1343825" y="1313688"/>
                </a:lnTo>
                <a:lnTo>
                  <a:pt x="1380362" y="1294942"/>
                </a:lnTo>
                <a:lnTo>
                  <a:pt x="1409166" y="1266367"/>
                </a:lnTo>
                <a:lnTo>
                  <a:pt x="1428064" y="1230122"/>
                </a:lnTo>
                <a:lnTo>
                  <a:pt x="1434845" y="1188402"/>
                </a:lnTo>
                <a:lnTo>
                  <a:pt x="1434845" y="132016"/>
                </a:lnTo>
                <a:lnTo>
                  <a:pt x="1428064" y="90297"/>
                </a:lnTo>
                <a:lnTo>
                  <a:pt x="1409166" y="54051"/>
                </a:lnTo>
                <a:lnTo>
                  <a:pt x="1380362" y="25476"/>
                </a:lnTo>
                <a:lnTo>
                  <a:pt x="1343825" y="6731"/>
                </a:lnTo>
                <a:lnTo>
                  <a:pt x="1301775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3245" y="3472586"/>
            <a:ext cx="1435100" cy="1320800"/>
          </a:xfrm>
          <a:custGeom>
            <a:avLst/>
            <a:gdLst/>
            <a:ahLst/>
            <a:cxnLst/>
            <a:rect l="l" t="t" r="r" b="b"/>
            <a:pathLst>
              <a:path w="1435100" h="1320800">
                <a:moveTo>
                  <a:pt x="0" y="132016"/>
                </a:moveTo>
                <a:lnTo>
                  <a:pt x="6781" y="90296"/>
                </a:lnTo>
                <a:lnTo>
                  <a:pt x="25679" y="54051"/>
                </a:lnTo>
                <a:lnTo>
                  <a:pt x="54495" y="25476"/>
                </a:lnTo>
                <a:lnTo>
                  <a:pt x="91033" y="6730"/>
                </a:lnTo>
                <a:lnTo>
                  <a:pt x="133096" y="0"/>
                </a:lnTo>
                <a:lnTo>
                  <a:pt x="1301775" y="0"/>
                </a:lnTo>
                <a:lnTo>
                  <a:pt x="1343825" y="6730"/>
                </a:lnTo>
                <a:lnTo>
                  <a:pt x="1380363" y="25476"/>
                </a:lnTo>
                <a:lnTo>
                  <a:pt x="1409166" y="54051"/>
                </a:lnTo>
                <a:lnTo>
                  <a:pt x="1428064" y="90296"/>
                </a:lnTo>
                <a:lnTo>
                  <a:pt x="1434846" y="132016"/>
                </a:lnTo>
                <a:lnTo>
                  <a:pt x="1434846" y="1188402"/>
                </a:lnTo>
                <a:lnTo>
                  <a:pt x="1428064" y="1230121"/>
                </a:lnTo>
                <a:lnTo>
                  <a:pt x="1409166" y="1266367"/>
                </a:lnTo>
                <a:lnTo>
                  <a:pt x="1380363" y="1294942"/>
                </a:lnTo>
                <a:lnTo>
                  <a:pt x="1343825" y="1313687"/>
                </a:lnTo>
                <a:lnTo>
                  <a:pt x="1301775" y="1320418"/>
                </a:lnTo>
                <a:lnTo>
                  <a:pt x="133096" y="1320418"/>
                </a:lnTo>
                <a:lnTo>
                  <a:pt x="91033" y="1313687"/>
                </a:lnTo>
                <a:lnTo>
                  <a:pt x="54495" y="1294942"/>
                </a:lnTo>
                <a:lnTo>
                  <a:pt x="25679" y="1266367"/>
                </a:lnTo>
                <a:lnTo>
                  <a:pt x="6781" y="1230121"/>
                </a:lnTo>
                <a:lnTo>
                  <a:pt x="0" y="1188402"/>
                </a:lnTo>
                <a:lnTo>
                  <a:pt x="0" y="132016"/>
                </a:lnTo>
                <a:close/>
              </a:path>
            </a:pathLst>
          </a:custGeom>
          <a:ln w="12699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26335" y="3887749"/>
            <a:ext cx="1014730" cy="4425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63500" marR="5080" indent="-51435">
              <a:lnSpc>
                <a:spcPts val="1600"/>
              </a:lnSpc>
              <a:spcBef>
                <a:spcPts val="219"/>
              </a:spcBef>
            </a:pPr>
            <a:r>
              <a:rPr sz="1400" b="1" spc="-15" dirty="0">
                <a:latin typeface="Arial"/>
                <a:cs typeface="Arial"/>
              </a:rPr>
              <a:t>D</a:t>
            </a:r>
            <a:r>
              <a:rPr sz="1400" b="1" spc="10" dirty="0">
                <a:latin typeface="Arial"/>
                <a:cs typeface="Arial"/>
              </a:rPr>
              <a:t>i</a:t>
            </a:r>
            <a:r>
              <a:rPr sz="1400" b="1" spc="40" dirty="0">
                <a:latin typeface="Arial"/>
                <a:cs typeface="Arial"/>
              </a:rPr>
              <a:t>n</a:t>
            </a:r>
            <a:r>
              <a:rPr sz="1400" b="1" spc="20" dirty="0">
                <a:latin typeface="Arial"/>
                <a:cs typeface="Arial"/>
              </a:rPr>
              <a:t>a</a:t>
            </a:r>
            <a:r>
              <a:rPr sz="1400" b="1" spc="-45" dirty="0">
                <a:latin typeface="Arial"/>
                <a:cs typeface="Arial"/>
              </a:rPr>
              <a:t>m</a:t>
            </a:r>
            <a:r>
              <a:rPr sz="1400" b="1" spc="10" dirty="0">
                <a:latin typeface="Arial"/>
                <a:cs typeface="Arial"/>
              </a:rPr>
              <a:t>i</a:t>
            </a:r>
            <a:r>
              <a:rPr sz="1400" b="1" spc="3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20" dirty="0">
                <a:latin typeface="Arial"/>
                <a:cs typeface="Arial"/>
              </a:rPr>
              <a:t>a</a:t>
            </a:r>
            <a:r>
              <a:rPr sz="1400" b="1" spc="15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  visibilitzar.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90300" y="4964836"/>
            <a:ext cx="1257299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3007" y="5015636"/>
            <a:ext cx="1181100" cy="736600"/>
          </a:xfrm>
          <a:custGeom>
            <a:avLst/>
            <a:gdLst/>
            <a:ahLst/>
            <a:cxnLst/>
            <a:rect l="l" t="t" r="r" b="b"/>
            <a:pathLst>
              <a:path w="1181100" h="736600">
                <a:moveTo>
                  <a:pt x="1105674" y="0"/>
                </a:moveTo>
                <a:lnTo>
                  <a:pt x="75031" y="0"/>
                </a:lnTo>
                <a:lnTo>
                  <a:pt x="45834" y="5778"/>
                </a:lnTo>
                <a:lnTo>
                  <a:pt x="21971" y="21564"/>
                </a:lnTo>
                <a:lnTo>
                  <a:pt x="5892" y="44970"/>
                </a:lnTo>
                <a:lnTo>
                  <a:pt x="0" y="73660"/>
                </a:lnTo>
                <a:lnTo>
                  <a:pt x="0" y="662940"/>
                </a:lnTo>
                <a:lnTo>
                  <a:pt x="5892" y="691629"/>
                </a:lnTo>
                <a:lnTo>
                  <a:pt x="21971" y="715035"/>
                </a:lnTo>
                <a:lnTo>
                  <a:pt x="45834" y="730821"/>
                </a:lnTo>
                <a:lnTo>
                  <a:pt x="75031" y="736600"/>
                </a:lnTo>
                <a:lnTo>
                  <a:pt x="1105674" y="736600"/>
                </a:lnTo>
                <a:lnTo>
                  <a:pt x="1134897" y="730821"/>
                </a:lnTo>
                <a:lnTo>
                  <a:pt x="1158748" y="715035"/>
                </a:lnTo>
                <a:lnTo>
                  <a:pt x="1174826" y="691629"/>
                </a:lnTo>
                <a:lnTo>
                  <a:pt x="1180719" y="662940"/>
                </a:lnTo>
                <a:lnTo>
                  <a:pt x="1180719" y="73659"/>
                </a:lnTo>
                <a:lnTo>
                  <a:pt x="1174826" y="44970"/>
                </a:lnTo>
                <a:lnTo>
                  <a:pt x="1158748" y="21564"/>
                </a:lnTo>
                <a:lnTo>
                  <a:pt x="1134897" y="5778"/>
                </a:lnTo>
                <a:lnTo>
                  <a:pt x="1105674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42707" y="5129936"/>
            <a:ext cx="1168400" cy="749300"/>
          </a:xfrm>
          <a:custGeom>
            <a:avLst/>
            <a:gdLst/>
            <a:ahLst/>
            <a:cxnLst/>
            <a:rect l="l" t="t" r="r" b="b"/>
            <a:pathLst>
              <a:path w="1168400" h="749300">
                <a:moveTo>
                  <a:pt x="1093914" y="0"/>
                </a:moveTo>
                <a:lnTo>
                  <a:pt x="74079" y="0"/>
                </a:lnTo>
                <a:lnTo>
                  <a:pt x="45237" y="5892"/>
                </a:lnTo>
                <a:lnTo>
                  <a:pt x="21691" y="21958"/>
                </a:lnTo>
                <a:lnTo>
                  <a:pt x="5816" y="45770"/>
                </a:lnTo>
                <a:lnTo>
                  <a:pt x="0" y="74930"/>
                </a:lnTo>
                <a:lnTo>
                  <a:pt x="0" y="674141"/>
                </a:lnTo>
                <a:lnTo>
                  <a:pt x="5816" y="703300"/>
                </a:lnTo>
                <a:lnTo>
                  <a:pt x="21691" y="727113"/>
                </a:lnTo>
                <a:lnTo>
                  <a:pt x="45237" y="743153"/>
                </a:lnTo>
                <a:lnTo>
                  <a:pt x="74079" y="749046"/>
                </a:lnTo>
                <a:lnTo>
                  <a:pt x="1093914" y="749046"/>
                </a:lnTo>
                <a:lnTo>
                  <a:pt x="1122743" y="743153"/>
                </a:lnTo>
                <a:lnTo>
                  <a:pt x="1146302" y="727113"/>
                </a:lnTo>
                <a:lnTo>
                  <a:pt x="1162189" y="703300"/>
                </a:lnTo>
                <a:lnTo>
                  <a:pt x="1168019" y="674141"/>
                </a:lnTo>
                <a:lnTo>
                  <a:pt x="1168019" y="74929"/>
                </a:lnTo>
                <a:lnTo>
                  <a:pt x="1162189" y="45770"/>
                </a:lnTo>
                <a:lnTo>
                  <a:pt x="1146302" y="21958"/>
                </a:lnTo>
                <a:lnTo>
                  <a:pt x="1122743" y="5892"/>
                </a:lnTo>
                <a:lnTo>
                  <a:pt x="109391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49050" y="5136286"/>
            <a:ext cx="1168400" cy="749300"/>
          </a:xfrm>
          <a:custGeom>
            <a:avLst/>
            <a:gdLst/>
            <a:ahLst/>
            <a:cxnLst/>
            <a:rect l="l" t="t" r="r" b="b"/>
            <a:pathLst>
              <a:path w="1168400" h="749300">
                <a:moveTo>
                  <a:pt x="0" y="74930"/>
                </a:moveTo>
                <a:lnTo>
                  <a:pt x="5816" y="45770"/>
                </a:lnTo>
                <a:lnTo>
                  <a:pt x="21691" y="21958"/>
                </a:lnTo>
                <a:lnTo>
                  <a:pt x="45237" y="5892"/>
                </a:lnTo>
                <a:lnTo>
                  <a:pt x="74079" y="0"/>
                </a:lnTo>
                <a:lnTo>
                  <a:pt x="1093914" y="0"/>
                </a:lnTo>
                <a:lnTo>
                  <a:pt x="1122756" y="5892"/>
                </a:lnTo>
                <a:lnTo>
                  <a:pt x="1146302" y="21958"/>
                </a:lnTo>
                <a:lnTo>
                  <a:pt x="1162189" y="45770"/>
                </a:lnTo>
                <a:lnTo>
                  <a:pt x="1168019" y="74930"/>
                </a:lnTo>
                <a:lnTo>
                  <a:pt x="1168019" y="674141"/>
                </a:lnTo>
                <a:lnTo>
                  <a:pt x="1162189" y="703300"/>
                </a:lnTo>
                <a:lnTo>
                  <a:pt x="1146302" y="727113"/>
                </a:lnTo>
                <a:lnTo>
                  <a:pt x="1122756" y="743165"/>
                </a:lnTo>
                <a:lnTo>
                  <a:pt x="1093914" y="749046"/>
                </a:lnTo>
                <a:lnTo>
                  <a:pt x="74079" y="749046"/>
                </a:lnTo>
                <a:lnTo>
                  <a:pt x="45237" y="743165"/>
                </a:lnTo>
                <a:lnTo>
                  <a:pt x="21691" y="727113"/>
                </a:lnTo>
                <a:lnTo>
                  <a:pt x="5816" y="703300"/>
                </a:lnTo>
                <a:lnTo>
                  <a:pt x="0" y="674141"/>
                </a:lnTo>
                <a:lnTo>
                  <a:pt x="0" y="74930"/>
                </a:lnTo>
                <a:close/>
              </a:path>
            </a:pathLst>
          </a:custGeom>
          <a:ln w="127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41399" y="5380888"/>
            <a:ext cx="5791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" dirty="0">
                <a:latin typeface="Arial"/>
                <a:cs typeface="Arial"/>
              </a:rPr>
              <a:t>F</a:t>
            </a:r>
            <a:r>
              <a:rPr sz="1300" spc="-25" dirty="0">
                <a:latin typeface="Arial"/>
                <a:cs typeface="Arial"/>
              </a:rPr>
              <a:t>e</a:t>
            </a:r>
            <a:r>
              <a:rPr sz="1300" spc="45" dirty="0">
                <a:latin typeface="Arial"/>
                <a:cs typeface="Arial"/>
              </a:rPr>
              <a:t>s</a:t>
            </a:r>
            <a:r>
              <a:rPr sz="1300" spc="35" dirty="0">
                <a:latin typeface="Arial"/>
                <a:cs typeface="Arial"/>
              </a:rPr>
              <a:t>t</a:t>
            </a:r>
            <a:r>
              <a:rPr sz="1300" spc="-25" dirty="0">
                <a:latin typeface="Arial"/>
                <a:cs typeface="Arial"/>
              </a:rPr>
              <a:t>e</a:t>
            </a:r>
            <a:r>
              <a:rPr sz="1300" spc="45" dirty="0">
                <a:latin typeface="Arial"/>
                <a:cs typeface="Arial"/>
              </a:rPr>
              <a:t>s</a:t>
            </a:r>
            <a:r>
              <a:rPr sz="1300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5395" y="4964836"/>
            <a:ext cx="12573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38107" y="5015636"/>
            <a:ext cx="1181100" cy="736600"/>
          </a:xfrm>
          <a:custGeom>
            <a:avLst/>
            <a:gdLst/>
            <a:ahLst/>
            <a:cxnLst/>
            <a:rect l="l" t="t" r="r" b="b"/>
            <a:pathLst>
              <a:path w="1181100" h="736600">
                <a:moveTo>
                  <a:pt x="1105674" y="0"/>
                </a:moveTo>
                <a:lnTo>
                  <a:pt x="75031" y="0"/>
                </a:lnTo>
                <a:lnTo>
                  <a:pt x="45808" y="5778"/>
                </a:lnTo>
                <a:lnTo>
                  <a:pt x="21958" y="21564"/>
                </a:lnTo>
                <a:lnTo>
                  <a:pt x="5892" y="44970"/>
                </a:lnTo>
                <a:lnTo>
                  <a:pt x="0" y="73660"/>
                </a:lnTo>
                <a:lnTo>
                  <a:pt x="0" y="662940"/>
                </a:lnTo>
                <a:lnTo>
                  <a:pt x="5892" y="691629"/>
                </a:lnTo>
                <a:lnTo>
                  <a:pt x="21958" y="715035"/>
                </a:lnTo>
                <a:lnTo>
                  <a:pt x="45808" y="730821"/>
                </a:lnTo>
                <a:lnTo>
                  <a:pt x="75031" y="736600"/>
                </a:lnTo>
                <a:lnTo>
                  <a:pt x="1105674" y="736600"/>
                </a:lnTo>
                <a:lnTo>
                  <a:pt x="1134897" y="730821"/>
                </a:lnTo>
                <a:lnTo>
                  <a:pt x="1158748" y="715035"/>
                </a:lnTo>
                <a:lnTo>
                  <a:pt x="1174826" y="691629"/>
                </a:lnTo>
                <a:lnTo>
                  <a:pt x="1180719" y="662940"/>
                </a:lnTo>
                <a:lnTo>
                  <a:pt x="1180719" y="73659"/>
                </a:lnTo>
                <a:lnTo>
                  <a:pt x="1174826" y="44970"/>
                </a:lnTo>
                <a:lnTo>
                  <a:pt x="1158748" y="21564"/>
                </a:lnTo>
                <a:lnTo>
                  <a:pt x="1134897" y="5778"/>
                </a:lnTo>
                <a:lnTo>
                  <a:pt x="1105674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77795" y="5129936"/>
            <a:ext cx="1168400" cy="749300"/>
          </a:xfrm>
          <a:custGeom>
            <a:avLst/>
            <a:gdLst/>
            <a:ahLst/>
            <a:cxnLst/>
            <a:rect l="l" t="t" r="r" b="b"/>
            <a:pathLst>
              <a:path w="1168400" h="749300">
                <a:moveTo>
                  <a:pt x="1093914" y="0"/>
                </a:moveTo>
                <a:lnTo>
                  <a:pt x="74104" y="0"/>
                </a:lnTo>
                <a:lnTo>
                  <a:pt x="45275" y="5892"/>
                </a:lnTo>
                <a:lnTo>
                  <a:pt x="21716" y="21958"/>
                </a:lnTo>
                <a:lnTo>
                  <a:pt x="5829" y="45770"/>
                </a:lnTo>
                <a:lnTo>
                  <a:pt x="0" y="74930"/>
                </a:lnTo>
                <a:lnTo>
                  <a:pt x="0" y="674141"/>
                </a:lnTo>
                <a:lnTo>
                  <a:pt x="5829" y="703300"/>
                </a:lnTo>
                <a:lnTo>
                  <a:pt x="21716" y="727113"/>
                </a:lnTo>
                <a:lnTo>
                  <a:pt x="45275" y="743153"/>
                </a:lnTo>
                <a:lnTo>
                  <a:pt x="74104" y="749046"/>
                </a:lnTo>
                <a:lnTo>
                  <a:pt x="1093914" y="749046"/>
                </a:lnTo>
                <a:lnTo>
                  <a:pt x="1122743" y="743153"/>
                </a:lnTo>
                <a:lnTo>
                  <a:pt x="1146302" y="727113"/>
                </a:lnTo>
                <a:lnTo>
                  <a:pt x="1162189" y="703300"/>
                </a:lnTo>
                <a:lnTo>
                  <a:pt x="1168018" y="674141"/>
                </a:lnTo>
                <a:lnTo>
                  <a:pt x="1168018" y="74929"/>
                </a:lnTo>
                <a:lnTo>
                  <a:pt x="1162189" y="45770"/>
                </a:lnTo>
                <a:lnTo>
                  <a:pt x="1146302" y="21958"/>
                </a:lnTo>
                <a:lnTo>
                  <a:pt x="1122743" y="5892"/>
                </a:lnTo>
                <a:lnTo>
                  <a:pt x="109391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84145" y="5136286"/>
            <a:ext cx="1168400" cy="749300"/>
          </a:xfrm>
          <a:custGeom>
            <a:avLst/>
            <a:gdLst/>
            <a:ahLst/>
            <a:cxnLst/>
            <a:rect l="l" t="t" r="r" b="b"/>
            <a:pathLst>
              <a:path w="1168400" h="749300">
                <a:moveTo>
                  <a:pt x="0" y="74930"/>
                </a:moveTo>
                <a:lnTo>
                  <a:pt x="5829" y="45770"/>
                </a:lnTo>
                <a:lnTo>
                  <a:pt x="21717" y="21958"/>
                </a:lnTo>
                <a:lnTo>
                  <a:pt x="45275" y="5892"/>
                </a:lnTo>
                <a:lnTo>
                  <a:pt x="74104" y="0"/>
                </a:lnTo>
                <a:lnTo>
                  <a:pt x="1093914" y="0"/>
                </a:lnTo>
                <a:lnTo>
                  <a:pt x="1122756" y="5892"/>
                </a:lnTo>
                <a:lnTo>
                  <a:pt x="1146302" y="21958"/>
                </a:lnTo>
                <a:lnTo>
                  <a:pt x="1162189" y="45770"/>
                </a:lnTo>
                <a:lnTo>
                  <a:pt x="1168019" y="74930"/>
                </a:lnTo>
                <a:lnTo>
                  <a:pt x="1168019" y="674141"/>
                </a:lnTo>
                <a:lnTo>
                  <a:pt x="1162189" y="703300"/>
                </a:lnTo>
                <a:lnTo>
                  <a:pt x="1146302" y="727113"/>
                </a:lnTo>
                <a:lnTo>
                  <a:pt x="1122756" y="743165"/>
                </a:lnTo>
                <a:lnTo>
                  <a:pt x="1093914" y="749046"/>
                </a:lnTo>
                <a:lnTo>
                  <a:pt x="74104" y="749046"/>
                </a:lnTo>
                <a:lnTo>
                  <a:pt x="45275" y="743165"/>
                </a:lnTo>
                <a:lnTo>
                  <a:pt x="21717" y="727113"/>
                </a:lnTo>
                <a:lnTo>
                  <a:pt x="5829" y="703300"/>
                </a:lnTo>
                <a:lnTo>
                  <a:pt x="0" y="674141"/>
                </a:lnTo>
                <a:lnTo>
                  <a:pt x="0" y="74930"/>
                </a:lnTo>
                <a:close/>
              </a:path>
            </a:pathLst>
          </a:custGeom>
          <a:ln w="127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24746" y="5282463"/>
            <a:ext cx="1061720" cy="414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77800">
              <a:lnSpc>
                <a:spcPts val="1500"/>
              </a:lnSpc>
              <a:spcBef>
                <a:spcPts val="200"/>
              </a:spcBef>
            </a:pPr>
            <a:r>
              <a:rPr sz="1300" spc="20" dirty="0">
                <a:latin typeface="Arial"/>
                <a:cs typeface="Arial"/>
              </a:rPr>
              <a:t>Activitats  </a:t>
            </a:r>
            <a:r>
              <a:rPr sz="1300" spc="-25" dirty="0">
                <a:latin typeface="Arial"/>
                <a:cs typeface="Arial"/>
              </a:rPr>
              <a:t>e</a:t>
            </a:r>
            <a:r>
              <a:rPr sz="1300" spc="45" dirty="0">
                <a:latin typeface="Arial"/>
                <a:cs typeface="Arial"/>
              </a:rPr>
              <a:t>x</a:t>
            </a:r>
            <a:r>
              <a:rPr sz="1300" spc="35" dirty="0">
                <a:latin typeface="Arial"/>
                <a:cs typeface="Arial"/>
              </a:rPr>
              <a:t>t</a:t>
            </a:r>
            <a:r>
              <a:rPr sz="1300" spc="-35" dirty="0">
                <a:latin typeface="Arial"/>
                <a:cs typeface="Arial"/>
              </a:rPr>
              <a:t>r</a:t>
            </a:r>
            <a:r>
              <a:rPr sz="1300" spc="-25" dirty="0">
                <a:latin typeface="Arial"/>
                <a:cs typeface="Arial"/>
              </a:rPr>
              <a:t>ae</a:t>
            </a:r>
            <a:r>
              <a:rPr sz="1300" spc="50" dirty="0">
                <a:latin typeface="Arial"/>
                <a:cs typeface="Arial"/>
              </a:rPr>
              <a:t>sc</a:t>
            </a:r>
            <a:r>
              <a:rPr sz="1300" spc="-25" dirty="0">
                <a:latin typeface="Arial"/>
                <a:cs typeface="Arial"/>
              </a:rPr>
              <a:t>o</a:t>
            </a:r>
            <a:r>
              <a:rPr sz="1300" spc="10" dirty="0">
                <a:latin typeface="Arial"/>
                <a:cs typeface="Arial"/>
              </a:rPr>
              <a:t>l</a:t>
            </a:r>
            <a:r>
              <a:rPr sz="1300" spc="-25" dirty="0">
                <a:latin typeface="Arial"/>
                <a:cs typeface="Arial"/>
              </a:rPr>
              <a:t>a</a:t>
            </a:r>
            <a:r>
              <a:rPr sz="1300" spc="-35" dirty="0">
                <a:latin typeface="Arial"/>
                <a:cs typeface="Arial"/>
              </a:rPr>
              <a:t>r</a:t>
            </a:r>
            <a:r>
              <a:rPr sz="1300" spc="45" dirty="0">
                <a:latin typeface="Arial"/>
                <a:cs typeface="Arial"/>
              </a:rPr>
              <a:t>s</a:t>
            </a:r>
            <a:r>
              <a:rPr sz="1300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92295" y="3301136"/>
            <a:ext cx="1828800" cy="134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04995" y="3339236"/>
            <a:ext cx="1752600" cy="1270000"/>
          </a:xfrm>
          <a:custGeom>
            <a:avLst/>
            <a:gdLst/>
            <a:ahLst/>
            <a:cxnLst/>
            <a:rect l="l" t="t" r="r" b="b"/>
            <a:pathLst>
              <a:path w="1752600" h="1270000">
                <a:moveTo>
                  <a:pt x="1625422" y="0"/>
                </a:moveTo>
                <a:lnTo>
                  <a:pt x="126682" y="0"/>
                </a:lnTo>
                <a:lnTo>
                  <a:pt x="77381" y="9982"/>
                </a:lnTo>
                <a:lnTo>
                  <a:pt x="37109" y="37198"/>
                </a:lnTo>
                <a:lnTo>
                  <a:pt x="9956" y="77571"/>
                </a:lnTo>
                <a:lnTo>
                  <a:pt x="0" y="127000"/>
                </a:lnTo>
                <a:lnTo>
                  <a:pt x="0" y="1143000"/>
                </a:lnTo>
                <a:lnTo>
                  <a:pt x="9956" y="1192428"/>
                </a:lnTo>
                <a:lnTo>
                  <a:pt x="37109" y="1232801"/>
                </a:lnTo>
                <a:lnTo>
                  <a:pt x="77381" y="1260017"/>
                </a:lnTo>
                <a:lnTo>
                  <a:pt x="126682" y="1270000"/>
                </a:lnTo>
                <a:lnTo>
                  <a:pt x="1625422" y="1270000"/>
                </a:lnTo>
                <a:lnTo>
                  <a:pt x="1674723" y="1260017"/>
                </a:lnTo>
                <a:lnTo>
                  <a:pt x="1714995" y="1232801"/>
                </a:lnTo>
                <a:lnTo>
                  <a:pt x="1742135" y="1192428"/>
                </a:lnTo>
                <a:lnTo>
                  <a:pt x="1752091" y="1143000"/>
                </a:lnTo>
                <a:lnTo>
                  <a:pt x="1752091" y="127000"/>
                </a:lnTo>
                <a:lnTo>
                  <a:pt x="1742135" y="77571"/>
                </a:lnTo>
                <a:lnTo>
                  <a:pt x="1714995" y="37198"/>
                </a:lnTo>
                <a:lnTo>
                  <a:pt x="1674723" y="9982"/>
                </a:lnTo>
                <a:lnTo>
                  <a:pt x="1625422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44695" y="3466236"/>
            <a:ext cx="1739900" cy="1257300"/>
          </a:xfrm>
          <a:custGeom>
            <a:avLst/>
            <a:gdLst/>
            <a:ahLst/>
            <a:cxnLst/>
            <a:rect l="l" t="t" r="r" b="b"/>
            <a:pathLst>
              <a:path w="1739900" h="1257300">
                <a:moveTo>
                  <a:pt x="1613877" y="0"/>
                </a:moveTo>
                <a:lnTo>
                  <a:pt x="125895" y="0"/>
                </a:lnTo>
                <a:lnTo>
                  <a:pt x="76898" y="9880"/>
                </a:lnTo>
                <a:lnTo>
                  <a:pt x="36880" y="36830"/>
                </a:lnTo>
                <a:lnTo>
                  <a:pt x="9893" y="76796"/>
                </a:lnTo>
                <a:lnTo>
                  <a:pt x="0" y="125730"/>
                </a:lnTo>
                <a:lnTo>
                  <a:pt x="0" y="1131570"/>
                </a:lnTo>
                <a:lnTo>
                  <a:pt x="9893" y="1180503"/>
                </a:lnTo>
                <a:lnTo>
                  <a:pt x="36880" y="1220470"/>
                </a:lnTo>
                <a:lnTo>
                  <a:pt x="76898" y="1247419"/>
                </a:lnTo>
                <a:lnTo>
                  <a:pt x="125895" y="1257300"/>
                </a:lnTo>
                <a:lnTo>
                  <a:pt x="1613877" y="1257300"/>
                </a:lnTo>
                <a:lnTo>
                  <a:pt x="1662874" y="1247419"/>
                </a:lnTo>
                <a:lnTo>
                  <a:pt x="1702892" y="1220470"/>
                </a:lnTo>
                <a:lnTo>
                  <a:pt x="1729879" y="1180503"/>
                </a:lnTo>
                <a:lnTo>
                  <a:pt x="1739773" y="1131570"/>
                </a:lnTo>
                <a:lnTo>
                  <a:pt x="1739773" y="125730"/>
                </a:lnTo>
                <a:lnTo>
                  <a:pt x="1729879" y="76796"/>
                </a:lnTo>
                <a:lnTo>
                  <a:pt x="1702892" y="36830"/>
                </a:lnTo>
                <a:lnTo>
                  <a:pt x="1662874" y="9880"/>
                </a:lnTo>
                <a:lnTo>
                  <a:pt x="1613877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51045" y="3472586"/>
            <a:ext cx="1739900" cy="1257300"/>
          </a:xfrm>
          <a:custGeom>
            <a:avLst/>
            <a:gdLst/>
            <a:ahLst/>
            <a:cxnLst/>
            <a:rect l="l" t="t" r="r" b="b"/>
            <a:pathLst>
              <a:path w="1739900" h="1257300">
                <a:moveTo>
                  <a:pt x="0" y="125729"/>
                </a:moveTo>
                <a:lnTo>
                  <a:pt x="9893" y="76796"/>
                </a:lnTo>
                <a:lnTo>
                  <a:pt x="36880" y="36829"/>
                </a:lnTo>
                <a:lnTo>
                  <a:pt x="76898" y="9880"/>
                </a:lnTo>
                <a:lnTo>
                  <a:pt x="125895" y="0"/>
                </a:lnTo>
                <a:lnTo>
                  <a:pt x="1613877" y="0"/>
                </a:lnTo>
                <a:lnTo>
                  <a:pt x="1662874" y="9880"/>
                </a:lnTo>
                <a:lnTo>
                  <a:pt x="1702892" y="36829"/>
                </a:lnTo>
                <a:lnTo>
                  <a:pt x="1729879" y="76796"/>
                </a:lnTo>
                <a:lnTo>
                  <a:pt x="1739773" y="125729"/>
                </a:lnTo>
                <a:lnTo>
                  <a:pt x="1739773" y="1131569"/>
                </a:lnTo>
                <a:lnTo>
                  <a:pt x="1729879" y="1180503"/>
                </a:lnTo>
                <a:lnTo>
                  <a:pt x="1702892" y="1220469"/>
                </a:lnTo>
                <a:lnTo>
                  <a:pt x="1662874" y="1247419"/>
                </a:lnTo>
                <a:lnTo>
                  <a:pt x="1613877" y="1257299"/>
                </a:lnTo>
                <a:lnTo>
                  <a:pt x="125895" y="1257299"/>
                </a:lnTo>
                <a:lnTo>
                  <a:pt x="76898" y="1247419"/>
                </a:lnTo>
                <a:lnTo>
                  <a:pt x="36880" y="1220469"/>
                </a:lnTo>
                <a:lnTo>
                  <a:pt x="9893" y="1180503"/>
                </a:lnTo>
                <a:lnTo>
                  <a:pt x="0" y="1131569"/>
                </a:lnTo>
                <a:lnTo>
                  <a:pt x="0" y="125729"/>
                </a:lnTo>
                <a:close/>
              </a:path>
            </a:pathLst>
          </a:custGeom>
          <a:ln w="127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711065" y="3874414"/>
            <a:ext cx="1407160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16865" marR="5080" indent="-304800">
              <a:lnSpc>
                <a:spcPts val="1500"/>
              </a:lnSpc>
              <a:spcBef>
                <a:spcPts val="300"/>
              </a:spcBef>
            </a:pPr>
            <a:r>
              <a:rPr sz="1400" b="1" spc="5" dirty="0">
                <a:latin typeface="Arial"/>
                <a:cs typeface="Arial"/>
              </a:rPr>
              <a:t>Dinàmica</a:t>
            </a:r>
            <a:r>
              <a:rPr sz="1400" b="1" spc="-235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oberta  </a:t>
            </a:r>
            <a:r>
              <a:rPr sz="1400" b="1" spc="20" dirty="0">
                <a:latin typeface="Arial"/>
                <a:cs typeface="Arial"/>
              </a:rPr>
              <a:t>de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diàleg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35095" y="5498231"/>
            <a:ext cx="12573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47807" y="5536336"/>
            <a:ext cx="1181100" cy="749300"/>
          </a:xfrm>
          <a:custGeom>
            <a:avLst/>
            <a:gdLst/>
            <a:ahLst/>
            <a:cxnLst/>
            <a:rect l="l" t="t" r="r" b="b"/>
            <a:pathLst>
              <a:path w="1181100" h="749300">
                <a:moveTo>
                  <a:pt x="1105674" y="0"/>
                </a:moveTo>
                <a:lnTo>
                  <a:pt x="75031" y="0"/>
                </a:lnTo>
                <a:lnTo>
                  <a:pt x="45808" y="5880"/>
                </a:lnTo>
                <a:lnTo>
                  <a:pt x="21958" y="21932"/>
                </a:lnTo>
                <a:lnTo>
                  <a:pt x="5892" y="45745"/>
                </a:lnTo>
                <a:lnTo>
                  <a:pt x="0" y="74930"/>
                </a:lnTo>
                <a:lnTo>
                  <a:pt x="0" y="674370"/>
                </a:lnTo>
                <a:lnTo>
                  <a:pt x="5892" y="703529"/>
                </a:lnTo>
                <a:lnTo>
                  <a:pt x="21958" y="727354"/>
                </a:lnTo>
                <a:lnTo>
                  <a:pt x="45808" y="743407"/>
                </a:lnTo>
                <a:lnTo>
                  <a:pt x="75031" y="749300"/>
                </a:lnTo>
                <a:lnTo>
                  <a:pt x="1105674" y="749300"/>
                </a:lnTo>
                <a:lnTo>
                  <a:pt x="1134897" y="743407"/>
                </a:lnTo>
                <a:lnTo>
                  <a:pt x="1158747" y="727354"/>
                </a:lnTo>
                <a:lnTo>
                  <a:pt x="1174826" y="703529"/>
                </a:lnTo>
                <a:lnTo>
                  <a:pt x="1180718" y="674370"/>
                </a:lnTo>
                <a:lnTo>
                  <a:pt x="1180718" y="74929"/>
                </a:lnTo>
                <a:lnTo>
                  <a:pt x="1174826" y="45745"/>
                </a:lnTo>
                <a:lnTo>
                  <a:pt x="1158747" y="21932"/>
                </a:lnTo>
                <a:lnTo>
                  <a:pt x="1134897" y="5880"/>
                </a:lnTo>
                <a:lnTo>
                  <a:pt x="1105674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87495" y="5663336"/>
            <a:ext cx="1168400" cy="736600"/>
          </a:xfrm>
          <a:custGeom>
            <a:avLst/>
            <a:gdLst/>
            <a:ahLst/>
            <a:cxnLst/>
            <a:rect l="l" t="t" r="r" b="b"/>
            <a:pathLst>
              <a:path w="1168400" h="736600">
                <a:moveTo>
                  <a:pt x="1093914" y="0"/>
                </a:moveTo>
                <a:lnTo>
                  <a:pt x="74104" y="0"/>
                </a:lnTo>
                <a:lnTo>
                  <a:pt x="45275" y="5791"/>
                </a:lnTo>
                <a:lnTo>
                  <a:pt x="21716" y="21577"/>
                </a:lnTo>
                <a:lnTo>
                  <a:pt x="5829" y="44983"/>
                </a:lnTo>
                <a:lnTo>
                  <a:pt x="0" y="73634"/>
                </a:lnTo>
                <a:lnTo>
                  <a:pt x="0" y="662711"/>
                </a:lnTo>
                <a:lnTo>
                  <a:pt x="5829" y="691375"/>
                </a:lnTo>
                <a:lnTo>
                  <a:pt x="21716" y="714781"/>
                </a:lnTo>
                <a:lnTo>
                  <a:pt x="45275" y="730567"/>
                </a:lnTo>
                <a:lnTo>
                  <a:pt x="74104" y="736346"/>
                </a:lnTo>
                <a:lnTo>
                  <a:pt x="1093914" y="736346"/>
                </a:lnTo>
                <a:lnTo>
                  <a:pt x="1122743" y="730567"/>
                </a:lnTo>
                <a:lnTo>
                  <a:pt x="1146302" y="714781"/>
                </a:lnTo>
                <a:lnTo>
                  <a:pt x="1162189" y="691375"/>
                </a:lnTo>
                <a:lnTo>
                  <a:pt x="1168018" y="662711"/>
                </a:lnTo>
                <a:lnTo>
                  <a:pt x="1168018" y="73634"/>
                </a:lnTo>
                <a:lnTo>
                  <a:pt x="1162189" y="44983"/>
                </a:lnTo>
                <a:lnTo>
                  <a:pt x="1146302" y="21577"/>
                </a:lnTo>
                <a:lnTo>
                  <a:pt x="1122743" y="5791"/>
                </a:lnTo>
                <a:lnTo>
                  <a:pt x="109391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93845" y="5669686"/>
            <a:ext cx="1168400" cy="736600"/>
          </a:xfrm>
          <a:custGeom>
            <a:avLst/>
            <a:gdLst/>
            <a:ahLst/>
            <a:cxnLst/>
            <a:rect l="l" t="t" r="r" b="b"/>
            <a:pathLst>
              <a:path w="1168400" h="736600">
                <a:moveTo>
                  <a:pt x="0" y="73634"/>
                </a:moveTo>
                <a:lnTo>
                  <a:pt x="5829" y="44983"/>
                </a:lnTo>
                <a:lnTo>
                  <a:pt x="21717" y="21577"/>
                </a:lnTo>
                <a:lnTo>
                  <a:pt x="45275" y="5791"/>
                </a:lnTo>
                <a:lnTo>
                  <a:pt x="74104" y="0"/>
                </a:lnTo>
                <a:lnTo>
                  <a:pt x="1093914" y="0"/>
                </a:lnTo>
                <a:lnTo>
                  <a:pt x="1122743" y="5791"/>
                </a:lnTo>
                <a:lnTo>
                  <a:pt x="1146302" y="21577"/>
                </a:lnTo>
                <a:lnTo>
                  <a:pt x="1162189" y="44983"/>
                </a:lnTo>
                <a:lnTo>
                  <a:pt x="1168019" y="73634"/>
                </a:lnTo>
                <a:lnTo>
                  <a:pt x="1168019" y="662711"/>
                </a:lnTo>
                <a:lnTo>
                  <a:pt x="1162189" y="691375"/>
                </a:lnTo>
                <a:lnTo>
                  <a:pt x="1146302" y="714781"/>
                </a:lnTo>
                <a:lnTo>
                  <a:pt x="1122743" y="730567"/>
                </a:lnTo>
                <a:lnTo>
                  <a:pt x="1093914" y="736346"/>
                </a:lnTo>
                <a:lnTo>
                  <a:pt x="74104" y="736346"/>
                </a:lnTo>
                <a:lnTo>
                  <a:pt x="45275" y="730567"/>
                </a:lnTo>
                <a:lnTo>
                  <a:pt x="21717" y="714781"/>
                </a:lnTo>
                <a:lnTo>
                  <a:pt x="5829" y="691375"/>
                </a:lnTo>
                <a:lnTo>
                  <a:pt x="0" y="662711"/>
                </a:lnTo>
                <a:lnTo>
                  <a:pt x="0" y="73634"/>
                </a:lnTo>
                <a:close/>
              </a:path>
            </a:pathLst>
          </a:custGeom>
          <a:ln w="127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410455" y="5906642"/>
            <a:ext cx="5111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0" dirty="0">
                <a:latin typeface="Arial"/>
                <a:cs typeface="Arial"/>
              </a:rPr>
              <a:t>C</a:t>
            </a:r>
            <a:r>
              <a:rPr sz="1300" spc="-25" dirty="0">
                <a:latin typeface="Arial"/>
                <a:cs typeface="Arial"/>
              </a:rPr>
              <a:t>en</a:t>
            </a:r>
            <a:r>
              <a:rPr sz="1300" spc="35" dirty="0">
                <a:latin typeface="Arial"/>
                <a:cs typeface="Arial"/>
              </a:rPr>
              <a:t>t</a:t>
            </a:r>
            <a:r>
              <a:rPr sz="1300" spc="-35" dirty="0">
                <a:latin typeface="Arial"/>
                <a:cs typeface="Arial"/>
              </a:rPr>
              <a:t>r</a:t>
            </a:r>
            <a:r>
              <a:rPr sz="1300" dirty="0"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82895" y="5498231"/>
            <a:ext cx="12573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08295" y="5536336"/>
            <a:ext cx="1168400" cy="749300"/>
          </a:xfrm>
          <a:custGeom>
            <a:avLst/>
            <a:gdLst/>
            <a:ahLst/>
            <a:cxnLst/>
            <a:rect l="l" t="t" r="r" b="b"/>
            <a:pathLst>
              <a:path w="1168400" h="749300">
                <a:moveTo>
                  <a:pt x="1093787" y="0"/>
                </a:moveTo>
                <a:lnTo>
                  <a:pt x="74231" y="0"/>
                </a:lnTo>
                <a:lnTo>
                  <a:pt x="45326" y="5880"/>
                </a:lnTo>
                <a:lnTo>
                  <a:pt x="21729" y="21932"/>
                </a:lnTo>
                <a:lnTo>
                  <a:pt x="5829" y="45745"/>
                </a:lnTo>
                <a:lnTo>
                  <a:pt x="0" y="74930"/>
                </a:lnTo>
                <a:lnTo>
                  <a:pt x="0" y="674370"/>
                </a:lnTo>
                <a:lnTo>
                  <a:pt x="5829" y="703529"/>
                </a:lnTo>
                <a:lnTo>
                  <a:pt x="21729" y="727354"/>
                </a:lnTo>
                <a:lnTo>
                  <a:pt x="45326" y="743407"/>
                </a:lnTo>
                <a:lnTo>
                  <a:pt x="74231" y="749300"/>
                </a:lnTo>
                <a:lnTo>
                  <a:pt x="1093787" y="749300"/>
                </a:lnTo>
                <a:lnTo>
                  <a:pt x="1122692" y="743407"/>
                </a:lnTo>
                <a:lnTo>
                  <a:pt x="1146289" y="727354"/>
                </a:lnTo>
                <a:lnTo>
                  <a:pt x="1162189" y="703529"/>
                </a:lnTo>
                <a:lnTo>
                  <a:pt x="1168019" y="674370"/>
                </a:lnTo>
                <a:lnTo>
                  <a:pt x="1168019" y="74929"/>
                </a:lnTo>
                <a:lnTo>
                  <a:pt x="1162189" y="45745"/>
                </a:lnTo>
                <a:lnTo>
                  <a:pt x="1146289" y="21932"/>
                </a:lnTo>
                <a:lnTo>
                  <a:pt x="1122692" y="5880"/>
                </a:lnTo>
                <a:lnTo>
                  <a:pt x="1093787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35295" y="5663336"/>
            <a:ext cx="1168400" cy="736600"/>
          </a:xfrm>
          <a:custGeom>
            <a:avLst/>
            <a:gdLst/>
            <a:ahLst/>
            <a:cxnLst/>
            <a:rect l="l" t="t" r="r" b="b"/>
            <a:pathLst>
              <a:path w="1168400" h="736600">
                <a:moveTo>
                  <a:pt x="1093914" y="0"/>
                </a:moveTo>
                <a:lnTo>
                  <a:pt x="74104" y="0"/>
                </a:lnTo>
                <a:lnTo>
                  <a:pt x="45275" y="5791"/>
                </a:lnTo>
                <a:lnTo>
                  <a:pt x="21716" y="21577"/>
                </a:lnTo>
                <a:lnTo>
                  <a:pt x="5829" y="44983"/>
                </a:lnTo>
                <a:lnTo>
                  <a:pt x="0" y="73634"/>
                </a:lnTo>
                <a:lnTo>
                  <a:pt x="0" y="662711"/>
                </a:lnTo>
                <a:lnTo>
                  <a:pt x="5829" y="691375"/>
                </a:lnTo>
                <a:lnTo>
                  <a:pt x="21716" y="714781"/>
                </a:lnTo>
                <a:lnTo>
                  <a:pt x="45275" y="730567"/>
                </a:lnTo>
                <a:lnTo>
                  <a:pt x="74104" y="736346"/>
                </a:lnTo>
                <a:lnTo>
                  <a:pt x="1093914" y="736346"/>
                </a:lnTo>
                <a:lnTo>
                  <a:pt x="1122743" y="730567"/>
                </a:lnTo>
                <a:lnTo>
                  <a:pt x="1146302" y="714781"/>
                </a:lnTo>
                <a:lnTo>
                  <a:pt x="1162189" y="691375"/>
                </a:lnTo>
                <a:lnTo>
                  <a:pt x="1168018" y="662711"/>
                </a:lnTo>
                <a:lnTo>
                  <a:pt x="1168018" y="73634"/>
                </a:lnTo>
                <a:lnTo>
                  <a:pt x="1162189" y="44983"/>
                </a:lnTo>
                <a:lnTo>
                  <a:pt x="1146302" y="21577"/>
                </a:lnTo>
                <a:lnTo>
                  <a:pt x="1122743" y="5791"/>
                </a:lnTo>
                <a:lnTo>
                  <a:pt x="109391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41645" y="5669686"/>
            <a:ext cx="1168400" cy="736600"/>
          </a:xfrm>
          <a:custGeom>
            <a:avLst/>
            <a:gdLst/>
            <a:ahLst/>
            <a:cxnLst/>
            <a:rect l="l" t="t" r="r" b="b"/>
            <a:pathLst>
              <a:path w="1168400" h="736600">
                <a:moveTo>
                  <a:pt x="0" y="73634"/>
                </a:moveTo>
                <a:lnTo>
                  <a:pt x="5829" y="44983"/>
                </a:lnTo>
                <a:lnTo>
                  <a:pt x="21717" y="21577"/>
                </a:lnTo>
                <a:lnTo>
                  <a:pt x="45275" y="5791"/>
                </a:lnTo>
                <a:lnTo>
                  <a:pt x="74104" y="0"/>
                </a:lnTo>
                <a:lnTo>
                  <a:pt x="1093914" y="0"/>
                </a:lnTo>
                <a:lnTo>
                  <a:pt x="1122743" y="5791"/>
                </a:lnTo>
                <a:lnTo>
                  <a:pt x="1146302" y="21577"/>
                </a:lnTo>
                <a:lnTo>
                  <a:pt x="1162189" y="44983"/>
                </a:lnTo>
                <a:lnTo>
                  <a:pt x="1168019" y="73634"/>
                </a:lnTo>
                <a:lnTo>
                  <a:pt x="1168019" y="662711"/>
                </a:lnTo>
                <a:lnTo>
                  <a:pt x="1162189" y="691375"/>
                </a:lnTo>
                <a:lnTo>
                  <a:pt x="1146302" y="714781"/>
                </a:lnTo>
                <a:lnTo>
                  <a:pt x="1122743" y="730567"/>
                </a:lnTo>
                <a:lnTo>
                  <a:pt x="1093914" y="736346"/>
                </a:lnTo>
                <a:lnTo>
                  <a:pt x="74104" y="736346"/>
                </a:lnTo>
                <a:lnTo>
                  <a:pt x="45275" y="730567"/>
                </a:lnTo>
                <a:lnTo>
                  <a:pt x="21717" y="714781"/>
                </a:lnTo>
                <a:lnTo>
                  <a:pt x="5829" y="691375"/>
                </a:lnTo>
                <a:lnTo>
                  <a:pt x="0" y="662711"/>
                </a:lnTo>
                <a:lnTo>
                  <a:pt x="0" y="73634"/>
                </a:lnTo>
                <a:close/>
              </a:path>
            </a:pathLst>
          </a:custGeom>
          <a:ln w="127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791834" y="5906642"/>
            <a:ext cx="6629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0" dirty="0">
                <a:latin typeface="Arial"/>
                <a:cs typeface="Arial"/>
              </a:rPr>
              <a:t>P</a:t>
            </a:r>
            <a:r>
              <a:rPr sz="1300" spc="-25" dirty="0">
                <a:latin typeface="Arial"/>
                <a:cs typeface="Arial"/>
              </a:rPr>
              <a:t>ob</a:t>
            </a:r>
            <a:r>
              <a:rPr sz="1300" spc="10" dirty="0">
                <a:latin typeface="Arial"/>
                <a:cs typeface="Arial"/>
              </a:rPr>
              <a:t>l</a:t>
            </a:r>
            <a:r>
              <a:rPr sz="1300" spc="-25" dirty="0">
                <a:latin typeface="Arial"/>
                <a:cs typeface="Arial"/>
              </a:rPr>
              <a:t>a</a:t>
            </a:r>
            <a:r>
              <a:rPr sz="1300" spc="45" dirty="0">
                <a:latin typeface="Arial"/>
                <a:cs typeface="Arial"/>
              </a:rPr>
              <a:t>c</a:t>
            </a:r>
            <a:r>
              <a:rPr sz="1300" spc="10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ó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389494" y="3301136"/>
            <a:ext cx="1574800" cy="143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14894" y="3339236"/>
            <a:ext cx="1485900" cy="1358900"/>
          </a:xfrm>
          <a:custGeom>
            <a:avLst/>
            <a:gdLst/>
            <a:ahLst/>
            <a:cxnLst/>
            <a:rect l="l" t="t" r="r" b="b"/>
            <a:pathLst>
              <a:path w="1485900" h="1358900">
                <a:moveTo>
                  <a:pt x="1349717" y="0"/>
                </a:moveTo>
                <a:lnTo>
                  <a:pt x="135686" y="0"/>
                </a:lnTo>
                <a:lnTo>
                  <a:pt x="92798" y="6934"/>
                </a:lnTo>
                <a:lnTo>
                  <a:pt x="55549" y="26225"/>
                </a:lnTo>
                <a:lnTo>
                  <a:pt x="26187" y="55638"/>
                </a:lnTo>
                <a:lnTo>
                  <a:pt x="6921" y="92938"/>
                </a:lnTo>
                <a:lnTo>
                  <a:pt x="0" y="135890"/>
                </a:lnTo>
                <a:lnTo>
                  <a:pt x="0" y="1222502"/>
                </a:lnTo>
                <a:lnTo>
                  <a:pt x="6921" y="1265453"/>
                </a:lnTo>
                <a:lnTo>
                  <a:pt x="26187" y="1302753"/>
                </a:lnTo>
                <a:lnTo>
                  <a:pt x="55549" y="1332166"/>
                </a:lnTo>
                <a:lnTo>
                  <a:pt x="92798" y="1351470"/>
                </a:lnTo>
                <a:lnTo>
                  <a:pt x="135686" y="1358392"/>
                </a:lnTo>
                <a:lnTo>
                  <a:pt x="1349717" y="1358392"/>
                </a:lnTo>
                <a:lnTo>
                  <a:pt x="1392605" y="1351470"/>
                </a:lnTo>
                <a:lnTo>
                  <a:pt x="1429842" y="1332166"/>
                </a:lnTo>
                <a:lnTo>
                  <a:pt x="1459217" y="1302753"/>
                </a:lnTo>
                <a:lnTo>
                  <a:pt x="1478483" y="1265453"/>
                </a:lnTo>
                <a:lnTo>
                  <a:pt x="1485404" y="1222502"/>
                </a:lnTo>
                <a:lnTo>
                  <a:pt x="1485404" y="135890"/>
                </a:lnTo>
                <a:lnTo>
                  <a:pt x="1478483" y="92938"/>
                </a:lnTo>
                <a:lnTo>
                  <a:pt x="1459217" y="55638"/>
                </a:lnTo>
                <a:lnTo>
                  <a:pt x="1429842" y="26225"/>
                </a:lnTo>
                <a:lnTo>
                  <a:pt x="1392605" y="6934"/>
                </a:lnTo>
                <a:lnTo>
                  <a:pt x="1349717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41894" y="3466236"/>
            <a:ext cx="1498600" cy="1358900"/>
          </a:xfrm>
          <a:custGeom>
            <a:avLst/>
            <a:gdLst/>
            <a:ahLst/>
            <a:cxnLst/>
            <a:rect l="l" t="t" r="r" b="b"/>
            <a:pathLst>
              <a:path w="1498600" h="1358900">
                <a:moveTo>
                  <a:pt x="1361249" y="0"/>
                </a:moveTo>
                <a:lnTo>
                  <a:pt x="136842" y="0"/>
                </a:lnTo>
                <a:lnTo>
                  <a:pt x="93586" y="6934"/>
                </a:lnTo>
                <a:lnTo>
                  <a:pt x="56032" y="26225"/>
                </a:lnTo>
                <a:lnTo>
                  <a:pt x="26403" y="55638"/>
                </a:lnTo>
                <a:lnTo>
                  <a:pt x="6972" y="92938"/>
                </a:lnTo>
                <a:lnTo>
                  <a:pt x="0" y="135890"/>
                </a:lnTo>
                <a:lnTo>
                  <a:pt x="0" y="1222502"/>
                </a:lnTo>
                <a:lnTo>
                  <a:pt x="6972" y="1265453"/>
                </a:lnTo>
                <a:lnTo>
                  <a:pt x="26403" y="1302753"/>
                </a:lnTo>
                <a:lnTo>
                  <a:pt x="56032" y="1332179"/>
                </a:lnTo>
                <a:lnTo>
                  <a:pt x="93586" y="1351470"/>
                </a:lnTo>
                <a:lnTo>
                  <a:pt x="136842" y="1358392"/>
                </a:lnTo>
                <a:lnTo>
                  <a:pt x="1361249" y="1358392"/>
                </a:lnTo>
                <a:lnTo>
                  <a:pt x="1404505" y="1351470"/>
                </a:lnTo>
                <a:lnTo>
                  <a:pt x="1442059" y="1332179"/>
                </a:lnTo>
                <a:lnTo>
                  <a:pt x="1471688" y="1302753"/>
                </a:lnTo>
                <a:lnTo>
                  <a:pt x="1491119" y="1265453"/>
                </a:lnTo>
                <a:lnTo>
                  <a:pt x="1498092" y="1222502"/>
                </a:lnTo>
                <a:lnTo>
                  <a:pt x="1498092" y="135890"/>
                </a:lnTo>
                <a:lnTo>
                  <a:pt x="1491119" y="92938"/>
                </a:lnTo>
                <a:lnTo>
                  <a:pt x="1471688" y="55638"/>
                </a:lnTo>
                <a:lnTo>
                  <a:pt x="1442059" y="26225"/>
                </a:lnTo>
                <a:lnTo>
                  <a:pt x="1404505" y="6934"/>
                </a:lnTo>
                <a:lnTo>
                  <a:pt x="136124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48244" y="3472586"/>
            <a:ext cx="1498600" cy="1358900"/>
          </a:xfrm>
          <a:custGeom>
            <a:avLst/>
            <a:gdLst/>
            <a:ahLst/>
            <a:cxnLst/>
            <a:rect l="l" t="t" r="r" b="b"/>
            <a:pathLst>
              <a:path w="1498600" h="1358900">
                <a:moveTo>
                  <a:pt x="0" y="135889"/>
                </a:moveTo>
                <a:lnTo>
                  <a:pt x="6972" y="92938"/>
                </a:lnTo>
                <a:lnTo>
                  <a:pt x="26403" y="55638"/>
                </a:lnTo>
                <a:lnTo>
                  <a:pt x="56019" y="26225"/>
                </a:lnTo>
                <a:lnTo>
                  <a:pt x="93586" y="6934"/>
                </a:lnTo>
                <a:lnTo>
                  <a:pt x="136842" y="0"/>
                </a:lnTo>
                <a:lnTo>
                  <a:pt x="1361249" y="0"/>
                </a:lnTo>
                <a:lnTo>
                  <a:pt x="1404505" y="6934"/>
                </a:lnTo>
                <a:lnTo>
                  <a:pt x="1442059" y="26225"/>
                </a:lnTo>
                <a:lnTo>
                  <a:pt x="1471688" y="55638"/>
                </a:lnTo>
                <a:lnTo>
                  <a:pt x="1491107" y="92938"/>
                </a:lnTo>
                <a:lnTo>
                  <a:pt x="1498092" y="135889"/>
                </a:lnTo>
                <a:lnTo>
                  <a:pt x="1498092" y="1222502"/>
                </a:lnTo>
                <a:lnTo>
                  <a:pt x="1491107" y="1265453"/>
                </a:lnTo>
                <a:lnTo>
                  <a:pt x="1471688" y="1302753"/>
                </a:lnTo>
                <a:lnTo>
                  <a:pt x="1442059" y="1332166"/>
                </a:lnTo>
                <a:lnTo>
                  <a:pt x="1404505" y="1351470"/>
                </a:lnTo>
                <a:lnTo>
                  <a:pt x="1361249" y="1358392"/>
                </a:lnTo>
                <a:lnTo>
                  <a:pt x="136842" y="1358392"/>
                </a:lnTo>
                <a:lnTo>
                  <a:pt x="93586" y="1351470"/>
                </a:lnTo>
                <a:lnTo>
                  <a:pt x="56019" y="1332166"/>
                </a:lnTo>
                <a:lnTo>
                  <a:pt x="26403" y="1302753"/>
                </a:lnTo>
                <a:lnTo>
                  <a:pt x="6972" y="1265453"/>
                </a:lnTo>
                <a:lnTo>
                  <a:pt x="0" y="1222502"/>
                </a:lnTo>
                <a:lnTo>
                  <a:pt x="0" y="135889"/>
                </a:lnTo>
                <a:close/>
              </a:path>
            </a:pathLst>
          </a:custGeom>
          <a:ln w="127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865135" y="3922293"/>
            <a:ext cx="85280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62865">
              <a:lnSpc>
                <a:spcPts val="1500"/>
              </a:lnSpc>
              <a:spcBef>
                <a:spcPts val="300"/>
              </a:spcBef>
            </a:pPr>
            <a:r>
              <a:rPr sz="1400" b="1" spc="20" dirty="0">
                <a:latin typeface="Arial"/>
                <a:cs typeface="Arial"/>
              </a:rPr>
              <a:t>Actituds  </a:t>
            </a:r>
            <a:r>
              <a:rPr sz="1400" b="1" spc="45" dirty="0">
                <a:latin typeface="Arial"/>
                <a:cs typeface="Arial"/>
              </a:rPr>
              <a:t>po</a:t>
            </a:r>
            <a:r>
              <a:rPr sz="1400" b="1" spc="20" dirty="0">
                <a:latin typeface="Arial"/>
                <a:cs typeface="Arial"/>
              </a:rPr>
              <a:t>s</a:t>
            </a:r>
            <a:r>
              <a:rPr sz="1400" b="1" spc="10" dirty="0">
                <a:latin typeface="Arial"/>
                <a:cs typeface="Arial"/>
              </a:rPr>
              <a:t>i</a:t>
            </a:r>
            <a:r>
              <a:rPr sz="1400" b="1" spc="30" dirty="0">
                <a:latin typeface="Arial"/>
                <a:cs typeface="Arial"/>
              </a:rPr>
              <a:t>t</a:t>
            </a:r>
            <a:r>
              <a:rPr sz="1400" b="1" spc="10" dirty="0">
                <a:latin typeface="Arial"/>
                <a:cs typeface="Arial"/>
              </a:rPr>
              <a:t>i</a:t>
            </a:r>
            <a:r>
              <a:rPr sz="1400" b="1" spc="20" dirty="0">
                <a:latin typeface="Arial"/>
                <a:cs typeface="Arial"/>
              </a:rPr>
              <a:t>ve</a:t>
            </a:r>
            <a:r>
              <a:rPr sz="1400" b="1" spc="-80" dirty="0"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30694" y="5002936"/>
            <a:ext cx="12573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6094" y="5041036"/>
            <a:ext cx="1168400" cy="749300"/>
          </a:xfrm>
          <a:custGeom>
            <a:avLst/>
            <a:gdLst/>
            <a:ahLst/>
            <a:cxnLst/>
            <a:rect l="l" t="t" r="r" b="b"/>
            <a:pathLst>
              <a:path w="1168400" h="749300">
                <a:moveTo>
                  <a:pt x="1093787" y="0"/>
                </a:moveTo>
                <a:lnTo>
                  <a:pt x="74231" y="0"/>
                </a:lnTo>
                <a:lnTo>
                  <a:pt x="45326" y="5880"/>
                </a:lnTo>
                <a:lnTo>
                  <a:pt x="21729" y="21932"/>
                </a:lnTo>
                <a:lnTo>
                  <a:pt x="5829" y="45745"/>
                </a:lnTo>
                <a:lnTo>
                  <a:pt x="0" y="74930"/>
                </a:lnTo>
                <a:lnTo>
                  <a:pt x="0" y="674370"/>
                </a:lnTo>
                <a:lnTo>
                  <a:pt x="5829" y="703529"/>
                </a:lnTo>
                <a:lnTo>
                  <a:pt x="21729" y="727354"/>
                </a:lnTo>
                <a:lnTo>
                  <a:pt x="45326" y="743407"/>
                </a:lnTo>
                <a:lnTo>
                  <a:pt x="74231" y="749300"/>
                </a:lnTo>
                <a:lnTo>
                  <a:pt x="1093787" y="749300"/>
                </a:lnTo>
                <a:lnTo>
                  <a:pt x="1122692" y="743407"/>
                </a:lnTo>
                <a:lnTo>
                  <a:pt x="1146289" y="727354"/>
                </a:lnTo>
                <a:lnTo>
                  <a:pt x="1162189" y="703529"/>
                </a:lnTo>
                <a:lnTo>
                  <a:pt x="1168019" y="674370"/>
                </a:lnTo>
                <a:lnTo>
                  <a:pt x="1168019" y="74929"/>
                </a:lnTo>
                <a:lnTo>
                  <a:pt x="1162189" y="45745"/>
                </a:lnTo>
                <a:lnTo>
                  <a:pt x="1146289" y="21932"/>
                </a:lnTo>
                <a:lnTo>
                  <a:pt x="1122692" y="5880"/>
                </a:lnTo>
                <a:lnTo>
                  <a:pt x="1093787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83107" y="5168036"/>
            <a:ext cx="1181100" cy="749300"/>
          </a:xfrm>
          <a:custGeom>
            <a:avLst/>
            <a:gdLst/>
            <a:ahLst/>
            <a:cxnLst/>
            <a:rect l="l" t="t" r="r" b="b"/>
            <a:pathLst>
              <a:path w="1181100" h="749300">
                <a:moveTo>
                  <a:pt x="1105674" y="0"/>
                </a:moveTo>
                <a:lnTo>
                  <a:pt x="75031" y="0"/>
                </a:lnTo>
                <a:lnTo>
                  <a:pt x="45808" y="5880"/>
                </a:lnTo>
                <a:lnTo>
                  <a:pt x="21958" y="21932"/>
                </a:lnTo>
                <a:lnTo>
                  <a:pt x="5892" y="45745"/>
                </a:lnTo>
                <a:lnTo>
                  <a:pt x="0" y="74930"/>
                </a:lnTo>
                <a:lnTo>
                  <a:pt x="0" y="674370"/>
                </a:lnTo>
                <a:lnTo>
                  <a:pt x="5892" y="703529"/>
                </a:lnTo>
                <a:lnTo>
                  <a:pt x="21958" y="727354"/>
                </a:lnTo>
                <a:lnTo>
                  <a:pt x="45808" y="743407"/>
                </a:lnTo>
                <a:lnTo>
                  <a:pt x="75031" y="749300"/>
                </a:lnTo>
                <a:lnTo>
                  <a:pt x="1105674" y="749300"/>
                </a:lnTo>
                <a:lnTo>
                  <a:pt x="1134897" y="743407"/>
                </a:lnTo>
                <a:lnTo>
                  <a:pt x="1158748" y="727354"/>
                </a:lnTo>
                <a:lnTo>
                  <a:pt x="1174826" y="703529"/>
                </a:lnTo>
                <a:lnTo>
                  <a:pt x="1180719" y="674370"/>
                </a:lnTo>
                <a:lnTo>
                  <a:pt x="1180719" y="74929"/>
                </a:lnTo>
                <a:lnTo>
                  <a:pt x="1174826" y="45745"/>
                </a:lnTo>
                <a:lnTo>
                  <a:pt x="1158748" y="21932"/>
                </a:lnTo>
                <a:lnTo>
                  <a:pt x="1134897" y="5880"/>
                </a:lnTo>
                <a:lnTo>
                  <a:pt x="110567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89444" y="5174386"/>
            <a:ext cx="1181100" cy="749300"/>
          </a:xfrm>
          <a:custGeom>
            <a:avLst/>
            <a:gdLst/>
            <a:ahLst/>
            <a:cxnLst/>
            <a:rect l="l" t="t" r="r" b="b"/>
            <a:pathLst>
              <a:path w="1181100" h="749300">
                <a:moveTo>
                  <a:pt x="0" y="74930"/>
                </a:moveTo>
                <a:lnTo>
                  <a:pt x="5892" y="45745"/>
                </a:lnTo>
                <a:lnTo>
                  <a:pt x="21971" y="21932"/>
                </a:lnTo>
                <a:lnTo>
                  <a:pt x="45821" y="5880"/>
                </a:lnTo>
                <a:lnTo>
                  <a:pt x="75044" y="0"/>
                </a:lnTo>
                <a:lnTo>
                  <a:pt x="1105674" y="0"/>
                </a:lnTo>
                <a:lnTo>
                  <a:pt x="1134897" y="5880"/>
                </a:lnTo>
                <a:lnTo>
                  <a:pt x="1158748" y="21932"/>
                </a:lnTo>
                <a:lnTo>
                  <a:pt x="1174826" y="45745"/>
                </a:lnTo>
                <a:lnTo>
                  <a:pt x="1180719" y="74930"/>
                </a:lnTo>
                <a:lnTo>
                  <a:pt x="1180719" y="674370"/>
                </a:lnTo>
                <a:lnTo>
                  <a:pt x="1174826" y="703529"/>
                </a:lnTo>
                <a:lnTo>
                  <a:pt x="1158748" y="727354"/>
                </a:lnTo>
                <a:lnTo>
                  <a:pt x="1134897" y="743407"/>
                </a:lnTo>
                <a:lnTo>
                  <a:pt x="1105674" y="749300"/>
                </a:lnTo>
                <a:lnTo>
                  <a:pt x="75044" y="749300"/>
                </a:lnTo>
                <a:lnTo>
                  <a:pt x="45821" y="743407"/>
                </a:lnTo>
                <a:lnTo>
                  <a:pt x="21971" y="727354"/>
                </a:lnTo>
                <a:lnTo>
                  <a:pt x="5892" y="703529"/>
                </a:lnTo>
                <a:lnTo>
                  <a:pt x="0" y="674370"/>
                </a:lnTo>
                <a:lnTo>
                  <a:pt x="0" y="74930"/>
                </a:lnTo>
                <a:close/>
              </a:path>
            </a:pathLst>
          </a:custGeom>
          <a:ln w="127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168260" y="5413476"/>
            <a:ext cx="8178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" dirty="0">
                <a:latin typeface="Arial"/>
                <a:cs typeface="Arial"/>
              </a:rPr>
              <a:t>Implicació.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265794" y="5002936"/>
            <a:ext cx="12573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91207" y="5041036"/>
            <a:ext cx="1168400" cy="749300"/>
          </a:xfrm>
          <a:custGeom>
            <a:avLst/>
            <a:gdLst/>
            <a:ahLst/>
            <a:cxnLst/>
            <a:rect l="l" t="t" r="r" b="b"/>
            <a:pathLst>
              <a:path w="1168400" h="749300">
                <a:moveTo>
                  <a:pt x="1093787" y="0"/>
                </a:moveTo>
                <a:lnTo>
                  <a:pt x="74231" y="0"/>
                </a:lnTo>
                <a:lnTo>
                  <a:pt x="45326" y="5880"/>
                </a:lnTo>
                <a:lnTo>
                  <a:pt x="21729" y="21932"/>
                </a:lnTo>
                <a:lnTo>
                  <a:pt x="5829" y="45745"/>
                </a:lnTo>
                <a:lnTo>
                  <a:pt x="0" y="74930"/>
                </a:lnTo>
                <a:lnTo>
                  <a:pt x="0" y="674370"/>
                </a:lnTo>
                <a:lnTo>
                  <a:pt x="5829" y="703529"/>
                </a:lnTo>
                <a:lnTo>
                  <a:pt x="21729" y="727354"/>
                </a:lnTo>
                <a:lnTo>
                  <a:pt x="45326" y="743407"/>
                </a:lnTo>
                <a:lnTo>
                  <a:pt x="74231" y="749300"/>
                </a:lnTo>
                <a:lnTo>
                  <a:pt x="1093787" y="749300"/>
                </a:lnTo>
                <a:lnTo>
                  <a:pt x="1122692" y="743407"/>
                </a:lnTo>
                <a:lnTo>
                  <a:pt x="1146289" y="727354"/>
                </a:lnTo>
                <a:lnTo>
                  <a:pt x="1162189" y="703529"/>
                </a:lnTo>
                <a:lnTo>
                  <a:pt x="1168019" y="674370"/>
                </a:lnTo>
                <a:lnTo>
                  <a:pt x="1168019" y="74929"/>
                </a:lnTo>
                <a:lnTo>
                  <a:pt x="1162189" y="45745"/>
                </a:lnTo>
                <a:lnTo>
                  <a:pt x="1146289" y="21932"/>
                </a:lnTo>
                <a:lnTo>
                  <a:pt x="1122692" y="5880"/>
                </a:lnTo>
                <a:lnTo>
                  <a:pt x="1093787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18207" y="5168036"/>
            <a:ext cx="1181100" cy="749300"/>
          </a:xfrm>
          <a:custGeom>
            <a:avLst/>
            <a:gdLst/>
            <a:ahLst/>
            <a:cxnLst/>
            <a:rect l="l" t="t" r="r" b="b"/>
            <a:pathLst>
              <a:path w="1181100" h="749300">
                <a:moveTo>
                  <a:pt x="1105674" y="0"/>
                </a:moveTo>
                <a:lnTo>
                  <a:pt x="75031" y="0"/>
                </a:lnTo>
                <a:lnTo>
                  <a:pt x="45808" y="5880"/>
                </a:lnTo>
                <a:lnTo>
                  <a:pt x="21958" y="21932"/>
                </a:lnTo>
                <a:lnTo>
                  <a:pt x="5892" y="45745"/>
                </a:lnTo>
                <a:lnTo>
                  <a:pt x="0" y="74930"/>
                </a:lnTo>
                <a:lnTo>
                  <a:pt x="0" y="674370"/>
                </a:lnTo>
                <a:lnTo>
                  <a:pt x="5892" y="703529"/>
                </a:lnTo>
                <a:lnTo>
                  <a:pt x="21958" y="727354"/>
                </a:lnTo>
                <a:lnTo>
                  <a:pt x="45808" y="743407"/>
                </a:lnTo>
                <a:lnTo>
                  <a:pt x="75031" y="749300"/>
                </a:lnTo>
                <a:lnTo>
                  <a:pt x="1105674" y="749300"/>
                </a:lnTo>
                <a:lnTo>
                  <a:pt x="1134897" y="743407"/>
                </a:lnTo>
                <a:lnTo>
                  <a:pt x="1158748" y="727354"/>
                </a:lnTo>
                <a:lnTo>
                  <a:pt x="1174826" y="703529"/>
                </a:lnTo>
                <a:lnTo>
                  <a:pt x="1180719" y="674370"/>
                </a:lnTo>
                <a:lnTo>
                  <a:pt x="1180719" y="74929"/>
                </a:lnTo>
                <a:lnTo>
                  <a:pt x="1174826" y="45745"/>
                </a:lnTo>
                <a:lnTo>
                  <a:pt x="1158748" y="21932"/>
                </a:lnTo>
                <a:lnTo>
                  <a:pt x="1134897" y="5880"/>
                </a:lnTo>
                <a:lnTo>
                  <a:pt x="110567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24544" y="5174386"/>
            <a:ext cx="1181100" cy="749300"/>
          </a:xfrm>
          <a:custGeom>
            <a:avLst/>
            <a:gdLst/>
            <a:ahLst/>
            <a:cxnLst/>
            <a:rect l="l" t="t" r="r" b="b"/>
            <a:pathLst>
              <a:path w="1181100" h="749300">
                <a:moveTo>
                  <a:pt x="0" y="74930"/>
                </a:moveTo>
                <a:lnTo>
                  <a:pt x="5892" y="45745"/>
                </a:lnTo>
                <a:lnTo>
                  <a:pt x="21971" y="21932"/>
                </a:lnTo>
                <a:lnTo>
                  <a:pt x="45821" y="5880"/>
                </a:lnTo>
                <a:lnTo>
                  <a:pt x="75031" y="0"/>
                </a:lnTo>
                <a:lnTo>
                  <a:pt x="1105674" y="0"/>
                </a:lnTo>
                <a:lnTo>
                  <a:pt x="1134897" y="5880"/>
                </a:lnTo>
                <a:lnTo>
                  <a:pt x="1158748" y="21932"/>
                </a:lnTo>
                <a:lnTo>
                  <a:pt x="1174826" y="45745"/>
                </a:lnTo>
                <a:lnTo>
                  <a:pt x="1180719" y="74930"/>
                </a:lnTo>
                <a:lnTo>
                  <a:pt x="1180719" y="674370"/>
                </a:lnTo>
                <a:lnTo>
                  <a:pt x="1174826" y="703529"/>
                </a:lnTo>
                <a:lnTo>
                  <a:pt x="1158748" y="727354"/>
                </a:lnTo>
                <a:lnTo>
                  <a:pt x="1134897" y="743407"/>
                </a:lnTo>
                <a:lnTo>
                  <a:pt x="1105674" y="749300"/>
                </a:lnTo>
                <a:lnTo>
                  <a:pt x="75031" y="749300"/>
                </a:lnTo>
                <a:lnTo>
                  <a:pt x="45821" y="743407"/>
                </a:lnTo>
                <a:lnTo>
                  <a:pt x="21971" y="727354"/>
                </a:lnTo>
                <a:lnTo>
                  <a:pt x="5892" y="703529"/>
                </a:lnTo>
                <a:lnTo>
                  <a:pt x="0" y="674370"/>
                </a:lnTo>
                <a:lnTo>
                  <a:pt x="0" y="74930"/>
                </a:lnTo>
                <a:close/>
              </a:path>
            </a:pathLst>
          </a:custGeom>
          <a:ln w="12700">
            <a:solidFill>
              <a:srgbClr val="DF5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630793" y="5319547"/>
            <a:ext cx="736600" cy="3886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51765" marR="5080" indent="-139700">
              <a:lnSpc>
                <a:spcPts val="1300"/>
              </a:lnSpc>
              <a:spcBef>
                <a:spcPts val="359"/>
              </a:spcBef>
            </a:pPr>
            <a:r>
              <a:rPr sz="1300" spc="-15" dirty="0">
                <a:latin typeface="Arial"/>
                <a:cs typeface="Arial"/>
              </a:rPr>
              <a:t>Treball</a:t>
            </a:r>
            <a:r>
              <a:rPr sz="1300" spc="-13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en  </a:t>
            </a:r>
            <a:r>
              <a:rPr sz="1300" spc="-20" dirty="0">
                <a:latin typeface="Arial"/>
                <a:cs typeface="Arial"/>
              </a:rPr>
              <a:t>equip.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999" y="534060"/>
            <a:ext cx="8508701" cy="538609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4220"/>
              </a:lnSpc>
            </a:pPr>
            <a:r>
              <a:rPr sz="3600" spc="-50" dirty="0"/>
              <a:t>Treball </a:t>
            </a:r>
            <a:r>
              <a:rPr sz="3600" spc="-35" dirty="0"/>
              <a:t>en</a:t>
            </a:r>
            <a:r>
              <a:rPr sz="3600" spc="-495" dirty="0"/>
              <a:t> </a:t>
            </a:r>
            <a:r>
              <a:rPr sz="3600" spc="-55" dirty="0" err="1" smtClean="0"/>
              <a:t>xarxa</a:t>
            </a:r>
            <a:r>
              <a:rPr lang="ca-ES" sz="3600" spc="-55" dirty="0" smtClean="0"/>
              <a:t>: amb qui es relaciona?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3983494" y="2007774"/>
            <a:ext cx="1405140" cy="661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5305" y="2043188"/>
            <a:ext cx="1346200" cy="590550"/>
          </a:xfrm>
          <a:custGeom>
            <a:avLst/>
            <a:gdLst/>
            <a:ahLst/>
            <a:cxnLst/>
            <a:rect l="l" t="t" r="r" b="b"/>
            <a:pathLst>
              <a:path w="1346200" h="590550">
                <a:moveTo>
                  <a:pt x="1345628" y="0"/>
                </a:moveTo>
                <a:lnTo>
                  <a:pt x="1298054" y="546"/>
                </a:lnTo>
                <a:lnTo>
                  <a:pt x="1250581" y="2159"/>
                </a:lnTo>
                <a:lnTo>
                  <a:pt x="1203248" y="4864"/>
                </a:lnTo>
                <a:lnTo>
                  <a:pt x="1156068" y="8623"/>
                </a:lnTo>
                <a:lnTo>
                  <a:pt x="1109052" y="13449"/>
                </a:lnTo>
                <a:lnTo>
                  <a:pt x="1062215" y="19329"/>
                </a:lnTo>
                <a:lnTo>
                  <a:pt x="1015580" y="26263"/>
                </a:lnTo>
                <a:lnTo>
                  <a:pt x="969162" y="34239"/>
                </a:lnTo>
                <a:lnTo>
                  <a:pt x="922985" y="43256"/>
                </a:lnTo>
                <a:lnTo>
                  <a:pt x="877049" y="53301"/>
                </a:lnTo>
                <a:lnTo>
                  <a:pt x="831380" y="64376"/>
                </a:lnTo>
                <a:lnTo>
                  <a:pt x="785990" y="76466"/>
                </a:lnTo>
                <a:lnTo>
                  <a:pt x="740917" y="89560"/>
                </a:lnTo>
                <a:lnTo>
                  <a:pt x="696150" y="103670"/>
                </a:lnTo>
                <a:lnTo>
                  <a:pt x="651713" y="118783"/>
                </a:lnTo>
                <a:lnTo>
                  <a:pt x="607631" y="134886"/>
                </a:lnTo>
                <a:lnTo>
                  <a:pt x="563918" y="151980"/>
                </a:lnTo>
                <a:lnTo>
                  <a:pt x="520585" y="170053"/>
                </a:lnTo>
                <a:lnTo>
                  <a:pt x="477659" y="189103"/>
                </a:lnTo>
                <a:lnTo>
                  <a:pt x="435152" y="209118"/>
                </a:lnTo>
                <a:lnTo>
                  <a:pt x="393077" y="230098"/>
                </a:lnTo>
                <a:lnTo>
                  <a:pt x="351459" y="252044"/>
                </a:lnTo>
                <a:lnTo>
                  <a:pt x="310311" y="274942"/>
                </a:lnTo>
                <a:lnTo>
                  <a:pt x="269633" y="298780"/>
                </a:lnTo>
                <a:lnTo>
                  <a:pt x="229476" y="323557"/>
                </a:lnTo>
                <a:lnTo>
                  <a:pt x="189839" y="349262"/>
                </a:lnTo>
                <a:lnTo>
                  <a:pt x="150723" y="375907"/>
                </a:lnTo>
                <a:lnTo>
                  <a:pt x="112179" y="403466"/>
                </a:lnTo>
                <a:lnTo>
                  <a:pt x="74193" y="431939"/>
                </a:lnTo>
                <a:lnTo>
                  <a:pt x="36791" y="461314"/>
                </a:lnTo>
                <a:lnTo>
                  <a:pt x="0" y="491604"/>
                </a:lnTo>
                <a:lnTo>
                  <a:pt x="82181" y="590042"/>
                </a:lnTo>
                <a:lnTo>
                  <a:pt x="117894" y="560679"/>
                </a:lnTo>
                <a:lnTo>
                  <a:pt x="154216" y="532206"/>
                </a:lnTo>
                <a:lnTo>
                  <a:pt x="191109" y="504659"/>
                </a:lnTo>
                <a:lnTo>
                  <a:pt x="228587" y="478028"/>
                </a:lnTo>
                <a:lnTo>
                  <a:pt x="266611" y="452323"/>
                </a:lnTo>
                <a:lnTo>
                  <a:pt x="305168" y="427545"/>
                </a:lnTo>
                <a:lnTo>
                  <a:pt x="344246" y="403707"/>
                </a:lnTo>
                <a:lnTo>
                  <a:pt x="383819" y="380809"/>
                </a:lnTo>
                <a:lnTo>
                  <a:pt x="423887" y="358863"/>
                </a:lnTo>
                <a:lnTo>
                  <a:pt x="464400" y="337870"/>
                </a:lnTo>
                <a:lnTo>
                  <a:pt x="505383" y="317842"/>
                </a:lnTo>
                <a:lnTo>
                  <a:pt x="546798" y="298780"/>
                </a:lnTo>
                <a:lnTo>
                  <a:pt x="588594" y="280695"/>
                </a:lnTo>
                <a:lnTo>
                  <a:pt x="630808" y="263601"/>
                </a:lnTo>
                <a:lnTo>
                  <a:pt x="673392" y="247484"/>
                </a:lnTo>
                <a:lnTo>
                  <a:pt x="716343" y="232359"/>
                </a:lnTo>
                <a:lnTo>
                  <a:pt x="759625" y="218236"/>
                </a:lnTo>
                <a:lnTo>
                  <a:pt x="803236" y="205117"/>
                </a:lnTo>
                <a:lnTo>
                  <a:pt x="847166" y="193014"/>
                </a:lnTo>
                <a:lnTo>
                  <a:pt x="891374" y="181940"/>
                </a:lnTo>
                <a:lnTo>
                  <a:pt x="935862" y="171881"/>
                </a:lnTo>
                <a:lnTo>
                  <a:pt x="980605" y="162852"/>
                </a:lnTo>
                <a:lnTo>
                  <a:pt x="1025588" y="154863"/>
                </a:lnTo>
                <a:lnTo>
                  <a:pt x="1070787" y="147929"/>
                </a:lnTo>
                <a:lnTo>
                  <a:pt x="1116190" y="142036"/>
                </a:lnTo>
                <a:lnTo>
                  <a:pt x="1161770" y="137198"/>
                </a:lnTo>
                <a:lnTo>
                  <a:pt x="1207528" y="133426"/>
                </a:lnTo>
                <a:lnTo>
                  <a:pt x="1253439" y="130721"/>
                </a:lnTo>
                <a:lnTo>
                  <a:pt x="1299476" y="129095"/>
                </a:lnTo>
                <a:lnTo>
                  <a:pt x="1345628" y="128549"/>
                </a:lnTo>
                <a:lnTo>
                  <a:pt x="1345628" y="0"/>
                </a:lnTo>
                <a:close/>
              </a:path>
            </a:pathLst>
          </a:custGeom>
          <a:solidFill>
            <a:srgbClr val="EBB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3214" y="2491905"/>
            <a:ext cx="873772" cy="1334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6823" y="2539123"/>
            <a:ext cx="791210" cy="1251585"/>
          </a:xfrm>
          <a:custGeom>
            <a:avLst/>
            <a:gdLst/>
            <a:ahLst/>
            <a:cxnLst/>
            <a:rect l="l" t="t" r="r" b="b"/>
            <a:pathLst>
              <a:path w="791210" h="1251585">
                <a:moveTo>
                  <a:pt x="709256" y="0"/>
                </a:moveTo>
                <a:lnTo>
                  <a:pt x="673493" y="30721"/>
                </a:lnTo>
                <a:lnTo>
                  <a:pt x="638505" y="62191"/>
                </a:lnTo>
                <a:lnTo>
                  <a:pt x="604291" y="94399"/>
                </a:lnTo>
                <a:lnTo>
                  <a:pt x="570877" y="127304"/>
                </a:lnTo>
                <a:lnTo>
                  <a:pt x="538251" y="160921"/>
                </a:lnTo>
                <a:lnTo>
                  <a:pt x="506450" y="195211"/>
                </a:lnTo>
                <a:lnTo>
                  <a:pt x="475462" y="230174"/>
                </a:lnTo>
                <a:lnTo>
                  <a:pt x="445300" y="265798"/>
                </a:lnTo>
                <a:lnTo>
                  <a:pt x="415963" y="302044"/>
                </a:lnTo>
                <a:lnTo>
                  <a:pt x="387476" y="338924"/>
                </a:lnTo>
                <a:lnTo>
                  <a:pt x="359854" y="376402"/>
                </a:lnTo>
                <a:lnTo>
                  <a:pt x="333082" y="414477"/>
                </a:lnTo>
                <a:lnTo>
                  <a:pt x="307187" y="453123"/>
                </a:lnTo>
                <a:lnTo>
                  <a:pt x="282168" y="492328"/>
                </a:lnTo>
                <a:lnTo>
                  <a:pt x="258038" y="532079"/>
                </a:lnTo>
                <a:lnTo>
                  <a:pt x="234810" y="572363"/>
                </a:lnTo>
                <a:lnTo>
                  <a:pt x="212483" y="613156"/>
                </a:lnTo>
                <a:lnTo>
                  <a:pt x="191071" y="654443"/>
                </a:lnTo>
                <a:lnTo>
                  <a:pt x="170586" y="696226"/>
                </a:lnTo>
                <a:lnTo>
                  <a:pt x="151028" y="738466"/>
                </a:lnTo>
                <a:lnTo>
                  <a:pt x="132410" y="781151"/>
                </a:lnTo>
                <a:lnTo>
                  <a:pt x="114744" y="824280"/>
                </a:lnTo>
                <a:lnTo>
                  <a:pt x="98043" y="867841"/>
                </a:lnTo>
                <a:lnTo>
                  <a:pt x="82308" y="911796"/>
                </a:lnTo>
                <a:lnTo>
                  <a:pt x="67551" y="956132"/>
                </a:lnTo>
                <a:lnTo>
                  <a:pt x="53771" y="1000861"/>
                </a:lnTo>
                <a:lnTo>
                  <a:pt x="40995" y="1045933"/>
                </a:lnTo>
                <a:lnTo>
                  <a:pt x="29222" y="1091361"/>
                </a:lnTo>
                <a:lnTo>
                  <a:pt x="18453" y="1137107"/>
                </a:lnTo>
                <a:lnTo>
                  <a:pt x="8712" y="1183170"/>
                </a:lnTo>
                <a:lnTo>
                  <a:pt x="0" y="1229537"/>
                </a:lnTo>
                <a:lnTo>
                  <a:pt x="124866" y="1251521"/>
                </a:lnTo>
                <a:lnTo>
                  <a:pt x="133337" y="1206550"/>
                </a:lnTo>
                <a:lnTo>
                  <a:pt x="142836" y="1161884"/>
                </a:lnTo>
                <a:lnTo>
                  <a:pt x="153365" y="1117523"/>
                </a:lnTo>
                <a:lnTo>
                  <a:pt x="164909" y="1073492"/>
                </a:lnTo>
                <a:lnTo>
                  <a:pt x="177457" y="1029817"/>
                </a:lnTo>
                <a:lnTo>
                  <a:pt x="190995" y="986497"/>
                </a:lnTo>
                <a:lnTo>
                  <a:pt x="205524" y="943559"/>
                </a:lnTo>
                <a:lnTo>
                  <a:pt x="221030" y="901014"/>
                </a:lnTo>
                <a:lnTo>
                  <a:pt x="237502" y="858888"/>
                </a:lnTo>
                <a:lnTo>
                  <a:pt x="254927" y="817181"/>
                </a:lnTo>
                <a:lnTo>
                  <a:pt x="273303" y="775919"/>
                </a:lnTo>
                <a:lnTo>
                  <a:pt x="292633" y="735114"/>
                </a:lnTo>
                <a:lnTo>
                  <a:pt x="312877" y="694778"/>
                </a:lnTo>
                <a:lnTo>
                  <a:pt x="334048" y="654939"/>
                </a:lnTo>
                <a:lnTo>
                  <a:pt x="356146" y="615607"/>
                </a:lnTo>
                <a:lnTo>
                  <a:pt x="379133" y="576795"/>
                </a:lnTo>
                <a:lnTo>
                  <a:pt x="403009" y="538518"/>
                </a:lnTo>
                <a:lnTo>
                  <a:pt x="427774" y="500799"/>
                </a:lnTo>
                <a:lnTo>
                  <a:pt x="453428" y="463651"/>
                </a:lnTo>
                <a:lnTo>
                  <a:pt x="479932" y="427101"/>
                </a:lnTo>
                <a:lnTo>
                  <a:pt x="507301" y="391134"/>
                </a:lnTo>
                <a:lnTo>
                  <a:pt x="535520" y="355790"/>
                </a:lnTo>
                <a:lnTo>
                  <a:pt x="564565" y="321081"/>
                </a:lnTo>
                <a:lnTo>
                  <a:pt x="594448" y="287032"/>
                </a:lnTo>
                <a:lnTo>
                  <a:pt x="625157" y="253644"/>
                </a:lnTo>
                <a:lnTo>
                  <a:pt x="656666" y="220929"/>
                </a:lnTo>
                <a:lnTo>
                  <a:pt x="688987" y="188925"/>
                </a:lnTo>
                <a:lnTo>
                  <a:pt x="722096" y="157619"/>
                </a:lnTo>
                <a:lnTo>
                  <a:pt x="755992" y="127063"/>
                </a:lnTo>
                <a:lnTo>
                  <a:pt x="790663" y="97243"/>
                </a:lnTo>
                <a:lnTo>
                  <a:pt x="709256" y="0"/>
                </a:lnTo>
                <a:close/>
              </a:path>
            </a:pathLst>
          </a:custGeom>
          <a:solidFill>
            <a:srgbClr val="EBB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7781" y="3731729"/>
            <a:ext cx="472316" cy="1475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51403" y="3767150"/>
            <a:ext cx="389890" cy="1405255"/>
          </a:xfrm>
          <a:custGeom>
            <a:avLst/>
            <a:gdLst/>
            <a:ahLst/>
            <a:cxnLst/>
            <a:rect l="l" t="t" r="r" b="b"/>
            <a:pathLst>
              <a:path w="389889" h="1405254">
                <a:moveTo>
                  <a:pt x="31584" y="0"/>
                </a:moveTo>
                <a:lnTo>
                  <a:pt x="23901" y="46761"/>
                </a:lnTo>
                <a:lnTo>
                  <a:pt x="17284" y="93599"/>
                </a:lnTo>
                <a:lnTo>
                  <a:pt x="11734" y="140500"/>
                </a:lnTo>
                <a:lnTo>
                  <a:pt x="7264" y="187426"/>
                </a:lnTo>
                <a:lnTo>
                  <a:pt x="3860" y="234378"/>
                </a:lnTo>
                <a:lnTo>
                  <a:pt x="1511" y="281330"/>
                </a:lnTo>
                <a:lnTo>
                  <a:pt x="228" y="328269"/>
                </a:lnTo>
                <a:lnTo>
                  <a:pt x="0" y="375183"/>
                </a:lnTo>
                <a:lnTo>
                  <a:pt x="812" y="422033"/>
                </a:lnTo>
                <a:lnTo>
                  <a:pt x="2692" y="468820"/>
                </a:lnTo>
                <a:lnTo>
                  <a:pt x="5613" y="515531"/>
                </a:lnTo>
                <a:lnTo>
                  <a:pt x="9575" y="562127"/>
                </a:lnTo>
                <a:lnTo>
                  <a:pt x="14579" y="608609"/>
                </a:lnTo>
                <a:lnTo>
                  <a:pt x="20624" y="654951"/>
                </a:lnTo>
                <a:lnTo>
                  <a:pt x="27698" y="701141"/>
                </a:lnTo>
                <a:lnTo>
                  <a:pt x="35814" y="747153"/>
                </a:lnTo>
                <a:lnTo>
                  <a:pt x="44945" y="792988"/>
                </a:lnTo>
                <a:lnTo>
                  <a:pt x="55118" y="838606"/>
                </a:lnTo>
                <a:lnTo>
                  <a:pt x="66306" y="883996"/>
                </a:lnTo>
                <a:lnTo>
                  <a:pt x="78511" y="929144"/>
                </a:lnTo>
                <a:lnTo>
                  <a:pt x="91732" y="974026"/>
                </a:lnTo>
                <a:lnTo>
                  <a:pt x="105968" y="1018628"/>
                </a:lnTo>
                <a:lnTo>
                  <a:pt x="121221" y="1062951"/>
                </a:lnTo>
                <a:lnTo>
                  <a:pt x="137477" y="1106944"/>
                </a:lnTo>
                <a:lnTo>
                  <a:pt x="154724" y="1150607"/>
                </a:lnTo>
                <a:lnTo>
                  <a:pt x="172986" y="1193927"/>
                </a:lnTo>
                <a:lnTo>
                  <a:pt x="192252" y="1236878"/>
                </a:lnTo>
                <a:lnTo>
                  <a:pt x="212496" y="1279448"/>
                </a:lnTo>
                <a:lnTo>
                  <a:pt x="233743" y="1321612"/>
                </a:lnTo>
                <a:lnTo>
                  <a:pt x="255981" y="1363357"/>
                </a:lnTo>
                <a:lnTo>
                  <a:pt x="279196" y="1404670"/>
                </a:lnTo>
                <a:lnTo>
                  <a:pt x="389597" y="1340878"/>
                </a:lnTo>
                <a:lnTo>
                  <a:pt x="367093" y="1300797"/>
                </a:lnTo>
                <a:lnTo>
                  <a:pt x="345567" y="1260284"/>
                </a:lnTo>
                <a:lnTo>
                  <a:pt x="325043" y="1219339"/>
                </a:lnTo>
                <a:lnTo>
                  <a:pt x="305511" y="1178001"/>
                </a:lnTo>
                <a:lnTo>
                  <a:pt x="286969" y="1136281"/>
                </a:lnTo>
                <a:lnTo>
                  <a:pt x="269430" y="1094193"/>
                </a:lnTo>
                <a:lnTo>
                  <a:pt x="252895" y="1051763"/>
                </a:lnTo>
                <a:lnTo>
                  <a:pt x="237375" y="1008989"/>
                </a:lnTo>
                <a:lnTo>
                  <a:pt x="222859" y="965923"/>
                </a:lnTo>
                <a:lnTo>
                  <a:pt x="209359" y="922553"/>
                </a:lnTo>
                <a:lnTo>
                  <a:pt x="196875" y="878916"/>
                </a:lnTo>
                <a:lnTo>
                  <a:pt x="185407" y="835025"/>
                </a:lnTo>
                <a:lnTo>
                  <a:pt x="174967" y="790892"/>
                </a:lnTo>
                <a:lnTo>
                  <a:pt x="165544" y="746544"/>
                </a:lnTo>
                <a:lnTo>
                  <a:pt x="157162" y="701992"/>
                </a:lnTo>
                <a:lnTo>
                  <a:pt x="149809" y="657263"/>
                </a:lnTo>
                <a:lnTo>
                  <a:pt x="143497" y="612368"/>
                </a:lnTo>
                <a:lnTo>
                  <a:pt x="138214" y="567321"/>
                </a:lnTo>
                <a:lnTo>
                  <a:pt x="133985" y="522160"/>
                </a:lnTo>
                <a:lnTo>
                  <a:pt x="130784" y="476872"/>
                </a:lnTo>
                <a:lnTo>
                  <a:pt x="128651" y="431507"/>
                </a:lnTo>
                <a:lnTo>
                  <a:pt x="127558" y="386067"/>
                </a:lnTo>
                <a:lnTo>
                  <a:pt x="127520" y="340563"/>
                </a:lnTo>
                <a:lnTo>
                  <a:pt x="128549" y="295033"/>
                </a:lnTo>
                <a:lnTo>
                  <a:pt x="130632" y="249478"/>
                </a:lnTo>
                <a:lnTo>
                  <a:pt x="133781" y="203936"/>
                </a:lnTo>
                <a:lnTo>
                  <a:pt x="138010" y="158394"/>
                </a:lnTo>
                <a:lnTo>
                  <a:pt x="143294" y="112903"/>
                </a:lnTo>
                <a:lnTo>
                  <a:pt x="149656" y="67462"/>
                </a:lnTo>
                <a:lnTo>
                  <a:pt x="157099" y="22085"/>
                </a:lnTo>
                <a:lnTo>
                  <a:pt x="31584" y="0"/>
                </a:lnTo>
                <a:close/>
              </a:path>
            </a:pathLst>
          </a:custGeom>
          <a:solidFill>
            <a:srgbClr val="EBB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11181" y="5077834"/>
            <a:ext cx="1216202" cy="10509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4790" y="5113261"/>
            <a:ext cx="1133475" cy="979805"/>
          </a:xfrm>
          <a:custGeom>
            <a:avLst/>
            <a:gdLst/>
            <a:ahLst/>
            <a:cxnLst/>
            <a:rect l="l" t="t" r="r" b="b"/>
            <a:pathLst>
              <a:path w="1133475" h="979804">
                <a:moveTo>
                  <a:pt x="110172" y="0"/>
                </a:moveTo>
                <a:lnTo>
                  <a:pt x="0" y="63728"/>
                </a:lnTo>
                <a:lnTo>
                  <a:pt x="24104" y="104457"/>
                </a:lnTo>
                <a:lnTo>
                  <a:pt x="49072" y="144551"/>
                </a:lnTo>
                <a:lnTo>
                  <a:pt x="74891" y="183997"/>
                </a:lnTo>
                <a:lnTo>
                  <a:pt x="101561" y="222796"/>
                </a:lnTo>
                <a:lnTo>
                  <a:pt x="129057" y="260908"/>
                </a:lnTo>
                <a:lnTo>
                  <a:pt x="157365" y="298361"/>
                </a:lnTo>
                <a:lnTo>
                  <a:pt x="186474" y="335102"/>
                </a:lnTo>
                <a:lnTo>
                  <a:pt x="216382" y="371144"/>
                </a:lnTo>
                <a:lnTo>
                  <a:pt x="247053" y="406488"/>
                </a:lnTo>
                <a:lnTo>
                  <a:pt x="278485" y="441083"/>
                </a:lnTo>
                <a:lnTo>
                  <a:pt x="310667" y="474954"/>
                </a:lnTo>
                <a:lnTo>
                  <a:pt x="343573" y="508076"/>
                </a:lnTo>
                <a:lnTo>
                  <a:pt x="377202" y="540423"/>
                </a:lnTo>
                <a:lnTo>
                  <a:pt x="411543" y="572008"/>
                </a:lnTo>
                <a:lnTo>
                  <a:pt x="446570" y="602805"/>
                </a:lnTo>
                <a:lnTo>
                  <a:pt x="482269" y="632815"/>
                </a:lnTo>
                <a:lnTo>
                  <a:pt x="518642" y="662012"/>
                </a:lnTo>
                <a:lnTo>
                  <a:pt x="555663" y="690384"/>
                </a:lnTo>
                <a:lnTo>
                  <a:pt x="593318" y="717943"/>
                </a:lnTo>
                <a:lnTo>
                  <a:pt x="631609" y="744651"/>
                </a:lnTo>
                <a:lnTo>
                  <a:pt x="670496" y="770509"/>
                </a:lnTo>
                <a:lnTo>
                  <a:pt x="709993" y="795489"/>
                </a:lnTo>
                <a:lnTo>
                  <a:pt x="750062" y="819607"/>
                </a:lnTo>
                <a:lnTo>
                  <a:pt x="790702" y="842835"/>
                </a:lnTo>
                <a:lnTo>
                  <a:pt x="831888" y="865162"/>
                </a:lnTo>
                <a:lnTo>
                  <a:pt x="873633" y="886587"/>
                </a:lnTo>
                <a:lnTo>
                  <a:pt x="915898" y="907084"/>
                </a:lnTo>
                <a:lnTo>
                  <a:pt x="958672" y="926655"/>
                </a:lnTo>
                <a:lnTo>
                  <a:pt x="1001953" y="945273"/>
                </a:lnTo>
                <a:lnTo>
                  <a:pt x="1045718" y="962939"/>
                </a:lnTo>
                <a:lnTo>
                  <a:pt x="1089964" y="979627"/>
                </a:lnTo>
                <a:lnTo>
                  <a:pt x="1133449" y="859929"/>
                </a:lnTo>
                <a:lnTo>
                  <a:pt x="1090536" y="843711"/>
                </a:lnTo>
                <a:lnTo>
                  <a:pt x="1048105" y="826528"/>
                </a:lnTo>
                <a:lnTo>
                  <a:pt x="1006157" y="808380"/>
                </a:lnTo>
                <a:lnTo>
                  <a:pt x="964717" y="789292"/>
                </a:lnTo>
                <a:lnTo>
                  <a:pt x="923798" y="769277"/>
                </a:lnTo>
                <a:lnTo>
                  <a:pt x="883412" y="748334"/>
                </a:lnTo>
                <a:lnTo>
                  <a:pt x="843559" y="726478"/>
                </a:lnTo>
                <a:lnTo>
                  <a:pt x="804265" y="703719"/>
                </a:lnTo>
                <a:lnTo>
                  <a:pt x="765556" y="680085"/>
                </a:lnTo>
                <a:lnTo>
                  <a:pt x="727430" y="655574"/>
                </a:lnTo>
                <a:lnTo>
                  <a:pt x="689902" y="630186"/>
                </a:lnTo>
                <a:lnTo>
                  <a:pt x="652995" y="603961"/>
                </a:lnTo>
                <a:lnTo>
                  <a:pt x="616724" y="576897"/>
                </a:lnTo>
                <a:lnTo>
                  <a:pt x="581088" y="549008"/>
                </a:lnTo>
                <a:lnTo>
                  <a:pt x="546112" y="520306"/>
                </a:lnTo>
                <a:lnTo>
                  <a:pt x="511810" y="490791"/>
                </a:lnTo>
                <a:lnTo>
                  <a:pt x="478193" y="460489"/>
                </a:lnTo>
                <a:lnTo>
                  <a:pt x="445287" y="429412"/>
                </a:lnTo>
                <a:lnTo>
                  <a:pt x="413092" y="397560"/>
                </a:lnTo>
                <a:lnTo>
                  <a:pt x="381622" y="364959"/>
                </a:lnTo>
                <a:lnTo>
                  <a:pt x="350888" y="331609"/>
                </a:lnTo>
                <a:lnTo>
                  <a:pt x="320929" y="297535"/>
                </a:lnTo>
                <a:lnTo>
                  <a:pt x="291731" y="262737"/>
                </a:lnTo>
                <a:lnTo>
                  <a:pt x="263321" y="227228"/>
                </a:lnTo>
                <a:lnTo>
                  <a:pt x="235712" y="191033"/>
                </a:lnTo>
                <a:lnTo>
                  <a:pt x="208915" y="154139"/>
                </a:lnTo>
                <a:lnTo>
                  <a:pt x="182956" y="116586"/>
                </a:lnTo>
                <a:lnTo>
                  <a:pt x="157835" y="78371"/>
                </a:lnTo>
                <a:lnTo>
                  <a:pt x="133565" y="39497"/>
                </a:lnTo>
                <a:lnTo>
                  <a:pt x="110172" y="0"/>
                </a:lnTo>
                <a:close/>
              </a:path>
            </a:pathLst>
          </a:custGeom>
          <a:solidFill>
            <a:srgbClr val="EBB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09312" y="5928010"/>
            <a:ext cx="1499603" cy="3188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1123" y="5975235"/>
            <a:ext cx="1428750" cy="236220"/>
          </a:xfrm>
          <a:custGeom>
            <a:avLst/>
            <a:gdLst/>
            <a:ahLst/>
            <a:cxnLst/>
            <a:rect l="l" t="t" r="r" b="b"/>
            <a:pathLst>
              <a:path w="1428750" h="236220">
                <a:moveTo>
                  <a:pt x="43662" y="0"/>
                </a:moveTo>
                <a:lnTo>
                  <a:pt x="0" y="115188"/>
                </a:lnTo>
                <a:lnTo>
                  <a:pt x="44780" y="130276"/>
                </a:lnTo>
                <a:lnTo>
                  <a:pt x="89827" y="144360"/>
                </a:lnTo>
                <a:lnTo>
                  <a:pt x="135115" y="157441"/>
                </a:lnTo>
                <a:lnTo>
                  <a:pt x="180619" y="169519"/>
                </a:lnTo>
                <a:lnTo>
                  <a:pt x="226339" y="180581"/>
                </a:lnTo>
                <a:lnTo>
                  <a:pt x="272249" y="190652"/>
                </a:lnTo>
                <a:lnTo>
                  <a:pt x="318325" y="199707"/>
                </a:lnTo>
                <a:lnTo>
                  <a:pt x="364553" y="207746"/>
                </a:lnTo>
                <a:lnTo>
                  <a:pt x="410908" y="214795"/>
                </a:lnTo>
                <a:lnTo>
                  <a:pt x="457390" y="220827"/>
                </a:lnTo>
                <a:lnTo>
                  <a:pt x="503974" y="225856"/>
                </a:lnTo>
                <a:lnTo>
                  <a:pt x="550633" y="229882"/>
                </a:lnTo>
                <a:lnTo>
                  <a:pt x="597357" y="232905"/>
                </a:lnTo>
                <a:lnTo>
                  <a:pt x="644118" y="234924"/>
                </a:lnTo>
                <a:lnTo>
                  <a:pt x="690918" y="235927"/>
                </a:lnTo>
                <a:lnTo>
                  <a:pt x="737717" y="235927"/>
                </a:lnTo>
                <a:lnTo>
                  <a:pt x="784517" y="234924"/>
                </a:lnTo>
                <a:lnTo>
                  <a:pt x="831291" y="232905"/>
                </a:lnTo>
                <a:lnTo>
                  <a:pt x="878014" y="229882"/>
                </a:lnTo>
                <a:lnTo>
                  <a:pt x="924674" y="225856"/>
                </a:lnTo>
                <a:lnTo>
                  <a:pt x="971245" y="220827"/>
                </a:lnTo>
                <a:lnTo>
                  <a:pt x="1017727" y="214795"/>
                </a:lnTo>
                <a:lnTo>
                  <a:pt x="1064094" y="207746"/>
                </a:lnTo>
                <a:lnTo>
                  <a:pt x="1110322" y="199707"/>
                </a:lnTo>
                <a:lnTo>
                  <a:pt x="1156398" y="190652"/>
                </a:lnTo>
                <a:lnTo>
                  <a:pt x="1202308" y="180581"/>
                </a:lnTo>
                <a:lnTo>
                  <a:pt x="1248016" y="169519"/>
                </a:lnTo>
                <a:lnTo>
                  <a:pt x="1293533" y="157441"/>
                </a:lnTo>
                <a:lnTo>
                  <a:pt x="1338821" y="144360"/>
                </a:lnTo>
                <a:lnTo>
                  <a:pt x="1383855" y="130276"/>
                </a:lnTo>
                <a:lnTo>
                  <a:pt x="1428648" y="115188"/>
                </a:lnTo>
                <a:lnTo>
                  <a:pt x="1428000" y="113474"/>
                </a:lnTo>
                <a:lnTo>
                  <a:pt x="714324" y="113474"/>
                </a:lnTo>
                <a:lnTo>
                  <a:pt x="668921" y="112966"/>
                </a:lnTo>
                <a:lnTo>
                  <a:pt x="623531" y="111455"/>
                </a:lnTo>
                <a:lnTo>
                  <a:pt x="578180" y="108940"/>
                </a:lnTo>
                <a:lnTo>
                  <a:pt x="532891" y="105409"/>
                </a:lnTo>
                <a:lnTo>
                  <a:pt x="487679" y="100863"/>
                </a:lnTo>
                <a:lnTo>
                  <a:pt x="442544" y="95313"/>
                </a:lnTo>
                <a:lnTo>
                  <a:pt x="397535" y="88760"/>
                </a:lnTo>
                <a:lnTo>
                  <a:pt x="352653" y="81191"/>
                </a:lnTo>
                <a:lnTo>
                  <a:pt x="307911" y="72618"/>
                </a:lnTo>
                <a:lnTo>
                  <a:pt x="263347" y="63042"/>
                </a:lnTo>
                <a:lnTo>
                  <a:pt x="218960" y="52450"/>
                </a:lnTo>
                <a:lnTo>
                  <a:pt x="174790" y="40855"/>
                </a:lnTo>
                <a:lnTo>
                  <a:pt x="130835" y="28244"/>
                </a:lnTo>
                <a:lnTo>
                  <a:pt x="87121" y="14630"/>
                </a:lnTo>
                <a:lnTo>
                  <a:pt x="43662" y="0"/>
                </a:lnTo>
                <a:close/>
              </a:path>
            </a:pathLst>
          </a:custGeom>
          <a:solidFill>
            <a:srgbClr val="EBB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5435" y="5975235"/>
            <a:ext cx="713740" cy="113664"/>
          </a:xfrm>
          <a:custGeom>
            <a:avLst/>
            <a:gdLst/>
            <a:ahLst/>
            <a:cxnLst/>
            <a:rect l="l" t="t" r="r" b="b"/>
            <a:pathLst>
              <a:path w="713739" h="113664">
                <a:moveTo>
                  <a:pt x="670661" y="0"/>
                </a:moveTo>
                <a:lnTo>
                  <a:pt x="627202" y="14630"/>
                </a:lnTo>
                <a:lnTo>
                  <a:pt x="583488" y="28244"/>
                </a:lnTo>
                <a:lnTo>
                  <a:pt x="539534" y="40855"/>
                </a:lnTo>
                <a:lnTo>
                  <a:pt x="495363" y="52450"/>
                </a:lnTo>
                <a:lnTo>
                  <a:pt x="450976" y="63042"/>
                </a:lnTo>
                <a:lnTo>
                  <a:pt x="406412" y="72618"/>
                </a:lnTo>
                <a:lnTo>
                  <a:pt x="361670" y="81191"/>
                </a:lnTo>
                <a:lnTo>
                  <a:pt x="316788" y="88760"/>
                </a:lnTo>
                <a:lnTo>
                  <a:pt x="271767" y="95313"/>
                </a:lnTo>
                <a:lnTo>
                  <a:pt x="226644" y="100863"/>
                </a:lnTo>
                <a:lnTo>
                  <a:pt x="181432" y="105409"/>
                </a:lnTo>
                <a:lnTo>
                  <a:pt x="136143" y="108940"/>
                </a:lnTo>
                <a:lnTo>
                  <a:pt x="90792" y="111455"/>
                </a:lnTo>
                <a:lnTo>
                  <a:pt x="45402" y="112966"/>
                </a:lnTo>
                <a:lnTo>
                  <a:pt x="0" y="113474"/>
                </a:lnTo>
                <a:lnTo>
                  <a:pt x="713676" y="113474"/>
                </a:lnTo>
                <a:lnTo>
                  <a:pt x="670661" y="0"/>
                </a:lnTo>
                <a:close/>
              </a:path>
            </a:pathLst>
          </a:custGeom>
          <a:solidFill>
            <a:srgbClr val="EBB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0844" y="5077834"/>
            <a:ext cx="1204409" cy="10509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02654" y="5113261"/>
            <a:ext cx="1133475" cy="979805"/>
          </a:xfrm>
          <a:custGeom>
            <a:avLst/>
            <a:gdLst/>
            <a:ahLst/>
            <a:cxnLst/>
            <a:rect l="l" t="t" r="r" b="b"/>
            <a:pathLst>
              <a:path w="1133475" h="979804">
                <a:moveTo>
                  <a:pt x="1023264" y="0"/>
                </a:moveTo>
                <a:lnTo>
                  <a:pt x="999871" y="39497"/>
                </a:lnTo>
                <a:lnTo>
                  <a:pt x="975601" y="78371"/>
                </a:lnTo>
                <a:lnTo>
                  <a:pt x="950480" y="116586"/>
                </a:lnTo>
                <a:lnTo>
                  <a:pt x="924521" y="154139"/>
                </a:lnTo>
                <a:lnTo>
                  <a:pt x="897724" y="191020"/>
                </a:lnTo>
                <a:lnTo>
                  <a:pt x="870115" y="227228"/>
                </a:lnTo>
                <a:lnTo>
                  <a:pt x="841705" y="262737"/>
                </a:lnTo>
                <a:lnTo>
                  <a:pt x="812507" y="297535"/>
                </a:lnTo>
                <a:lnTo>
                  <a:pt x="782548" y="331609"/>
                </a:lnTo>
                <a:lnTo>
                  <a:pt x="751814" y="364959"/>
                </a:lnTo>
                <a:lnTo>
                  <a:pt x="720356" y="397560"/>
                </a:lnTo>
                <a:lnTo>
                  <a:pt x="688149" y="429412"/>
                </a:lnTo>
                <a:lnTo>
                  <a:pt x="655243" y="460489"/>
                </a:lnTo>
                <a:lnTo>
                  <a:pt x="621626" y="490791"/>
                </a:lnTo>
                <a:lnTo>
                  <a:pt x="587324" y="520293"/>
                </a:lnTo>
                <a:lnTo>
                  <a:pt x="552348" y="549008"/>
                </a:lnTo>
                <a:lnTo>
                  <a:pt x="516712" y="576897"/>
                </a:lnTo>
                <a:lnTo>
                  <a:pt x="480441" y="603961"/>
                </a:lnTo>
                <a:lnTo>
                  <a:pt x="443534" y="630186"/>
                </a:lnTo>
                <a:lnTo>
                  <a:pt x="406006" y="655561"/>
                </a:lnTo>
                <a:lnTo>
                  <a:pt x="367880" y="680085"/>
                </a:lnTo>
                <a:lnTo>
                  <a:pt x="329171" y="703719"/>
                </a:lnTo>
                <a:lnTo>
                  <a:pt x="289877" y="726465"/>
                </a:lnTo>
                <a:lnTo>
                  <a:pt x="250037" y="748322"/>
                </a:lnTo>
                <a:lnTo>
                  <a:pt x="209638" y="769264"/>
                </a:lnTo>
                <a:lnTo>
                  <a:pt x="168719" y="789292"/>
                </a:lnTo>
                <a:lnTo>
                  <a:pt x="127279" y="808380"/>
                </a:lnTo>
                <a:lnTo>
                  <a:pt x="85331" y="826516"/>
                </a:lnTo>
                <a:lnTo>
                  <a:pt x="42900" y="843699"/>
                </a:lnTo>
                <a:lnTo>
                  <a:pt x="0" y="859917"/>
                </a:lnTo>
                <a:lnTo>
                  <a:pt x="43472" y="979639"/>
                </a:lnTo>
                <a:lnTo>
                  <a:pt x="87718" y="962952"/>
                </a:lnTo>
                <a:lnTo>
                  <a:pt x="131483" y="945286"/>
                </a:lnTo>
                <a:lnTo>
                  <a:pt x="174764" y="926668"/>
                </a:lnTo>
                <a:lnTo>
                  <a:pt x="217538" y="907097"/>
                </a:lnTo>
                <a:lnTo>
                  <a:pt x="259803" y="886599"/>
                </a:lnTo>
                <a:lnTo>
                  <a:pt x="301548" y="865174"/>
                </a:lnTo>
                <a:lnTo>
                  <a:pt x="342734" y="842848"/>
                </a:lnTo>
                <a:lnTo>
                  <a:pt x="383374" y="819619"/>
                </a:lnTo>
                <a:lnTo>
                  <a:pt x="423456" y="795502"/>
                </a:lnTo>
                <a:lnTo>
                  <a:pt x="462940" y="770509"/>
                </a:lnTo>
                <a:lnTo>
                  <a:pt x="501827" y="744651"/>
                </a:lnTo>
                <a:lnTo>
                  <a:pt x="540118" y="717943"/>
                </a:lnTo>
                <a:lnTo>
                  <a:pt x="577773" y="690397"/>
                </a:lnTo>
                <a:lnTo>
                  <a:pt x="614794" y="662012"/>
                </a:lnTo>
                <a:lnTo>
                  <a:pt x="651167" y="632815"/>
                </a:lnTo>
                <a:lnTo>
                  <a:pt x="686866" y="602818"/>
                </a:lnTo>
                <a:lnTo>
                  <a:pt x="721893" y="572020"/>
                </a:lnTo>
                <a:lnTo>
                  <a:pt x="756234" y="540435"/>
                </a:lnTo>
                <a:lnTo>
                  <a:pt x="789863" y="508076"/>
                </a:lnTo>
                <a:lnTo>
                  <a:pt x="822769" y="474954"/>
                </a:lnTo>
                <a:lnTo>
                  <a:pt x="854951" y="441083"/>
                </a:lnTo>
                <a:lnTo>
                  <a:pt x="886383" y="406488"/>
                </a:lnTo>
                <a:lnTo>
                  <a:pt x="917054" y="371157"/>
                </a:lnTo>
                <a:lnTo>
                  <a:pt x="946962" y="335102"/>
                </a:lnTo>
                <a:lnTo>
                  <a:pt x="976071" y="298361"/>
                </a:lnTo>
                <a:lnTo>
                  <a:pt x="1004379" y="260908"/>
                </a:lnTo>
                <a:lnTo>
                  <a:pt x="1031875" y="222796"/>
                </a:lnTo>
                <a:lnTo>
                  <a:pt x="1058545" y="183997"/>
                </a:lnTo>
                <a:lnTo>
                  <a:pt x="1084364" y="144551"/>
                </a:lnTo>
                <a:lnTo>
                  <a:pt x="1109345" y="104457"/>
                </a:lnTo>
                <a:lnTo>
                  <a:pt x="1133436" y="63728"/>
                </a:lnTo>
                <a:lnTo>
                  <a:pt x="1023264" y="0"/>
                </a:lnTo>
                <a:close/>
              </a:path>
            </a:pathLst>
          </a:custGeom>
          <a:solidFill>
            <a:srgbClr val="EBB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06323" y="3731729"/>
            <a:ext cx="472316" cy="14759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9945" y="3767150"/>
            <a:ext cx="389890" cy="1405255"/>
          </a:xfrm>
          <a:custGeom>
            <a:avLst/>
            <a:gdLst/>
            <a:ahLst/>
            <a:cxnLst/>
            <a:rect l="l" t="t" r="r" b="b"/>
            <a:pathLst>
              <a:path w="389890" h="1405254">
                <a:moveTo>
                  <a:pt x="358013" y="0"/>
                </a:moveTo>
                <a:lnTo>
                  <a:pt x="232498" y="22085"/>
                </a:lnTo>
                <a:lnTo>
                  <a:pt x="239941" y="67462"/>
                </a:lnTo>
                <a:lnTo>
                  <a:pt x="246303" y="112903"/>
                </a:lnTo>
                <a:lnTo>
                  <a:pt x="251587" y="158394"/>
                </a:lnTo>
                <a:lnTo>
                  <a:pt x="255816" y="203936"/>
                </a:lnTo>
                <a:lnTo>
                  <a:pt x="258965" y="249478"/>
                </a:lnTo>
                <a:lnTo>
                  <a:pt x="261048" y="295033"/>
                </a:lnTo>
                <a:lnTo>
                  <a:pt x="262077" y="340563"/>
                </a:lnTo>
                <a:lnTo>
                  <a:pt x="262039" y="386067"/>
                </a:lnTo>
                <a:lnTo>
                  <a:pt x="260946" y="431507"/>
                </a:lnTo>
                <a:lnTo>
                  <a:pt x="258813" y="476872"/>
                </a:lnTo>
                <a:lnTo>
                  <a:pt x="255612" y="522160"/>
                </a:lnTo>
                <a:lnTo>
                  <a:pt x="251383" y="567321"/>
                </a:lnTo>
                <a:lnTo>
                  <a:pt x="246100" y="612368"/>
                </a:lnTo>
                <a:lnTo>
                  <a:pt x="239788" y="657263"/>
                </a:lnTo>
                <a:lnTo>
                  <a:pt x="232435" y="701992"/>
                </a:lnTo>
                <a:lnTo>
                  <a:pt x="224053" y="746544"/>
                </a:lnTo>
                <a:lnTo>
                  <a:pt x="214630" y="790892"/>
                </a:lnTo>
                <a:lnTo>
                  <a:pt x="204190" y="835025"/>
                </a:lnTo>
                <a:lnTo>
                  <a:pt x="192722" y="878916"/>
                </a:lnTo>
                <a:lnTo>
                  <a:pt x="180238" y="922553"/>
                </a:lnTo>
                <a:lnTo>
                  <a:pt x="166738" y="965923"/>
                </a:lnTo>
                <a:lnTo>
                  <a:pt x="152222" y="1008989"/>
                </a:lnTo>
                <a:lnTo>
                  <a:pt x="136702" y="1051763"/>
                </a:lnTo>
                <a:lnTo>
                  <a:pt x="120167" y="1094193"/>
                </a:lnTo>
                <a:lnTo>
                  <a:pt x="102628" y="1136281"/>
                </a:lnTo>
                <a:lnTo>
                  <a:pt x="84086" y="1178001"/>
                </a:lnTo>
                <a:lnTo>
                  <a:pt x="64554" y="1219339"/>
                </a:lnTo>
                <a:lnTo>
                  <a:pt x="44030" y="1260284"/>
                </a:lnTo>
                <a:lnTo>
                  <a:pt x="22504" y="1300797"/>
                </a:lnTo>
                <a:lnTo>
                  <a:pt x="0" y="1340878"/>
                </a:lnTo>
                <a:lnTo>
                  <a:pt x="110401" y="1404670"/>
                </a:lnTo>
                <a:lnTo>
                  <a:pt x="133616" y="1363357"/>
                </a:lnTo>
                <a:lnTo>
                  <a:pt x="155854" y="1321612"/>
                </a:lnTo>
                <a:lnTo>
                  <a:pt x="177101" y="1279448"/>
                </a:lnTo>
                <a:lnTo>
                  <a:pt x="197345" y="1236878"/>
                </a:lnTo>
                <a:lnTo>
                  <a:pt x="216611" y="1193927"/>
                </a:lnTo>
                <a:lnTo>
                  <a:pt x="234861" y="1150607"/>
                </a:lnTo>
                <a:lnTo>
                  <a:pt x="252120" y="1106944"/>
                </a:lnTo>
                <a:lnTo>
                  <a:pt x="268376" y="1062951"/>
                </a:lnTo>
                <a:lnTo>
                  <a:pt x="283629" y="1018628"/>
                </a:lnTo>
                <a:lnTo>
                  <a:pt x="297865" y="974026"/>
                </a:lnTo>
                <a:lnTo>
                  <a:pt x="311086" y="929144"/>
                </a:lnTo>
                <a:lnTo>
                  <a:pt x="323291" y="883996"/>
                </a:lnTo>
                <a:lnTo>
                  <a:pt x="334479" y="838606"/>
                </a:lnTo>
                <a:lnTo>
                  <a:pt x="344639" y="792988"/>
                </a:lnTo>
                <a:lnTo>
                  <a:pt x="353783" y="747153"/>
                </a:lnTo>
                <a:lnTo>
                  <a:pt x="361899" y="701141"/>
                </a:lnTo>
                <a:lnTo>
                  <a:pt x="368973" y="654951"/>
                </a:lnTo>
                <a:lnTo>
                  <a:pt x="375018" y="608609"/>
                </a:lnTo>
                <a:lnTo>
                  <a:pt x="380022" y="562127"/>
                </a:lnTo>
                <a:lnTo>
                  <a:pt x="383984" y="515531"/>
                </a:lnTo>
                <a:lnTo>
                  <a:pt x="386905" y="468820"/>
                </a:lnTo>
                <a:lnTo>
                  <a:pt x="388785" y="422033"/>
                </a:lnTo>
                <a:lnTo>
                  <a:pt x="389597" y="375183"/>
                </a:lnTo>
                <a:lnTo>
                  <a:pt x="389369" y="328269"/>
                </a:lnTo>
                <a:lnTo>
                  <a:pt x="388086" y="281330"/>
                </a:lnTo>
                <a:lnTo>
                  <a:pt x="385737" y="234378"/>
                </a:lnTo>
                <a:lnTo>
                  <a:pt x="382333" y="187426"/>
                </a:lnTo>
                <a:lnTo>
                  <a:pt x="377863" y="140500"/>
                </a:lnTo>
                <a:lnTo>
                  <a:pt x="372313" y="93599"/>
                </a:lnTo>
                <a:lnTo>
                  <a:pt x="365696" y="46761"/>
                </a:lnTo>
                <a:lnTo>
                  <a:pt x="358013" y="0"/>
                </a:lnTo>
                <a:close/>
              </a:path>
            </a:pathLst>
          </a:custGeom>
          <a:solidFill>
            <a:srgbClr val="EBB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69430" y="2491905"/>
            <a:ext cx="873785" cy="13342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93040" y="2539123"/>
            <a:ext cx="791210" cy="1251585"/>
          </a:xfrm>
          <a:custGeom>
            <a:avLst/>
            <a:gdLst/>
            <a:ahLst/>
            <a:cxnLst/>
            <a:rect l="l" t="t" r="r" b="b"/>
            <a:pathLst>
              <a:path w="791209" h="1251585">
                <a:moveTo>
                  <a:pt x="81406" y="0"/>
                </a:moveTo>
                <a:lnTo>
                  <a:pt x="0" y="97243"/>
                </a:lnTo>
                <a:lnTo>
                  <a:pt x="34670" y="127063"/>
                </a:lnTo>
                <a:lnTo>
                  <a:pt x="68567" y="157619"/>
                </a:lnTo>
                <a:lnTo>
                  <a:pt x="101676" y="188925"/>
                </a:lnTo>
                <a:lnTo>
                  <a:pt x="133997" y="220929"/>
                </a:lnTo>
                <a:lnTo>
                  <a:pt x="165506" y="253644"/>
                </a:lnTo>
                <a:lnTo>
                  <a:pt x="196214" y="287032"/>
                </a:lnTo>
                <a:lnTo>
                  <a:pt x="226098" y="321081"/>
                </a:lnTo>
                <a:lnTo>
                  <a:pt x="255142" y="355790"/>
                </a:lnTo>
                <a:lnTo>
                  <a:pt x="283362" y="391134"/>
                </a:lnTo>
                <a:lnTo>
                  <a:pt x="310730" y="427101"/>
                </a:lnTo>
                <a:lnTo>
                  <a:pt x="337235" y="463651"/>
                </a:lnTo>
                <a:lnTo>
                  <a:pt x="362889" y="500799"/>
                </a:lnTo>
                <a:lnTo>
                  <a:pt x="387654" y="538518"/>
                </a:lnTo>
                <a:lnTo>
                  <a:pt x="411530" y="576795"/>
                </a:lnTo>
                <a:lnTo>
                  <a:pt x="434517" y="615607"/>
                </a:lnTo>
                <a:lnTo>
                  <a:pt x="456603" y="654939"/>
                </a:lnTo>
                <a:lnTo>
                  <a:pt x="477786" y="694778"/>
                </a:lnTo>
                <a:lnTo>
                  <a:pt x="498030" y="735114"/>
                </a:lnTo>
                <a:lnTo>
                  <a:pt x="517347" y="775919"/>
                </a:lnTo>
                <a:lnTo>
                  <a:pt x="535736" y="817181"/>
                </a:lnTo>
                <a:lnTo>
                  <a:pt x="553161" y="858888"/>
                </a:lnTo>
                <a:lnTo>
                  <a:pt x="569633" y="901014"/>
                </a:lnTo>
                <a:lnTo>
                  <a:pt x="585139" y="943559"/>
                </a:lnTo>
                <a:lnTo>
                  <a:pt x="599668" y="986497"/>
                </a:lnTo>
                <a:lnTo>
                  <a:pt x="613206" y="1029817"/>
                </a:lnTo>
                <a:lnTo>
                  <a:pt x="625754" y="1073492"/>
                </a:lnTo>
                <a:lnTo>
                  <a:pt x="637298" y="1117523"/>
                </a:lnTo>
                <a:lnTo>
                  <a:pt x="647826" y="1161884"/>
                </a:lnTo>
                <a:lnTo>
                  <a:pt x="657326" y="1206550"/>
                </a:lnTo>
                <a:lnTo>
                  <a:pt x="665797" y="1251521"/>
                </a:lnTo>
                <a:lnTo>
                  <a:pt x="790663" y="1229537"/>
                </a:lnTo>
                <a:lnTo>
                  <a:pt x="781951" y="1183170"/>
                </a:lnTo>
                <a:lnTo>
                  <a:pt x="772210" y="1137107"/>
                </a:lnTo>
                <a:lnTo>
                  <a:pt x="761441" y="1091361"/>
                </a:lnTo>
                <a:lnTo>
                  <a:pt x="749668" y="1045933"/>
                </a:lnTo>
                <a:lnTo>
                  <a:pt x="736892" y="1000861"/>
                </a:lnTo>
                <a:lnTo>
                  <a:pt x="723112" y="956132"/>
                </a:lnTo>
                <a:lnTo>
                  <a:pt x="708355" y="911796"/>
                </a:lnTo>
                <a:lnTo>
                  <a:pt x="692619" y="867841"/>
                </a:lnTo>
                <a:lnTo>
                  <a:pt x="675906" y="824280"/>
                </a:lnTo>
                <a:lnTo>
                  <a:pt x="658253" y="781151"/>
                </a:lnTo>
                <a:lnTo>
                  <a:pt x="639635" y="738466"/>
                </a:lnTo>
                <a:lnTo>
                  <a:pt x="620077" y="696226"/>
                </a:lnTo>
                <a:lnTo>
                  <a:pt x="599592" y="654443"/>
                </a:lnTo>
                <a:lnTo>
                  <a:pt x="578180" y="613156"/>
                </a:lnTo>
                <a:lnTo>
                  <a:pt x="555853" y="572363"/>
                </a:lnTo>
                <a:lnTo>
                  <a:pt x="532625" y="532079"/>
                </a:lnTo>
                <a:lnTo>
                  <a:pt x="508495" y="492328"/>
                </a:lnTo>
                <a:lnTo>
                  <a:pt x="483476" y="453123"/>
                </a:lnTo>
                <a:lnTo>
                  <a:pt x="457580" y="414477"/>
                </a:lnTo>
                <a:lnTo>
                  <a:pt x="430809" y="376402"/>
                </a:lnTo>
                <a:lnTo>
                  <a:pt x="403174" y="338924"/>
                </a:lnTo>
                <a:lnTo>
                  <a:pt x="374700" y="302044"/>
                </a:lnTo>
                <a:lnTo>
                  <a:pt x="345363" y="265798"/>
                </a:lnTo>
                <a:lnTo>
                  <a:pt x="315201" y="230174"/>
                </a:lnTo>
                <a:lnTo>
                  <a:pt x="284213" y="195211"/>
                </a:lnTo>
                <a:lnTo>
                  <a:pt x="252399" y="160921"/>
                </a:lnTo>
                <a:lnTo>
                  <a:pt x="219786" y="127304"/>
                </a:lnTo>
                <a:lnTo>
                  <a:pt x="186372" y="94399"/>
                </a:lnTo>
                <a:lnTo>
                  <a:pt x="152158" y="62191"/>
                </a:lnTo>
                <a:lnTo>
                  <a:pt x="117170" y="30721"/>
                </a:lnTo>
                <a:lnTo>
                  <a:pt x="81406" y="0"/>
                </a:lnTo>
                <a:close/>
              </a:path>
            </a:pathLst>
          </a:custGeom>
          <a:solidFill>
            <a:srgbClr val="EBB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7794" y="2007774"/>
            <a:ext cx="1416939" cy="6612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29593" y="2043188"/>
            <a:ext cx="1346200" cy="590550"/>
          </a:xfrm>
          <a:custGeom>
            <a:avLst/>
            <a:gdLst/>
            <a:ahLst/>
            <a:cxnLst/>
            <a:rect l="l" t="t" r="r" b="b"/>
            <a:pathLst>
              <a:path w="1346200" h="590550">
                <a:moveTo>
                  <a:pt x="0" y="0"/>
                </a:moveTo>
                <a:lnTo>
                  <a:pt x="0" y="128549"/>
                </a:lnTo>
                <a:lnTo>
                  <a:pt x="46151" y="129095"/>
                </a:lnTo>
                <a:lnTo>
                  <a:pt x="92189" y="130721"/>
                </a:lnTo>
                <a:lnTo>
                  <a:pt x="138099" y="133426"/>
                </a:lnTo>
                <a:lnTo>
                  <a:pt x="183857" y="137198"/>
                </a:lnTo>
                <a:lnTo>
                  <a:pt x="229438" y="142036"/>
                </a:lnTo>
                <a:lnTo>
                  <a:pt x="274840" y="147929"/>
                </a:lnTo>
                <a:lnTo>
                  <a:pt x="320040" y="154863"/>
                </a:lnTo>
                <a:lnTo>
                  <a:pt x="365023" y="162852"/>
                </a:lnTo>
                <a:lnTo>
                  <a:pt x="409765" y="171881"/>
                </a:lnTo>
                <a:lnTo>
                  <a:pt x="454253" y="181940"/>
                </a:lnTo>
                <a:lnTo>
                  <a:pt x="498462" y="193014"/>
                </a:lnTo>
                <a:lnTo>
                  <a:pt x="542378" y="205117"/>
                </a:lnTo>
                <a:lnTo>
                  <a:pt x="586003" y="218236"/>
                </a:lnTo>
                <a:lnTo>
                  <a:pt x="629285" y="232359"/>
                </a:lnTo>
                <a:lnTo>
                  <a:pt x="672236" y="247484"/>
                </a:lnTo>
                <a:lnTo>
                  <a:pt x="714819" y="263601"/>
                </a:lnTo>
                <a:lnTo>
                  <a:pt x="757034" y="280695"/>
                </a:lnTo>
                <a:lnTo>
                  <a:pt x="798842" y="298780"/>
                </a:lnTo>
                <a:lnTo>
                  <a:pt x="840244" y="317842"/>
                </a:lnTo>
                <a:lnTo>
                  <a:pt x="881214" y="337870"/>
                </a:lnTo>
                <a:lnTo>
                  <a:pt x="921740" y="358863"/>
                </a:lnTo>
                <a:lnTo>
                  <a:pt x="961809" y="380809"/>
                </a:lnTo>
                <a:lnTo>
                  <a:pt x="1001382" y="403707"/>
                </a:lnTo>
                <a:lnTo>
                  <a:pt x="1040460" y="427545"/>
                </a:lnTo>
                <a:lnTo>
                  <a:pt x="1079017" y="452323"/>
                </a:lnTo>
                <a:lnTo>
                  <a:pt x="1117041" y="478028"/>
                </a:lnTo>
                <a:lnTo>
                  <a:pt x="1154518" y="504659"/>
                </a:lnTo>
                <a:lnTo>
                  <a:pt x="1191412" y="532206"/>
                </a:lnTo>
                <a:lnTo>
                  <a:pt x="1227734" y="560679"/>
                </a:lnTo>
                <a:lnTo>
                  <a:pt x="1263434" y="590042"/>
                </a:lnTo>
                <a:lnTo>
                  <a:pt x="1345628" y="491604"/>
                </a:lnTo>
                <a:lnTo>
                  <a:pt x="1308836" y="461314"/>
                </a:lnTo>
                <a:lnTo>
                  <a:pt x="1271435" y="431939"/>
                </a:lnTo>
                <a:lnTo>
                  <a:pt x="1233449" y="403466"/>
                </a:lnTo>
                <a:lnTo>
                  <a:pt x="1194892" y="375907"/>
                </a:lnTo>
                <a:lnTo>
                  <a:pt x="1155788" y="349262"/>
                </a:lnTo>
                <a:lnTo>
                  <a:pt x="1116152" y="323557"/>
                </a:lnTo>
                <a:lnTo>
                  <a:pt x="1075982" y="298780"/>
                </a:lnTo>
                <a:lnTo>
                  <a:pt x="1035316" y="274942"/>
                </a:lnTo>
                <a:lnTo>
                  <a:pt x="994168" y="252044"/>
                </a:lnTo>
                <a:lnTo>
                  <a:pt x="952550" y="230098"/>
                </a:lnTo>
                <a:lnTo>
                  <a:pt x="910475" y="209118"/>
                </a:lnTo>
                <a:lnTo>
                  <a:pt x="867968" y="189103"/>
                </a:lnTo>
                <a:lnTo>
                  <a:pt x="825042" y="170053"/>
                </a:lnTo>
                <a:lnTo>
                  <a:pt x="781710" y="151980"/>
                </a:lnTo>
                <a:lnTo>
                  <a:pt x="737997" y="134886"/>
                </a:lnTo>
                <a:lnTo>
                  <a:pt x="693915" y="118783"/>
                </a:lnTo>
                <a:lnTo>
                  <a:pt x="649478" y="103670"/>
                </a:lnTo>
                <a:lnTo>
                  <a:pt x="604710" y="89560"/>
                </a:lnTo>
                <a:lnTo>
                  <a:pt x="559638" y="76466"/>
                </a:lnTo>
                <a:lnTo>
                  <a:pt x="514248" y="64376"/>
                </a:lnTo>
                <a:lnTo>
                  <a:pt x="468579" y="53301"/>
                </a:lnTo>
                <a:lnTo>
                  <a:pt x="422643" y="43256"/>
                </a:lnTo>
                <a:lnTo>
                  <a:pt x="376466" y="34239"/>
                </a:lnTo>
                <a:lnTo>
                  <a:pt x="330047" y="26263"/>
                </a:lnTo>
                <a:lnTo>
                  <a:pt x="283413" y="19329"/>
                </a:lnTo>
                <a:lnTo>
                  <a:pt x="236575" y="13449"/>
                </a:lnTo>
                <a:lnTo>
                  <a:pt x="189560" y="8623"/>
                </a:lnTo>
                <a:lnTo>
                  <a:pt x="142379" y="4864"/>
                </a:lnTo>
                <a:lnTo>
                  <a:pt x="95046" y="2159"/>
                </a:lnTo>
                <a:lnTo>
                  <a:pt x="47574" y="546"/>
                </a:lnTo>
                <a:lnTo>
                  <a:pt x="0" y="0"/>
                </a:lnTo>
                <a:close/>
              </a:path>
            </a:pathLst>
          </a:custGeom>
          <a:solidFill>
            <a:srgbClr val="EBB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0165" y="3460153"/>
            <a:ext cx="1346098" cy="13342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74628" y="3625458"/>
            <a:ext cx="1228013" cy="10390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3788" y="3495573"/>
            <a:ext cx="1263650" cy="1275080"/>
          </a:xfrm>
          <a:custGeom>
            <a:avLst/>
            <a:gdLst/>
            <a:ahLst/>
            <a:cxnLst/>
            <a:rect l="l" t="t" r="r" b="b"/>
            <a:pathLst>
              <a:path w="1263650" h="1275079">
                <a:moveTo>
                  <a:pt x="631659" y="0"/>
                </a:moveTo>
                <a:lnTo>
                  <a:pt x="586549" y="1600"/>
                </a:lnTo>
                <a:lnTo>
                  <a:pt x="542290" y="6324"/>
                </a:lnTo>
                <a:lnTo>
                  <a:pt x="498995" y="14084"/>
                </a:lnTo>
                <a:lnTo>
                  <a:pt x="456768" y="24739"/>
                </a:lnTo>
                <a:lnTo>
                  <a:pt x="415721" y="38214"/>
                </a:lnTo>
                <a:lnTo>
                  <a:pt x="375958" y="54381"/>
                </a:lnTo>
                <a:lnTo>
                  <a:pt x="337591" y="73139"/>
                </a:lnTo>
                <a:lnTo>
                  <a:pt x="300723" y="94373"/>
                </a:lnTo>
                <a:lnTo>
                  <a:pt x="265455" y="117982"/>
                </a:lnTo>
                <a:lnTo>
                  <a:pt x="231889" y="143865"/>
                </a:lnTo>
                <a:lnTo>
                  <a:pt x="200152" y="171894"/>
                </a:lnTo>
                <a:lnTo>
                  <a:pt x="170332" y="201980"/>
                </a:lnTo>
                <a:lnTo>
                  <a:pt x="142557" y="234010"/>
                </a:lnTo>
                <a:lnTo>
                  <a:pt x="116903" y="267881"/>
                </a:lnTo>
                <a:lnTo>
                  <a:pt x="93510" y="303466"/>
                </a:lnTo>
                <a:lnTo>
                  <a:pt x="72466" y="340677"/>
                </a:lnTo>
                <a:lnTo>
                  <a:pt x="53886" y="379399"/>
                </a:lnTo>
                <a:lnTo>
                  <a:pt x="37858" y="419519"/>
                </a:lnTo>
                <a:lnTo>
                  <a:pt x="24511" y="460933"/>
                </a:lnTo>
                <a:lnTo>
                  <a:pt x="13944" y="503529"/>
                </a:lnTo>
                <a:lnTo>
                  <a:pt x="6261" y="547217"/>
                </a:lnTo>
                <a:lnTo>
                  <a:pt x="1574" y="591870"/>
                </a:lnTo>
                <a:lnTo>
                  <a:pt x="0" y="637387"/>
                </a:lnTo>
                <a:lnTo>
                  <a:pt x="1574" y="682904"/>
                </a:lnTo>
                <a:lnTo>
                  <a:pt x="6261" y="727557"/>
                </a:lnTo>
                <a:lnTo>
                  <a:pt x="13944" y="771245"/>
                </a:lnTo>
                <a:lnTo>
                  <a:pt x="24511" y="813854"/>
                </a:lnTo>
                <a:lnTo>
                  <a:pt x="37858" y="855268"/>
                </a:lnTo>
                <a:lnTo>
                  <a:pt x="53886" y="895388"/>
                </a:lnTo>
                <a:lnTo>
                  <a:pt x="72466" y="934110"/>
                </a:lnTo>
                <a:lnTo>
                  <a:pt x="93510" y="971308"/>
                </a:lnTo>
                <a:lnTo>
                  <a:pt x="116903" y="1006906"/>
                </a:lnTo>
                <a:lnTo>
                  <a:pt x="142557" y="1040765"/>
                </a:lnTo>
                <a:lnTo>
                  <a:pt x="170332" y="1072794"/>
                </a:lnTo>
                <a:lnTo>
                  <a:pt x="200152" y="1102880"/>
                </a:lnTo>
                <a:lnTo>
                  <a:pt x="231889" y="1130922"/>
                </a:lnTo>
                <a:lnTo>
                  <a:pt x="265455" y="1156792"/>
                </a:lnTo>
                <a:lnTo>
                  <a:pt x="300723" y="1180401"/>
                </a:lnTo>
                <a:lnTo>
                  <a:pt x="337591" y="1201648"/>
                </a:lnTo>
                <a:lnTo>
                  <a:pt x="375958" y="1220406"/>
                </a:lnTo>
                <a:lnTo>
                  <a:pt x="415721" y="1236573"/>
                </a:lnTo>
                <a:lnTo>
                  <a:pt x="456768" y="1250035"/>
                </a:lnTo>
                <a:lnTo>
                  <a:pt x="498995" y="1260703"/>
                </a:lnTo>
                <a:lnTo>
                  <a:pt x="542290" y="1268450"/>
                </a:lnTo>
                <a:lnTo>
                  <a:pt x="586549" y="1273187"/>
                </a:lnTo>
                <a:lnTo>
                  <a:pt x="631659" y="1274787"/>
                </a:lnTo>
                <a:lnTo>
                  <a:pt x="676770" y="1273187"/>
                </a:lnTo>
                <a:lnTo>
                  <a:pt x="721029" y="1268450"/>
                </a:lnTo>
                <a:lnTo>
                  <a:pt x="764324" y="1260703"/>
                </a:lnTo>
                <a:lnTo>
                  <a:pt x="806551" y="1250035"/>
                </a:lnTo>
                <a:lnTo>
                  <a:pt x="847598" y="1236573"/>
                </a:lnTo>
                <a:lnTo>
                  <a:pt x="887349" y="1220406"/>
                </a:lnTo>
                <a:lnTo>
                  <a:pt x="925728" y="1201648"/>
                </a:lnTo>
                <a:lnTo>
                  <a:pt x="962596" y="1180401"/>
                </a:lnTo>
                <a:lnTo>
                  <a:pt x="997864" y="1156792"/>
                </a:lnTo>
                <a:lnTo>
                  <a:pt x="1031430" y="1130922"/>
                </a:lnTo>
                <a:lnTo>
                  <a:pt x="1063167" y="1102880"/>
                </a:lnTo>
                <a:lnTo>
                  <a:pt x="1092987" y="1072794"/>
                </a:lnTo>
                <a:lnTo>
                  <a:pt x="1120762" y="1040765"/>
                </a:lnTo>
                <a:lnTo>
                  <a:pt x="1146403" y="1006906"/>
                </a:lnTo>
                <a:lnTo>
                  <a:pt x="1169809" y="971308"/>
                </a:lnTo>
                <a:lnTo>
                  <a:pt x="1190853" y="934110"/>
                </a:lnTo>
                <a:lnTo>
                  <a:pt x="1209433" y="895388"/>
                </a:lnTo>
                <a:lnTo>
                  <a:pt x="1225461" y="855268"/>
                </a:lnTo>
                <a:lnTo>
                  <a:pt x="1238808" y="813854"/>
                </a:lnTo>
                <a:lnTo>
                  <a:pt x="1249375" y="771245"/>
                </a:lnTo>
                <a:lnTo>
                  <a:pt x="1257058" y="727557"/>
                </a:lnTo>
                <a:lnTo>
                  <a:pt x="1261745" y="682904"/>
                </a:lnTo>
                <a:lnTo>
                  <a:pt x="1263319" y="637387"/>
                </a:lnTo>
                <a:lnTo>
                  <a:pt x="1261745" y="591870"/>
                </a:lnTo>
                <a:lnTo>
                  <a:pt x="1257058" y="547217"/>
                </a:lnTo>
                <a:lnTo>
                  <a:pt x="1249375" y="503529"/>
                </a:lnTo>
                <a:lnTo>
                  <a:pt x="1238808" y="460933"/>
                </a:lnTo>
                <a:lnTo>
                  <a:pt x="1225461" y="419519"/>
                </a:lnTo>
                <a:lnTo>
                  <a:pt x="1209433" y="379399"/>
                </a:lnTo>
                <a:lnTo>
                  <a:pt x="1190853" y="340677"/>
                </a:lnTo>
                <a:lnTo>
                  <a:pt x="1169809" y="303466"/>
                </a:lnTo>
                <a:lnTo>
                  <a:pt x="1146403" y="267881"/>
                </a:lnTo>
                <a:lnTo>
                  <a:pt x="1120762" y="234010"/>
                </a:lnTo>
                <a:lnTo>
                  <a:pt x="1092987" y="201980"/>
                </a:lnTo>
                <a:lnTo>
                  <a:pt x="1063167" y="171894"/>
                </a:lnTo>
                <a:lnTo>
                  <a:pt x="1031430" y="143865"/>
                </a:lnTo>
                <a:lnTo>
                  <a:pt x="997864" y="117982"/>
                </a:lnTo>
                <a:lnTo>
                  <a:pt x="962596" y="94373"/>
                </a:lnTo>
                <a:lnTo>
                  <a:pt x="925728" y="73139"/>
                </a:lnTo>
                <a:lnTo>
                  <a:pt x="887349" y="54381"/>
                </a:lnTo>
                <a:lnTo>
                  <a:pt x="847598" y="38214"/>
                </a:lnTo>
                <a:lnTo>
                  <a:pt x="806551" y="24739"/>
                </a:lnTo>
                <a:lnTo>
                  <a:pt x="764324" y="14084"/>
                </a:lnTo>
                <a:lnTo>
                  <a:pt x="721029" y="6324"/>
                </a:lnTo>
                <a:lnTo>
                  <a:pt x="676770" y="1600"/>
                </a:lnTo>
                <a:lnTo>
                  <a:pt x="631659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27351" y="3704269"/>
            <a:ext cx="832485" cy="7931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-2540" algn="ctr">
              <a:lnSpc>
                <a:spcPts val="1950"/>
              </a:lnSpc>
              <a:spcBef>
                <a:spcPts val="400"/>
              </a:spcBef>
            </a:pPr>
            <a:r>
              <a:rPr sz="1850" spc="-15" dirty="0">
                <a:solidFill>
                  <a:srgbClr val="FFFFFF"/>
                </a:solidFill>
                <a:latin typeface="Arial"/>
                <a:cs typeface="Arial"/>
              </a:rPr>
              <a:t>Acció  </a:t>
            </a:r>
            <a:r>
              <a:rPr sz="185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50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5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50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50" spc="-1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850">
              <a:latin typeface="Arial"/>
              <a:cs typeface="Arial"/>
            </a:endParaRPr>
          </a:p>
          <a:p>
            <a:pPr marR="2540" algn="ctr">
              <a:lnSpc>
                <a:spcPts val="1839"/>
              </a:lnSpc>
            </a:pPr>
            <a:r>
              <a:rPr sz="1850" spc="30" dirty="0">
                <a:solidFill>
                  <a:srgbClr val="FFFFFF"/>
                </a:solidFill>
                <a:latin typeface="Arial"/>
                <a:cs typeface="Arial"/>
              </a:rPr>
              <a:t>+3</a:t>
            </a:r>
            <a:endParaRPr sz="18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27397" y="1440990"/>
            <a:ext cx="1263449" cy="12634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63553" y="1830646"/>
            <a:ext cx="791121" cy="5077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9195" y="1488224"/>
            <a:ext cx="1193165" cy="1181100"/>
          </a:xfrm>
          <a:custGeom>
            <a:avLst/>
            <a:gdLst/>
            <a:ahLst/>
            <a:cxnLst/>
            <a:rect l="l" t="t" r="r" b="b"/>
            <a:pathLst>
              <a:path w="1193164" h="1181100">
                <a:moveTo>
                  <a:pt x="596303" y="0"/>
                </a:moveTo>
                <a:lnTo>
                  <a:pt x="551789" y="1612"/>
                </a:lnTo>
                <a:lnTo>
                  <a:pt x="508177" y="6400"/>
                </a:lnTo>
                <a:lnTo>
                  <a:pt x="465556" y="14224"/>
                </a:lnTo>
                <a:lnTo>
                  <a:pt x="424065" y="24993"/>
                </a:lnTo>
                <a:lnTo>
                  <a:pt x="383806" y="38569"/>
                </a:lnTo>
                <a:lnTo>
                  <a:pt x="344893" y="54864"/>
                </a:lnTo>
                <a:lnTo>
                  <a:pt x="307454" y="73748"/>
                </a:lnTo>
                <a:lnTo>
                  <a:pt x="271589" y="95097"/>
                </a:lnTo>
                <a:lnTo>
                  <a:pt x="237413" y="118821"/>
                </a:lnTo>
                <a:lnTo>
                  <a:pt x="205066" y="144792"/>
                </a:lnTo>
                <a:lnTo>
                  <a:pt x="174637" y="172897"/>
                </a:lnTo>
                <a:lnTo>
                  <a:pt x="146240" y="203034"/>
                </a:lnTo>
                <a:lnTo>
                  <a:pt x="120015" y="235064"/>
                </a:lnTo>
                <a:lnTo>
                  <a:pt x="96050" y="268897"/>
                </a:lnTo>
                <a:lnTo>
                  <a:pt x="74485" y="304406"/>
                </a:lnTo>
                <a:lnTo>
                  <a:pt x="55410" y="341477"/>
                </a:lnTo>
                <a:lnTo>
                  <a:pt x="38963" y="379996"/>
                </a:lnTo>
                <a:lnTo>
                  <a:pt x="25247" y="419862"/>
                </a:lnTo>
                <a:lnTo>
                  <a:pt x="14376" y="460946"/>
                </a:lnTo>
                <a:lnTo>
                  <a:pt x="6464" y="503135"/>
                </a:lnTo>
                <a:lnTo>
                  <a:pt x="1638" y="546328"/>
                </a:lnTo>
                <a:lnTo>
                  <a:pt x="0" y="590397"/>
                </a:lnTo>
                <a:lnTo>
                  <a:pt x="1638" y="634466"/>
                </a:lnTo>
                <a:lnTo>
                  <a:pt x="6464" y="677659"/>
                </a:lnTo>
                <a:lnTo>
                  <a:pt x="14376" y="719848"/>
                </a:lnTo>
                <a:lnTo>
                  <a:pt x="25247" y="760933"/>
                </a:lnTo>
                <a:lnTo>
                  <a:pt x="38963" y="800798"/>
                </a:lnTo>
                <a:lnTo>
                  <a:pt x="55410" y="839317"/>
                </a:lnTo>
                <a:lnTo>
                  <a:pt x="74485" y="876388"/>
                </a:lnTo>
                <a:lnTo>
                  <a:pt x="96050" y="911898"/>
                </a:lnTo>
                <a:lnTo>
                  <a:pt x="120015" y="945730"/>
                </a:lnTo>
                <a:lnTo>
                  <a:pt x="146240" y="977760"/>
                </a:lnTo>
                <a:lnTo>
                  <a:pt x="174637" y="1007897"/>
                </a:lnTo>
                <a:lnTo>
                  <a:pt x="205066" y="1036002"/>
                </a:lnTo>
                <a:lnTo>
                  <a:pt x="237413" y="1061974"/>
                </a:lnTo>
                <a:lnTo>
                  <a:pt x="271589" y="1085684"/>
                </a:lnTo>
                <a:lnTo>
                  <a:pt x="307454" y="1107046"/>
                </a:lnTo>
                <a:lnTo>
                  <a:pt x="344893" y="1125931"/>
                </a:lnTo>
                <a:lnTo>
                  <a:pt x="383806" y="1142212"/>
                </a:lnTo>
                <a:lnTo>
                  <a:pt x="424065" y="1155801"/>
                </a:lnTo>
                <a:lnTo>
                  <a:pt x="465556" y="1166558"/>
                </a:lnTo>
                <a:lnTo>
                  <a:pt x="508177" y="1174394"/>
                </a:lnTo>
                <a:lnTo>
                  <a:pt x="551789" y="1179169"/>
                </a:lnTo>
                <a:lnTo>
                  <a:pt x="596303" y="1180795"/>
                </a:lnTo>
                <a:lnTo>
                  <a:pt x="640816" y="1179169"/>
                </a:lnTo>
                <a:lnTo>
                  <a:pt x="684428" y="1174394"/>
                </a:lnTo>
                <a:lnTo>
                  <a:pt x="727049" y="1166558"/>
                </a:lnTo>
                <a:lnTo>
                  <a:pt x="768540" y="1155801"/>
                </a:lnTo>
                <a:lnTo>
                  <a:pt x="808799" y="1142212"/>
                </a:lnTo>
                <a:lnTo>
                  <a:pt x="847712" y="1125931"/>
                </a:lnTo>
                <a:lnTo>
                  <a:pt x="885151" y="1107046"/>
                </a:lnTo>
                <a:lnTo>
                  <a:pt x="921016" y="1085684"/>
                </a:lnTo>
                <a:lnTo>
                  <a:pt x="955192" y="1061974"/>
                </a:lnTo>
                <a:lnTo>
                  <a:pt x="987539" y="1036002"/>
                </a:lnTo>
                <a:lnTo>
                  <a:pt x="1017968" y="1007897"/>
                </a:lnTo>
                <a:lnTo>
                  <a:pt x="1046365" y="977760"/>
                </a:lnTo>
                <a:lnTo>
                  <a:pt x="1072591" y="945730"/>
                </a:lnTo>
                <a:lnTo>
                  <a:pt x="1096556" y="911898"/>
                </a:lnTo>
                <a:lnTo>
                  <a:pt x="1118120" y="876388"/>
                </a:lnTo>
                <a:lnTo>
                  <a:pt x="1137196" y="839317"/>
                </a:lnTo>
                <a:lnTo>
                  <a:pt x="1153642" y="800798"/>
                </a:lnTo>
                <a:lnTo>
                  <a:pt x="1167358" y="760933"/>
                </a:lnTo>
                <a:lnTo>
                  <a:pt x="1178229" y="719848"/>
                </a:lnTo>
                <a:lnTo>
                  <a:pt x="1186141" y="677659"/>
                </a:lnTo>
                <a:lnTo>
                  <a:pt x="1190967" y="634466"/>
                </a:lnTo>
                <a:lnTo>
                  <a:pt x="1192606" y="590397"/>
                </a:lnTo>
                <a:lnTo>
                  <a:pt x="1190967" y="546328"/>
                </a:lnTo>
                <a:lnTo>
                  <a:pt x="1186141" y="503135"/>
                </a:lnTo>
                <a:lnTo>
                  <a:pt x="1178229" y="460946"/>
                </a:lnTo>
                <a:lnTo>
                  <a:pt x="1167358" y="419862"/>
                </a:lnTo>
                <a:lnTo>
                  <a:pt x="1153642" y="379996"/>
                </a:lnTo>
                <a:lnTo>
                  <a:pt x="1137196" y="341477"/>
                </a:lnTo>
                <a:lnTo>
                  <a:pt x="1118120" y="304406"/>
                </a:lnTo>
                <a:lnTo>
                  <a:pt x="1096556" y="268897"/>
                </a:lnTo>
                <a:lnTo>
                  <a:pt x="1072591" y="235064"/>
                </a:lnTo>
                <a:lnTo>
                  <a:pt x="1046365" y="203034"/>
                </a:lnTo>
                <a:lnTo>
                  <a:pt x="1017968" y="172897"/>
                </a:lnTo>
                <a:lnTo>
                  <a:pt x="987539" y="144792"/>
                </a:lnTo>
                <a:lnTo>
                  <a:pt x="955192" y="118821"/>
                </a:lnTo>
                <a:lnTo>
                  <a:pt x="921016" y="95097"/>
                </a:lnTo>
                <a:lnTo>
                  <a:pt x="885151" y="73748"/>
                </a:lnTo>
                <a:lnTo>
                  <a:pt x="847712" y="54864"/>
                </a:lnTo>
                <a:lnTo>
                  <a:pt x="808799" y="38569"/>
                </a:lnTo>
                <a:lnTo>
                  <a:pt x="768540" y="24993"/>
                </a:lnTo>
                <a:lnTo>
                  <a:pt x="727049" y="14224"/>
                </a:lnTo>
                <a:lnTo>
                  <a:pt x="684428" y="6400"/>
                </a:lnTo>
                <a:lnTo>
                  <a:pt x="640816" y="1612"/>
                </a:lnTo>
                <a:lnTo>
                  <a:pt x="596303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036695" y="1871508"/>
            <a:ext cx="588645" cy="3492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6045">
              <a:lnSpc>
                <a:spcPts val="1210"/>
              </a:lnSpc>
              <a:spcBef>
                <a:spcPts val="245"/>
              </a:spcBef>
            </a:pP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Junta 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79033" y="1901507"/>
            <a:ext cx="1393342" cy="13106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32538" y="2385625"/>
            <a:ext cx="1086330" cy="36604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02654" y="1948726"/>
            <a:ext cx="1310640" cy="1228090"/>
          </a:xfrm>
          <a:custGeom>
            <a:avLst/>
            <a:gdLst/>
            <a:ahLst/>
            <a:cxnLst/>
            <a:rect l="l" t="t" r="r" b="b"/>
            <a:pathLst>
              <a:path w="1310640" h="1228089">
                <a:moveTo>
                  <a:pt x="655104" y="0"/>
                </a:moveTo>
                <a:lnTo>
                  <a:pt x="608317" y="1536"/>
                </a:lnTo>
                <a:lnTo>
                  <a:pt x="562419" y="6096"/>
                </a:lnTo>
                <a:lnTo>
                  <a:pt x="517524" y="13563"/>
                </a:lnTo>
                <a:lnTo>
                  <a:pt x="473735" y="23825"/>
                </a:lnTo>
                <a:lnTo>
                  <a:pt x="431164" y="36804"/>
                </a:lnTo>
                <a:lnTo>
                  <a:pt x="389928" y="52362"/>
                </a:lnTo>
                <a:lnTo>
                  <a:pt x="350138" y="70434"/>
                </a:lnTo>
                <a:lnTo>
                  <a:pt x="311899" y="90881"/>
                </a:lnTo>
                <a:lnTo>
                  <a:pt x="275323" y="113626"/>
                </a:lnTo>
                <a:lnTo>
                  <a:pt x="240512" y="138544"/>
                </a:lnTo>
                <a:lnTo>
                  <a:pt x="207594" y="165544"/>
                </a:lnTo>
                <a:lnTo>
                  <a:pt x="176669" y="194513"/>
                </a:lnTo>
                <a:lnTo>
                  <a:pt x="147866" y="225348"/>
                </a:lnTo>
                <a:lnTo>
                  <a:pt x="121259" y="257962"/>
                </a:lnTo>
                <a:lnTo>
                  <a:pt x="96989" y="292227"/>
                </a:lnTo>
                <a:lnTo>
                  <a:pt x="75171" y="328066"/>
                </a:lnTo>
                <a:lnTo>
                  <a:pt x="55892" y="365340"/>
                </a:lnTo>
                <a:lnTo>
                  <a:pt x="39268" y="403974"/>
                </a:lnTo>
                <a:lnTo>
                  <a:pt x="25425" y="443865"/>
                </a:lnTo>
                <a:lnTo>
                  <a:pt x="14465" y="484886"/>
                </a:lnTo>
                <a:lnTo>
                  <a:pt x="6502" y="526948"/>
                </a:lnTo>
                <a:lnTo>
                  <a:pt x="1638" y="569950"/>
                </a:lnTo>
                <a:lnTo>
                  <a:pt x="0" y="613778"/>
                </a:lnTo>
                <a:lnTo>
                  <a:pt x="1638" y="657606"/>
                </a:lnTo>
                <a:lnTo>
                  <a:pt x="6502" y="700608"/>
                </a:lnTo>
                <a:lnTo>
                  <a:pt x="14465" y="742670"/>
                </a:lnTo>
                <a:lnTo>
                  <a:pt x="25425" y="783691"/>
                </a:lnTo>
                <a:lnTo>
                  <a:pt x="39268" y="823569"/>
                </a:lnTo>
                <a:lnTo>
                  <a:pt x="55892" y="862203"/>
                </a:lnTo>
                <a:lnTo>
                  <a:pt x="75171" y="899490"/>
                </a:lnTo>
                <a:lnTo>
                  <a:pt x="96989" y="935316"/>
                </a:lnTo>
                <a:lnTo>
                  <a:pt x="121259" y="969594"/>
                </a:lnTo>
                <a:lnTo>
                  <a:pt x="147866" y="1002207"/>
                </a:lnTo>
                <a:lnTo>
                  <a:pt x="176669" y="1033043"/>
                </a:lnTo>
                <a:lnTo>
                  <a:pt x="207594" y="1062012"/>
                </a:lnTo>
                <a:lnTo>
                  <a:pt x="240512" y="1089012"/>
                </a:lnTo>
                <a:lnTo>
                  <a:pt x="275323" y="1113929"/>
                </a:lnTo>
                <a:lnTo>
                  <a:pt x="311899" y="1136675"/>
                </a:lnTo>
                <a:lnTo>
                  <a:pt x="350138" y="1157122"/>
                </a:lnTo>
                <a:lnTo>
                  <a:pt x="389928" y="1175181"/>
                </a:lnTo>
                <a:lnTo>
                  <a:pt x="431164" y="1190752"/>
                </a:lnTo>
                <a:lnTo>
                  <a:pt x="473735" y="1203731"/>
                </a:lnTo>
                <a:lnTo>
                  <a:pt x="517524" y="1213993"/>
                </a:lnTo>
                <a:lnTo>
                  <a:pt x="562419" y="1221460"/>
                </a:lnTo>
                <a:lnTo>
                  <a:pt x="608317" y="1226007"/>
                </a:lnTo>
                <a:lnTo>
                  <a:pt x="655104" y="1227556"/>
                </a:lnTo>
                <a:lnTo>
                  <a:pt x="701890" y="1226007"/>
                </a:lnTo>
                <a:lnTo>
                  <a:pt x="747775" y="1221460"/>
                </a:lnTo>
                <a:lnTo>
                  <a:pt x="792683" y="1213993"/>
                </a:lnTo>
                <a:lnTo>
                  <a:pt x="836472" y="1203731"/>
                </a:lnTo>
                <a:lnTo>
                  <a:pt x="879030" y="1190752"/>
                </a:lnTo>
                <a:lnTo>
                  <a:pt x="920267" y="1175181"/>
                </a:lnTo>
                <a:lnTo>
                  <a:pt x="960069" y="1157122"/>
                </a:lnTo>
                <a:lnTo>
                  <a:pt x="998308" y="1136675"/>
                </a:lnTo>
                <a:lnTo>
                  <a:pt x="1034884" y="1113929"/>
                </a:lnTo>
                <a:lnTo>
                  <a:pt x="1069695" y="1089012"/>
                </a:lnTo>
                <a:lnTo>
                  <a:pt x="1102613" y="1062012"/>
                </a:lnTo>
                <a:lnTo>
                  <a:pt x="1133538" y="1033043"/>
                </a:lnTo>
                <a:lnTo>
                  <a:pt x="1162342" y="1002207"/>
                </a:lnTo>
                <a:lnTo>
                  <a:pt x="1188948" y="969594"/>
                </a:lnTo>
                <a:lnTo>
                  <a:pt x="1213205" y="935316"/>
                </a:lnTo>
                <a:lnTo>
                  <a:pt x="1235036" y="899490"/>
                </a:lnTo>
                <a:lnTo>
                  <a:pt x="1254315" y="862203"/>
                </a:lnTo>
                <a:lnTo>
                  <a:pt x="1270939" y="823569"/>
                </a:lnTo>
                <a:lnTo>
                  <a:pt x="1284782" y="783691"/>
                </a:lnTo>
                <a:lnTo>
                  <a:pt x="1295742" y="742670"/>
                </a:lnTo>
                <a:lnTo>
                  <a:pt x="1303705" y="700608"/>
                </a:lnTo>
                <a:lnTo>
                  <a:pt x="1308569" y="657606"/>
                </a:lnTo>
                <a:lnTo>
                  <a:pt x="1310208" y="613778"/>
                </a:lnTo>
                <a:lnTo>
                  <a:pt x="1308569" y="569950"/>
                </a:lnTo>
                <a:lnTo>
                  <a:pt x="1303705" y="526948"/>
                </a:lnTo>
                <a:lnTo>
                  <a:pt x="1295742" y="484886"/>
                </a:lnTo>
                <a:lnTo>
                  <a:pt x="1284782" y="443865"/>
                </a:lnTo>
                <a:lnTo>
                  <a:pt x="1270939" y="403974"/>
                </a:lnTo>
                <a:lnTo>
                  <a:pt x="1254315" y="365340"/>
                </a:lnTo>
                <a:lnTo>
                  <a:pt x="1235036" y="328066"/>
                </a:lnTo>
                <a:lnTo>
                  <a:pt x="1213205" y="292227"/>
                </a:lnTo>
                <a:lnTo>
                  <a:pt x="1188948" y="257962"/>
                </a:lnTo>
                <a:lnTo>
                  <a:pt x="1162342" y="225348"/>
                </a:lnTo>
                <a:lnTo>
                  <a:pt x="1133538" y="194513"/>
                </a:lnTo>
                <a:lnTo>
                  <a:pt x="1102613" y="165544"/>
                </a:lnTo>
                <a:lnTo>
                  <a:pt x="1069695" y="138544"/>
                </a:lnTo>
                <a:lnTo>
                  <a:pt x="1034884" y="113626"/>
                </a:lnTo>
                <a:lnTo>
                  <a:pt x="998308" y="90881"/>
                </a:lnTo>
                <a:lnTo>
                  <a:pt x="960069" y="70434"/>
                </a:lnTo>
                <a:lnTo>
                  <a:pt x="920267" y="52362"/>
                </a:lnTo>
                <a:lnTo>
                  <a:pt x="879030" y="36804"/>
                </a:lnTo>
                <a:lnTo>
                  <a:pt x="836472" y="23825"/>
                </a:lnTo>
                <a:lnTo>
                  <a:pt x="792683" y="13563"/>
                </a:lnTo>
                <a:lnTo>
                  <a:pt x="747775" y="6096"/>
                </a:lnTo>
                <a:lnTo>
                  <a:pt x="701890" y="1536"/>
                </a:lnTo>
                <a:lnTo>
                  <a:pt x="655104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16065" y="2449206"/>
            <a:ext cx="89916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Coordinadors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46544" y="3141329"/>
            <a:ext cx="1263449" cy="12634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53554" y="3601847"/>
            <a:ext cx="637628" cy="366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58355" y="3176752"/>
            <a:ext cx="1193165" cy="1193165"/>
          </a:xfrm>
          <a:custGeom>
            <a:avLst/>
            <a:gdLst/>
            <a:ahLst/>
            <a:cxnLst/>
            <a:rect l="l" t="t" r="r" b="b"/>
            <a:pathLst>
              <a:path w="1193165" h="1193164">
                <a:moveTo>
                  <a:pt x="596303" y="0"/>
                </a:moveTo>
                <a:lnTo>
                  <a:pt x="551789" y="1638"/>
                </a:lnTo>
                <a:lnTo>
                  <a:pt x="508177" y="6464"/>
                </a:lnTo>
                <a:lnTo>
                  <a:pt x="465556" y="14376"/>
                </a:lnTo>
                <a:lnTo>
                  <a:pt x="424065" y="25247"/>
                </a:lnTo>
                <a:lnTo>
                  <a:pt x="383806" y="38963"/>
                </a:lnTo>
                <a:lnTo>
                  <a:pt x="344893" y="55410"/>
                </a:lnTo>
                <a:lnTo>
                  <a:pt x="307454" y="74485"/>
                </a:lnTo>
                <a:lnTo>
                  <a:pt x="271589" y="96050"/>
                </a:lnTo>
                <a:lnTo>
                  <a:pt x="237413" y="120014"/>
                </a:lnTo>
                <a:lnTo>
                  <a:pt x="205066" y="146240"/>
                </a:lnTo>
                <a:lnTo>
                  <a:pt x="174637" y="174625"/>
                </a:lnTo>
                <a:lnTo>
                  <a:pt x="146240" y="205054"/>
                </a:lnTo>
                <a:lnTo>
                  <a:pt x="120014" y="237413"/>
                </a:lnTo>
                <a:lnTo>
                  <a:pt x="96050" y="271576"/>
                </a:lnTo>
                <a:lnTo>
                  <a:pt x="74485" y="307441"/>
                </a:lnTo>
                <a:lnTo>
                  <a:pt x="55410" y="344893"/>
                </a:lnTo>
                <a:lnTo>
                  <a:pt x="38963" y="383794"/>
                </a:lnTo>
                <a:lnTo>
                  <a:pt x="25247" y="424065"/>
                </a:lnTo>
                <a:lnTo>
                  <a:pt x="14376" y="465556"/>
                </a:lnTo>
                <a:lnTo>
                  <a:pt x="6464" y="508165"/>
                </a:lnTo>
                <a:lnTo>
                  <a:pt x="1638" y="551789"/>
                </a:lnTo>
                <a:lnTo>
                  <a:pt x="0" y="596303"/>
                </a:lnTo>
                <a:lnTo>
                  <a:pt x="1638" y="640803"/>
                </a:lnTo>
                <a:lnTo>
                  <a:pt x="6464" y="684428"/>
                </a:lnTo>
                <a:lnTo>
                  <a:pt x="14376" y="727049"/>
                </a:lnTo>
                <a:lnTo>
                  <a:pt x="25247" y="768540"/>
                </a:lnTo>
                <a:lnTo>
                  <a:pt x="38963" y="808799"/>
                </a:lnTo>
                <a:lnTo>
                  <a:pt x="55410" y="847712"/>
                </a:lnTo>
                <a:lnTo>
                  <a:pt x="74485" y="885151"/>
                </a:lnTo>
                <a:lnTo>
                  <a:pt x="96050" y="921016"/>
                </a:lnTo>
                <a:lnTo>
                  <a:pt x="120014" y="955179"/>
                </a:lnTo>
                <a:lnTo>
                  <a:pt x="146240" y="987539"/>
                </a:lnTo>
                <a:lnTo>
                  <a:pt x="174637" y="1017968"/>
                </a:lnTo>
                <a:lnTo>
                  <a:pt x="205066" y="1046353"/>
                </a:lnTo>
                <a:lnTo>
                  <a:pt x="237413" y="1072591"/>
                </a:lnTo>
                <a:lnTo>
                  <a:pt x="271589" y="1096543"/>
                </a:lnTo>
                <a:lnTo>
                  <a:pt x="307454" y="1118120"/>
                </a:lnTo>
                <a:lnTo>
                  <a:pt x="344893" y="1137183"/>
                </a:lnTo>
                <a:lnTo>
                  <a:pt x="383806" y="1153642"/>
                </a:lnTo>
                <a:lnTo>
                  <a:pt x="424065" y="1167358"/>
                </a:lnTo>
                <a:lnTo>
                  <a:pt x="465556" y="1178229"/>
                </a:lnTo>
                <a:lnTo>
                  <a:pt x="508177" y="1186141"/>
                </a:lnTo>
                <a:lnTo>
                  <a:pt x="551789" y="1190967"/>
                </a:lnTo>
                <a:lnTo>
                  <a:pt x="596303" y="1192606"/>
                </a:lnTo>
                <a:lnTo>
                  <a:pt x="640816" y="1190967"/>
                </a:lnTo>
                <a:lnTo>
                  <a:pt x="684428" y="1186141"/>
                </a:lnTo>
                <a:lnTo>
                  <a:pt x="727049" y="1178229"/>
                </a:lnTo>
                <a:lnTo>
                  <a:pt x="768540" y="1167358"/>
                </a:lnTo>
                <a:lnTo>
                  <a:pt x="808799" y="1153642"/>
                </a:lnTo>
                <a:lnTo>
                  <a:pt x="847712" y="1137183"/>
                </a:lnTo>
                <a:lnTo>
                  <a:pt x="885164" y="1118120"/>
                </a:lnTo>
                <a:lnTo>
                  <a:pt x="921016" y="1096543"/>
                </a:lnTo>
                <a:lnTo>
                  <a:pt x="955192" y="1072591"/>
                </a:lnTo>
                <a:lnTo>
                  <a:pt x="987539" y="1046353"/>
                </a:lnTo>
                <a:lnTo>
                  <a:pt x="1017968" y="1017968"/>
                </a:lnTo>
                <a:lnTo>
                  <a:pt x="1046365" y="987539"/>
                </a:lnTo>
                <a:lnTo>
                  <a:pt x="1072591" y="955179"/>
                </a:lnTo>
                <a:lnTo>
                  <a:pt x="1096556" y="921016"/>
                </a:lnTo>
                <a:lnTo>
                  <a:pt x="1118120" y="885151"/>
                </a:lnTo>
                <a:lnTo>
                  <a:pt x="1137196" y="847712"/>
                </a:lnTo>
                <a:lnTo>
                  <a:pt x="1153642" y="808799"/>
                </a:lnTo>
                <a:lnTo>
                  <a:pt x="1167358" y="768540"/>
                </a:lnTo>
                <a:lnTo>
                  <a:pt x="1178229" y="727049"/>
                </a:lnTo>
                <a:lnTo>
                  <a:pt x="1186141" y="684428"/>
                </a:lnTo>
                <a:lnTo>
                  <a:pt x="1190967" y="640803"/>
                </a:lnTo>
                <a:lnTo>
                  <a:pt x="1192606" y="596303"/>
                </a:lnTo>
                <a:lnTo>
                  <a:pt x="1190967" y="551789"/>
                </a:lnTo>
                <a:lnTo>
                  <a:pt x="1186141" y="508165"/>
                </a:lnTo>
                <a:lnTo>
                  <a:pt x="1178229" y="465556"/>
                </a:lnTo>
                <a:lnTo>
                  <a:pt x="1167358" y="424065"/>
                </a:lnTo>
                <a:lnTo>
                  <a:pt x="1153642" y="383794"/>
                </a:lnTo>
                <a:lnTo>
                  <a:pt x="1137196" y="344893"/>
                </a:lnTo>
                <a:lnTo>
                  <a:pt x="1118120" y="307441"/>
                </a:lnTo>
                <a:lnTo>
                  <a:pt x="1096556" y="271576"/>
                </a:lnTo>
                <a:lnTo>
                  <a:pt x="1072591" y="237413"/>
                </a:lnTo>
                <a:lnTo>
                  <a:pt x="1046365" y="205054"/>
                </a:lnTo>
                <a:lnTo>
                  <a:pt x="1017968" y="174625"/>
                </a:lnTo>
                <a:lnTo>
                  <a:pt x="987539" y="146240"/>
                </a:lnTo>
                <a:lnTo>
                  <a:pt x="955192" y="120014"/>
                </a:lnTo>
                <a:lnTo>
                  <a:pt x="921016" y="96050"/>
                </a:lnTo>
                <a:lnTo>
                  <a:pt x="885164" y="74485"/>
                </a:lnTo>
                <a:lnTo>
                  <a:pt x="847712" y="55410"/>
                </a:lnTo>
                <a:lnTo>
                  <a:pt x="808799" y="38963"/>
                </a:lnTo>
                <a:lnTo>
                  <a:pt x="768540" y="25247"/>
                </a:lnTo>
                <a:lnTo>
                  <a:pt x="727049" y="14376"/>
                </a:lnTo>
                <a:lnTo>
                  <a:pt x="684428" y="6464"/>
                </a:lnTo>
                <a:lnTo>
                  <a:pt x="640816" y="1638"/>
                </a:lnTo>
                <a:lnTo>
                  <a:pt x="596303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144766" y="3665180"/>
            <a:ext cx="42672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98590" y="4522863"/>
            <a:ext cx="1263434" cy="12634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5704" y="4983378"/>
            <a:ext cx="921016" cy="3660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22199" y="4558284"/>
            <a:ext cx="1181100" cy="1193165"/>
          </a:xfrm>
          <a:custGeom>
            <a:avLst/>
            <a:gdLst/>
            <a:ahLst/>
            <a:cxnLst/>
            <a:rect l="l" t="t" r="r" b="b"/>
            <a:pathLst>
              <a:path w="1181100" h="1193164">
                <a:moveTo>
                  <a:pt x="590397" y="0"/>
                </a:moveTo>
                <a:lnTo>
                  <a:pt x="546328" y="1638"/>
                </a:lnTo>
                <a:lnTo>
                  <a:pt x="503135" y="6464"/>
                </a:lnTo>
                <a:lnTo>
                  <a:pt x="460946" y="14376"/>
                </a:lnTo>
                <a:lnTo>
                  <a:pt x="419862" y="25247"/>
                </a:lnTo>
                <a:lnTo>
                  <a:pt x="379996" y="38963"/>
                </a:lnTo>
                <a:lnTo>
                  <a:pt x="341477" y="55410"/>
                </a:lnTo>
                <a:lnTo>
                  <a:pt x="304406" y="74485"/>
                </a:lnTo>
                <a:lnTo>
                  <a:pt x="268897" y="96050"/>
                </a:lnTo>
                <a:lnTo>
                  <a:pt x="235064" y="120014"/>
                </a:lnTo>
                <a:lnTo>
                  <a:pt x="203034" y="146240"/>
                </a:lnTo>
                <a:lnTo>
                  <a:pt x="172897" y="174625"/>
                </a:lnTo>
                <a:lnTo>
                  <a:pt x="144792" y="205054"/>
                </a:lnTo>
                <a:lnTo>
                  <a:pt x="118821" y="237413"/>
                </a:lnTo>
                <a:lnTo>
                  <a:pt x="95097" y="271576"/>
                </a:lnTo>
                <a:lnTo>
                  <a:pt x="73748" y="307441"/>
                </a:lnTo>
                <a:lnTo>
                  <a:pt x="54864" y="344893"/>
                </a:lnTo>
                <a:lnTo>
                  <a:pt x="38569" y="383806"/>
                </a:lnTo>
                <a:lnTo>
                  <a:pt x="24993" y="424065"/>
                </a:lnTo>
                <a:lnTo>
                  <a:pt x="14224" y="465556"/>
                </a:lnTo>
                <a:lnTo>
                  <a:pt x="6400" y="508165"/>
                </a:lnTo>
                <a:lnTo>
                  <a:pt x="1625" y="551789"/>
                </a:lnTo>
                <a:lnTo>
                  <a:pt x="0" y="596303"/>
                </a:lnTo>
                <a:lnTo>
                  <a:pt x="1625" y="640803"/>
                </a:lnTo>
                <a:lnTo>
                  <a:pt x="6400" y="684428"/>
                </a:lnTo>
                <a:lnTo>
                  <a:pt x="14224" y="727049"/>
                </a:lnTo>
                <a:lnTo>
                  <a:pt x="24993" y="768540"/>
                </a:lnTo>
                <a:lnTo>
                  <a:pt x="38569" y="808799"/>
                </a:lnTo>
                <a:lnTo>
                  <a:pt x="54864" y="847712"/>
                </a:lnTo>
                <a:lnTo>
                  <a:pt x="73748" y="885151"/>
                </a:lnTo>
                <a:lnTo>
                  <a:pt x="95097" y="921016"/>
                </a:lnTo>
                <a:lnTo>
                  <a:pt x="118821" y="955179"/>
                </a:lnTo>
                <a:lnTo>
                  <a:pt x="144792" y="987539"/>
                </a:lnTo>
                <a:lnTo>
                  <a:pt x="172897" y="1017968"/>
                </a:lnTo>
                <a:lnTo>
                  <a:pt x="203034" y="1046353"/>
                </a:lnTo>
                <a:lnTo>
                  <a:pt x="235064" y="1072591"/>
                </a:lnTo>
                <a:lnTo>
                  <a:pt x="268897" y="1096543"/>
                </a:lnTo>
                <a:lnTo>
                  <a:pt x="304406" y="1118120"/>
                </a:lnTo>
                <a:lnTo>
                  <a:pt x="341477" y="1137183"/>
                </a:lnTo>
                <a:lnTo>
                  <a:pt x="379996" y="1153642"/>
                </a:lnTo>
                <a:lnTo>
                  <a:pt x="419862" y="1167358"/>
                </a:lnTo>
                <a:lnTo>
                  <a:pt x="460946" y="1178229"/>
                </a:lnTo>
                <a:lnTo>
                  <a:pt x="503135" y="1186141"/>
                </a:lnTo>
                <a:lnTo>
                  <a:pt x="546328" y="1190967"/>
                </a:lnTo>
                <a:lnTo>
                  <a:pt x="590397" y="1192606"/>
                </a:lnTo>
                <a:lnTo>
                  <a:pt x="634466" y="1190967"/>
                </a:lnTo>
                <a:lnTo>
                  <a:pt x="677659" y="1186141"/>
                </a:lnTo>
                <a:lnTo>
                  <a:pt x="719848" y="1178229"/>
                </a:lnTo>
                <a:lnTo>
                  <a:pt x="760933" y="1167358"/>
                </a:lnTo>
                <a:lnTo>
                  <a:pt x="800798" y="1153642"/>
                </a:lnTo>
                <a:lnTo>
                  <a:pt x="839317" y="1137183"/>
                </a:lnTo>
                <a:lnTo>
                  <a:pt x="876388" y="1118120"/>
                </a:lnTo>
                <a:lnTo>
                  <a:pt x="911898" y="1096543"/>
                </a:lnTo>
                <a:lnTo>
                  <a:pt x="945730" y="1072591"/>
                </a:lnTo>
                <a:lnTo>
                  <a:pt x="977760" y="1046353"/>
                </a:lnTo>
                <a:lnTo>
                  <a:pt x="1007897" y="1017968"/>
                </a:lnTo>
                <a:lnTo>
                  <a:pt x="1036002" y="987539"/>
                </a:lnTo>
                <a:lnTo>
                  <a:pt x="1061974" y="955179"/>
                </a:lnTo>
                <a:lnTo>
                  <a:pt x="1085697" y="921016"/>
                </a:lnTo>
                <a:lnTo>
                  <a:pt x="1107046" y="885151"/>
                </a:lnTo>
                <a:lnTo>
                  <a:pt x="1125931" y="847712"/>
                </a:lnTo>
                <a:lnTo>
                  <a:pt x="1142225" y="808799"/>
                </a:lnTo>
                <a:lnTo>
                  <a:pt x="1155801" y="768540"/>
                </a:lnTo>
                <a:lnTo>
                  <a:pt x="1166571" y="727049"/>
                </a:lnTo>
                <a:lnTo>
                  <a:pt x="1174394" y="684428"/>
                </a:lnTo>
                <a:lnTo>
                  <a:pt x="1179169" y="640803"/>
                </a:lnTo>
                <a:lnTo>
                  <a:pt x="1180795" y="596303"/>
                </a:lnTo>
                <a:lnTo>
                  <a:pt x="1179169" y="551789"/>
                </a:lnTo>
                <a:lnTo>
                  <a:pt x="1174394" y="508165"/>
                </a:lnTo>
                <a:lnTo>
                  <a:pt x="1166571" y="465556"/>
                </a:lnTo>
                <a:lnTo>
                  <a:pt x="1155801" y="424065"/>
                </a:lnTo>
                <a:lnTo>
                  <a:pt x="1142225" y="383806"/>
                </a:lnTo>
                <a:lnTo>
                  <a:pt x="1125931" y="344893"/>
                </a:lnTo>
                <a:lnTo>
                  <a:pt x="1107046" y="307441"/>
                </a:lnTo>
                <a:lnTo>
                  <a:pt x="1085697" y="271576"/>
                </a:lnTo>
                <a:lnTo>
                  <a:pt x="1061974" y="237413"/>
                </a:lnTo>
                <a:lnTo>
                  <a:pt x="1036002" y="205054"/>
                </a:lnTo>
                <a:lnTo>
                  <a:pt x="1007897" y="174625"/>
                </a:lnTo>
                <a:lnTo>
                  <a:pt x="977760" y="146240"/>
                </a:lnTo>
                <a:lnTo>
                  <a:pt x="945730" y="120014"/>
                </a:lnTo>
                <a:lnTo>
                  <a:pt x="911898" y="96050"/>
                </a:lnTo>
                <a:lnTo>
                  <a:pt x="876388" y="74485"/>
                </a:lnTo>
                <a:lnTo>
                  <a:pt x="839317" y="55410"/>
                </a:lnTo>
                <a:lnTo>
                  <a:pt x="800798" y="38963"/>
                </a:lnTo>
                <a:lnTo>
                  <a:pt x="760933" y="25247"/>
                </a:lnTo>
                <a:lnTo>
                  <a:pt x="719848" y="14376"/>
                </a:lnTo>
                <a:lnTo>
                  <a:pt x="677659" y="6464"/>
                </a:lnTo>
                <a:lnTo>
                  <a:pt x="634466" y="1638"/>
                </a:lnTo>
                <a:lnTo>
                  <a:pt x="590397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60768" y="5048134"/>
            <a:ext cx="71056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Professors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424055" y="5432071"/>
            <a:ext cx="1263449" cy="12634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3951" y="5821734"/>
            <a:ext cx="1039098" cy="5077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5866" y="5467502"/>
            <a:ext cx="1193165" cy="1193165"/>
          </a:xfrm>
          <a:custGeom>
            <a:avLst/>
            <a:gdLst/>
            <a:ahLst/>
            <a:cxnLst/>
            <a:rect l="l" t="t" r="r" b="b"/>
            <a:pathLst>
              <a:path w="1193165" h="1193165">
                <a:moveTo>
                  <a:pt x="596303" y="0"/>
                </a:moveTo>
                <a:lnTo>
                  <a:pt x="551789" y="1638"/>
                </a:lnTo>
                <a:lnTo>
                  <a:pt x="508177" y="6464"/>
                </a:lnTo>
                <a:lnTo>
                  <a:pt x="465556" y="14376"/>
                </a:lnTo>
                <a:lnTo>
                  <a:pt x="424065" y="25247"/>
                </a:lnTo>
                <a:lnTo>
                  <a:pt x="383806" y="38963"/>
                </a:lnTo>
                <a:lnTo>
                  <a:pt x="344893" y="55422"/>
                </a:lnTo>
                <a:lnTo>
                  <a:pt x="307454" y="74498"/>
                </a:lnTo>
                <a:lnTo>
                  <a:pt x="271589" y="96062"/>
                </a:lnTo>
                <a:lnTo>
                  <a:pt x="237413" y="120027"/>
                </a:lnTo>
                <a:lnTo>
                  <a:pt x="205066" y="146265"/>
                </a:lnTo>
                <a:lnTo>
                  <a:pt x="174637" y="174650"/>
                </a:lnTo>
                <a:lnTo>
                  <a:pt x="146253" y="205079"/>
                </a:lnTo>
                <a:lnTo>
                  <a:pt x="120015" y="237439"/>
                </a:lnTo>
                <a:lnTo>
                  <a:pt x="96062" y="271614"/>
                </a:lnTo>
                <a:lnTo>
                  <a:pt x="74485" y="307467"/>
                </a:lnTo>
                <a:lnTo>
                  <a:pt x="55410" y="344919"/>
                </a:lnTo>
                <a:lnTo>
                  <a:pt x="38963" y="383819"/>
                </a:lnTo>
                <a:lnTo>
                  <a:pt x="25247" y="424078"/>
                </a:lnTo>
                <a:lnTo>
                  <a:pt x="14376" y="465569"/>
                </a:lnTo>
                <a:lnTo>
                  <a:pt x="6464" y="508190"/>
                </a:lnTo>
                <a:lnTo>
                  <a:pt x="1638" y="551802"/>
                </a:lnTo>
                <a:lnTo>
                  <a:pt x="0" y="596303"/>
                </a:lnTo>
                <a:lnTo>
                  <a:pt x="1638" y="640803"/>
                </a:lnTo>
                <a:lnTo>
                  <a:pt x="6464" y="684415"/>
                </a:lnTo>
                <a:lnTo>
                  <a:pt x="14376" y="727024"/>
                </a:lnTo>
                <a:lnTo>
                  <a:pt x="25247" y="768515"/>
                </a:lnTo>
                <a:lnTo>
                  <a:pt x="38963" y="808774"/>
                </a:lnTo>
                <a:lnTo>
                  <a:pt x="55410" y="847686"/>
                </a:lnTo>
                <a:lnTo>
                  <a:pt x="74485" y="885126"/>
                </a:lnTo>
                <a:lnTo>
                  <a:pt x="96062" y="920991"/>
                </a:lnTo>
                <a:lnTo>
                  <a:pt x="120015" y="955154"/>
                </a:lnTo>
                <a:lnTo>
                  <a:pt x="146253" y="987513"/>
                </a:lnTo>
                <a:lnTo>
                  <a:pt x="174637" y="1017943"/>
                </a:lnTo>
                <a:lnTo>
                  <a:pt x="205066" y="1046340"/>
                </a:lnTo>
                <a:lnTo>
                  <a:pt x="237413" y="1072565"/>
                </a:lnTo>
                <a:lnTo>
                  <a:pt x="271589" y="1096530"/>
                </a:lnTo>
                <a:lnTo>
                  <a:pt x="307454" y="1118108"/>
                </a:lnTo>
                <a:lnTo>
                  <a:pt x="344893" y="1137183"/>
                </a:lnTo>
                <a:lnTo>
                  <a:pt x="383806" y="1153629"/>
                </a:lnTo>
                <a:lnTo>
                  <a:pt x="424065" y="1167358"/>
                </a:lnTo>
                <a:lnTo>
                  <a:pt x="465556" y="1178229"/>
                </a:lnTo>
                <a:lnTo>
                  <a:pt x="508177" y="1186141"/>
                </a:lnTo>
                <a:lnTo>
                  <a:pt x="551789" y="1190967"/>
                </a:lnTo>
                <a:lnTo>
                  <a:pt x="596303" y="1192606"/>
                </a:lnTo>
                <a:lnTo>
                  <a:pt x="640816" y="1190967"/>
                </a:lnTo>
                <a:lnTo>
                  <a:pt x="684428" y="1186141"/>
                </a:lnTo>
                <a:lnTo>
                  <a:pt x="727049" y="1178229"/>
                </a:lnTo>
                <a:lnTo>
                  <a:pt x="768540" y="1167358"/>
                </a:lnTo>
                <a:lnTo>
                  <a:pt x="808799" y="1153629"/>
                </a:lnTo>
                <a:lnTo>
                  <a:pt x="847712" y="1137183"/>
                </a:lnTo>
                <a:lnTo>
                  <a:pt x="885164" y="1118108"/>
                </a:lnTo>
                <a:lnTo>
                  <a:pt x="921016" y="1096530"/>
                </a:lnTo>
                <a:lnTo>
                  <a:pt x="955192" y="1072565"/>
                </a:lnTo>
                <a:lnTo>
                  <a:pt x="987539" y="1046340"/>
                </a:lnTo>
                <a:lnTo>
                  <a:pt x="1017968" y="1017943"/>
                </a:lnTo>
                <a:lnTo>
                  <a:pt x="1046365" y="987513"/>
                </a:lnTo>
                <a:lnTo>
                  <a:pt x="1072591" y="955154"/>
                </a:lnTo>
                <a:lnTo>
                  <a:pt x="1096556" y="920991"/>
                </a:lnTo>
                <a:lnTo>
                  <a:pt x="1118120" y="885126"/>
                </a:lnTo>
                <a:lnTo>
                  <a:pt x="1137196" y="847686"/>
                </a:lnTo>
                <a:lnTo>
                  <a:pt x="1153642" y="808774"/>
                </a:lnTo>
                <a:lnTo>
                  <a:pt x="1167358" y="768515"/>
                </a:lnTo>
                <a:lnTo>
                  <a:pt x="1178229" y="727024"/>
                </a:lnTo>
                <a:lnTo>
                  <a:pt x="1186141" y="684415"/>
                </a:lnTo>
                <a:lnTo>
                  <a:pt x="1190967" y="640803"/>
                </a:lnTo>
                <a:lnTo>
                  <a:pt x="1192606" y="596303"/>
                </a:lnTo>
                <a:lnTo>
                  <a:pt x="1190967" y="551802"/>
                </a:lnTo>
                <a:lnTo>
                  <a:pt x="1186141" y="508190"/>
                </a:lnTo>
                <a:lnTo>
                  <a:pt x="1178229" y="465569"/>
                </a:lnTo>
                <a:lnTo>
                  <a:pt x="1167358" y="424078"/>
                </a:lnTo>
                <a:lnTo>
                  <a:pt x="1153642" y="383819"/>
                </a:lnTo>
                <a:lnTo>
                  <a:pt x="1137196" y="344919"/>
                </a:lnTo>
                <a:lnTo>
                  <a:pt x="1118120" y="307467"/>
                </a:lnTo>
                <a:lnTo>
                  <a:pt x="1096556" y="271614"/>
                </a:lnTo>
                <a:lnTo>
                  <a:pt x="1072591" y="237439"/>
                </a:lnTo>
                <a:lnTo>
                  <a:pt x="1046365" y="205079"/>
                </a:lnTo>
                <a:lnTo>
                  <a:pt x="1017968" y="174650"/>
                </a:lnTo>
                <a:lnTo>
                  <a:pt x="987539" y="146265"/>
                </a:lnTo>
                <a:lnTo>
                  <a:pt x="955192" y="120027"/>
                </a:lnTo>
                <a:lnTo>
                  <a:pt x="921016" y="96062"/>
                </a:lnTo>
                <a:lnTo>
                  <a:pt x="885164" y="74498"/>
                </a:lnTo>
                <a:lnTo>
                  <a:pt x="847712" y="55422"/>
                </a:lnTo>
                <a:lnTo>
                  <a:pt x="808799" y="38963"/>
                </a:lnTo>
                <a:lnTo>
                  <a:pt x="768540" y="25247"/>
                </a:lnTo>
                <a:lnTo>
                  <a:pt x="727049" y="14376"/>
                </a:lnTo>
                <a:lnTo>
                  <a:pt x="684428" y="6464"/>
                </a:lnTo>
                <a:lnTo>
                  <a:pt x="640816" y="1638"/>
                </a:lnTo>
                <a:lnTo>
                  <a:pt x="596303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647042" y="5877330"/>
            <a:ext cx="793115" cy="3492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77800" marR="5080" indent="-165735">
              <a:lnSpc>
                <a:spcPts val="1210"/>
              </a:lnSpc>
              <a:spcBef>
                <a:spcPts val="245"/>
              </a:spcBef>
            </a:pP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11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no  docent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018915" y="5432071"/>
            <a:ext cx="1263449" cy="126344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84231" y="5739077"/>
            <a:ext cx="932826" cy="6612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2524" y="5467502"/>
            <a:ext cx="1181100" cy="1193165"/>
          </a:xfrm>
          <a:custGeom>
            <a:avLst/>
            <a:gdLst/>
            <a:ahLst/>
            <a:cxnLst/>
            <a:rect l="l" t="t" r="r" b="b"/>
            <a:pathLst>
              <a:path w="1181100" h="1193165">
                <a:moveTo>
                  <a:pt x="590283" y="0"/>
                </a:moveTo>
                <a:lnTo>
                  <a:pt x="546239" y="1638"/>
                </a:lnTo>
                <a:lnTo>
                  <a:pt x="503059" y="6464"/>
                </a:lnTo>
                <a:lnTo>
                  <a:pt x="460882" y="14376"/>
                </a:lnTo>
                <a:lnTo>
                  <a:pt x="419811" y="25247"/>
                </a:lnTo>
                <a:lnTo>
                  <a:pt x="379958" y="38963"/>
                </a:lnTo>
                <a:lnTo>
                  <a:pt x="341452" y="55422"/>
                </a:lnTo>
                <a:lnTo>
                  <a:pt x="304380" y="74498"/>
                </a:lnTo>
                <a:lnTo>
                  <a:pt x="268884" y="96062"/>
                </a:lnTo>
                <a:lnTo>
                  <a:pt x="235051" y="120027"/>
                </a:lnTo>
                <a:lnTo>
                  <a:pt x="203022" y="146265"/>
                </a:lnTo>
                <a:lnTo>
                  <a:pt x="172897" y="174650"/>
                </a:lnTo>
                <a:lnTo>
                  <a:pt x="144792" y="205079"/>
                </a:lnTo>
                <a:lnTo>
                  <a:pt x="118833" y="237439"/>
                </a:lnTo>
                <a:lnTo>
                  <a:pt x="95110" y="271614"/>
                </a:lnTo>
                <a:lnTo>
                  <a:pt x="73748" y="307467"/>
                </a:lnTo>
                <a:lnTo>
                  <a:pt x="54863" y="344919"/>
                </a:lnTo>
                <a:lnTo>
                  <a:pt x="38582" y="383819"/>
                </a:lnTo>
                <a:lnTo>
                  <a:pt x="24993" y="424078"/>
                </a:lnTo>
                <a:lnTo>
                  <a:pt x="14236" y="465569"/>
                </a:lnTo>
                <a:lnTo>
                  <a:pt x="6400" y="508190"/>
                </a:lnTo>
                <a:lnTo>
                  <a:pt x="1625" y="551802"/>
                </a:lnTo>
                <a:lnTo>
                  <a:pt x="0" y="596303"/>
                </a:lnTo>
                <a:lnTo>
                  <a:pt x="1625" y="640803"/>
                </a:lnTo>
                <a:lnTo>
                  <a:pt x="6400" y="684415"/>
                </a:lnTo>
                <a:lnTo>
                  <a:pt x="14236" y="727024"/>
                </a:lnTo>
                <a:lnTo>
                  <a:pt x="24993" y="768515"/>
                </a:lnTo>
                <a:lnTo>
                  <a:pt x="38582" y="808774"/>
                </a:lnTo>
                <a:lnTo>
                  <a:pt x="54863" y="847686"/>
                </a:lnTo>
                <a:lnTo>
                  <a:pt x="73748" y="885126"/>
                </a:lnTo>
                <a:lnTo>
                  <a:pt x="95110" y="920991"/>
                </a:lnTo>
                <a:lnTo>
                  <a:pt x="118833" y="955154"/>
                </a:lnTo>
                <a:lnTo>
                  <a:pt x="144792" y="987513"/>
                </a:lnTo>
                <a:lnTo>
                  <a:pt x="172897" y="1017943"/>
                </a:lnTo>
                <a:lnTo>
                  <a:pt x="203022" y="1046340"/>
                </a:lnTo>
                <a:lnTo>
                  <a:pt x="235051" y="1072565"/>
                </a:lnTo>
                <a:lnTo>
                  <a:pt x="268884" y="1096530"/>
                </a:lnTo>
                <a:lnTo>
                  <a:pt x="304380" y="1118108"/>
                </a:lnTo>
                <a:lnTo>
                  <a:pt x="341452" y="1137183"/>
                </a:lnTo>
                <a:lnTo>
                  <a:pt x="379958" y="1153629"/>
                </a:lnTo>
                <a:lnTo>
                  <a:pt x="419811" y="1167358"/>
                </a:lnTo>
                <a:lnTo>
                  <a:pt x="460882" y="1178229"/>
                </a:lnTo>
                <a:lnTo>
                  <a:pt x="503059" y="1186141"/>
                </a:lnTo>
                <a:lnTo>
                  <a:pt x="546239" y="1190967"/>
                </a:lnTo>
                <a:lnTo>
                  <a:pt x="590283" y="1192606"/>
                </a:lnTo>
                <a:lnTo>
                  <a:pt x="634339" y="1190967"/>
                </a:lnTo>
                <a:lnTo>
                  <a:pt x="677506" y="1186141"/>
                </a:lnTo>
                <a:lnTo>
                  <a:pt x="719683" y="1178229"/>
                </a:lnTo>
                <a:lnTo>
                  <a:pt x="760755" y="1167358"/>
                </a:lnTo>
                <a:lnTo>
                  <a:pt x="800607" y="1153629"/>
                </a:lnTo>
                <a:lnTo>
                  <a:pt x="839127" y="1137183"/>
                </a:lnTo>
                <a:lnTo>
                  <a:pt x="876185" y="1118108"/>
                </a:lnTo>
                <a:lnTo>
                  <a:pt x="911682" y="1096530"/>
                </a:lnTo>
                <a:lnTo>
                  <a:pt x="945514" y="1072565"/>
                </a:lnTo>
                <a:lnTo>
                  <a:pt x="977544" y="1046340"/>
                </a:lnTo>
                <a:lnTo>
                  <a:pt x="1007668" y="1017943"/>
                </a:lnTo>
                <a:lnTo>
                  <a:pt x="1035773" y="987513"/>
                </a:lnTo>
                <a:lnTo>
                  <a:pt x="1061745" y="955154"/>
                </a:lnTo>
                <a:lnTo>
                  <a:pt x="1085456" y="920991"/>
                </a:lnTo>
                <a:lnTo>
                  <a:pt x="1106817" y="885126"/>
                </a:lnTo>
                <a:lnTo>
                  <a:pt x="1125702" y="847686"/>
                </a:lnTo>
                <a:lnTo>
                  <a:pt x="1141983" y="808774"/>
                </a:lnTo>
                <a:lnTo>
                  <a:pt x="1155572" y="768515"/>
                </a:lnTo>
                <a:lnTo>
                  <a:pt x="1166329" y="727024"/>
                </a:lnTo>
                <a:lnTo>
                  <a:pt x="1174165" y="684415"/>
                </a:lnTo>
                <a:lnTo>
                  <a:pt x="1178940" y="640803"/>
                </a:lnTo>
                <a:lnTo>
                  <a:pt x="1180566" y="596303"/>
                </a:lnTo>
                <a:lnTo>
                  <a:pt x="1178940" y="551802"/>
                </a:lnTo>
                <a:lnTo>
                  <a:pt x="1174165" y="508190"/>
                </a:lnTo>
                <a:lnTo>
                  <a:pt x="1166329" y="465569"/>
                </a:lnTo>
                <a:lnTo>
                  <a:pt x="1155572" y="424078"/>
                </a:lnTo>
                <a:lnTo>
                  <a:pt x="1141983" y="383819"/>
                </a:lnTo>
                <a:lnTo>
                  <a:pt x="1125702" y="344919"/>
                </a:lnTo>
                <a:lnTo>
                  <a:pt x="1106817" y="307467"/>
                </a:lnTo>
                <a:lnTo>
                  <a:pt x="1085456" y="271614"/>
                </a:lnTo>
                <a:lnTo>
                  <a:pt x="1061745" y="237439"/>
                </a:lnTo>
                <a:lnTo>
                  <a:pt x="1035773" y="205079"/>
                </a:lnTo>
                <a:lnTo>
                  <a:pt x="1007668" y="174650"/>
                </a:lnTo>
                <a:lnTo>
                  <a:pt x="977544" y="146265"/>
                </a:lnTo>
                <a:lnTo>
                  <a:pt x="945514" y="120027"/>
                </a:lnTo>
                <a:lnTo>
                  <a:pt x="911682" y="96062"/>
                </a:lnTo>
                <a:lnTo>
                  <a:pt x="876185" y="74498"/>
                </a:lnTo>
                <a:lnTo>
                  <a:pt x="839127" y="55422"/>
                </a:lnTo>
                <a:lnTo>
                  <a:pt x="800607" y="38963"/>
                </a:lnTo>
                <a:lnTo>
                  <a:pt x="760755" y="25247"/>
                </a:lnTo>
                <a:lnTo>
                  <a:pt x="719683" y="14376"/>
                </a:lnTo>
                <a:lnTo>
                  <a:pt x="677506" y="6464"/>
                </a:lnTo>
                <a:lnTo>
                  <a:pt x="634339" y="1638"/>
                </a:lnTo>
                <a:lnTo>
                  <a:pt x="590283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277445" y="5803339"/>
            <a:ext cx="737870" cy="4794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77800" marR="59690" indent="-130175">
              <a:lnSpc>
                <a:spcPts val="1120"/>
              </a:lnSpc>
              <a:spcBef>
                <a:spcPts val="320"/>
              </a:spcBef>
            </a:pP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Alumnes</a:t>
            </a:r>
            <a:r>
              <a:rPr sz="11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grups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05"/>
              </a:lnSpc>
            </a:pP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d’alumnes.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944393" y="4522861"/>
            <a:ext cx="1263449" cy="12634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63214" y="4983378"/>
            <a:ext cx="625817" cy="3660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68015" y="4558284"/>
            <a:ext cx="1181100" cy="1193165"/>
          </a:xfrm>
          <a:custGeom>
            <a:avLst/>
            <a:gdLst/>
            <a:ahLst/>
            <a:cxnLst/>
            <a:rect l="l" t="t" r="r" b="b"/>
            <a:pathLst>
              <a:path w="1181100" h="1193164">
                <a:moveTo>
                  <a:pt x="590397" y="0"/>
                </a:moveTo>
                <a:lnTo>
                  <a:pt x="546328" y="1638"/>
                </a:lnTo>
                <a:lnTo>
                  <a:pt x="503135" y="6464"/>
                </a:lnTo>
                <a:lnTo>
                  <a:pt x="460946" y="14376"/>
                </a:lnTo>
                <a:lnTo>
                  <a:pt x="419862" y="25247"/>
                </a:lnTo>
                <a:lnTo>
                  <a:pt x="379996" y="38963"/>
                </a:lnTo>
                <a:lnTo>
                  <a:pt x="341477" y="55410"/>
                </a:lnTo>
                <a:lnTo>
                  <a:pt x="304406" y="74485"/>
                </a:lnTo>
                <a:lnTo>
                  <a:pt x="268897" y="96050"/>
                </a:lnTo>
                <a:lnTo>
                  <a:pt x="235064" y="120014"/>
                </a:lnTo>
                <a:lnTo>
                  <a:pt x="203034" y="146240"/>
                </a:lnTo>
                <a:lnTo>
                  <a:pt x="172897" y="174625"/>
                </a:lnTo>
                <a:lnTo>
                  <a:pt x="144792" y="205054"/>
                </a:lnTo>
                <a:lnTo>
                  <a:pt x="118821" y="237413"/>
                </a:lnTo>
                <a:lnTo>
                  <a:pt x="95097" y="271576"/>
                </a:lnTo>
                <a:lnTo>
                  <a:pt x="73748" y="307441"/>
                </a:lnTo>
                <a:lnTo>
                  <a:pt x="54864" y="344893"/>
                </a:lnTo>
                <a:lnTo>
                  <a:pt x="38569" y="383806"/>
                </a:lnTo>
                <a:lnTo>
                  <a:pt x="24993" y="424065"/>
                </a:lnTo>
                <a:lnTo>
                  <a:pt x="14223" y="465556"/>
                </a:lnTo>
                <a:lnTo>
                  <a:pt x="6400" y="508165"/>
                </a:lnTo>
                <a:lnTo>
                  <a:pt x="1625" y="551789"/>
                </a:lnTo>
                <a:lnTo>
                  <a:pt x="0" y="596303"/>
                </a:lnTo>
                <a:lnTo>
                  <a:pt x="1625" y="640803"/>
                </a:lnTo>
                <a:lnTo>
                  <a:pt x="6400" y="684428"/>
                </a:lnTo>
                <a:lnTo>
                  <a:pt x="14223" y="727049"/>
                </a:lnTo>
                <a:lnTo>
                  <a:pt x="24993" y="768540"/>
                </a:lnTo>
                <a:lnTo>
                  <a:pt x="38569" y="808799"/>
                </a:lnTo>
                <a:lnTo>
                  <a:pt x="54864" y="847712"/>
                </a:lnTo>
                <a:lnTo>
                  <a:pt x="73748" y="885151"/>
                </a:lnTo>
                <a:lnTo>
                  <a:pt x="95097" y="921016"/>
                </a:lnTo>
                <a:lnTo>
                  <a:pt x="118821" y="955179"/>
                </a:lnTo>
                <a:lnTo>
                  <a:pt x="144792" y="987539"/>
                </a:lnTo>
                <a:lnTo>
                  <a:pt x="172897" y="1017968"/>
                </a:lnTo>
                <a:lnTo>
                  <a:pt x="203034" y="1046353"/>
                </a:lnTo>
                <a:lnTo>
                  <a:pt x="235064" y="1072591"/>
                </a:lnTo>
                <a:lnTo>
                  <a:pt x="268897" y="1096543"/>
                </a:lnTo>
                <a:lnTo>
                  <a:pt x="304406" y="1118120"/>
                </a:lnTo>
                <a:lnTo>
                  <a:pt x="341477" y="1137183"/>
                </a:lnTo>
                <a:lnTo>
                  <a:pt x="379996" y="1153642"/>
                </a:lnTo>
                <a:lnTo>
                  <a:pt x="419862" y="1167358"/>
                </a:lnTo>
                <a:lnTo>
                  <a:pt x="460946" y="1178229"/>
                </a:lnTo>
                <a:lnTo>
                  <a:pt x="503135" y="1186141"/>
                </a:lnTo>
                <a:lnTo>
                  <a:pt x="546328" y="1190967"/>
                </a:lnTo>
                <a:lnTo>
                  <a:pt x="590397" y="1192606"/>
                </a:lnTo>
                <a:lnTo>
                  <a:pt x="634466" y="1190967"/>
                </a:lnTo>
                <a:lnTo>
                  <a:pt x="677659" y="1186141"/>
                </a:lnTo>
                <a:lnTo>
                  <a:pt x="719848" y="1178229"/>
                </a:lnTo>
                <a:lnTo>
                  <a:pt x="760933" y="1167358"/>
                </a:lnTo>
                <a:lnTo>
                  <a:pt x="800798" y="1153642"/>
                </a:lnTo>
                <a:lnTo>
                  <a:pt x="839317" y="1137183"/>
                </a:lnTo>
                <a:lnTo>
                  <a:pt x="876388" y="1118120"/>
                </a:lnTo>
                <a:lnTo>
                  <a:pt x="911898" y="1096543"/>
                </a:lnTo>
                <a:lnTo>
                  <a:pt x="945730" y="1072591"/>
                </a:lnTo>
                <a:lnTo>
                  <a:pt x="977760" y="1046353"/>
                </a:lnTo>
                <a:lnTo>
                  <a:pt x="1007897" y="1017968"/>
                </a:lnTo>
                <a:lnTo>
                  <a:pt x="1036002" y="987539"/>
                </a:lnTo>
                <a:lnTo>
                  <a:pt x="1061974" y="955179"/>
                </a:lnTo>
                <a:lnTo>
                  <a:pt x="1085684" y="921016"/>
                </a:lnTo>
                <a:lnTo>
                  <a:pt x="1107046" y="885151"/>
                </a:lnTo>
                <a:lnTo>
                  <a:pt x="1125931" y="847712"/>
                </a:lnTo>
                <a:lnTo>
                  <a:pt x="1142225" y="808799"/>
                </a:lnTo>
                <a:lnTo>
                  <a:pt x="1155801" y="768540"/>
                </a:lnTo>
                <a:lnTo>
                  <a:pt x="1166558" y="727049"/>
                </a:lnTo>
                <a:lnTo>
                  <a:pt x="1174394" y="684428"/>
                </a:lnTo>
                <a:lnTo>
                  <a:pt x="1179169" y="640803"/>
                </a:lnTo>
                <a:lnTo>
                  <a:pt x="1180795" y="596303"/>
                </a:lnTo>
                <a:lnTo>
                  <a:pt x="1179169" y="551789"/>
                </a:lnTo>
                <a:lnTo>
                  <a:pt x="1174394" y="508165"/>
                </a:lnTo>
                <a:lnTo>
                  <a:pt x="1166558" y="465556"/>
                </a:lnTo>
                <a:lnTo>
                  <a:pt x="1155801" y="424065"/>
                </a:lnTo>
                <a:lnTo>
                  <a:pt x="1142225" y="383806"/>
                </a:lnTo>
                <a:lnTo>
                  <a:pt x="1125931" y="344893"/>
                </a:lnTo>
                <a:lnTo>
                  <a:pt x="1107046" y="307441"/>
                </a:lnTo>
                <a:lnTo>
                  <a:pt x="1085684" y="271576"/>
                </a:lnTo>
                <a:lnTo>
                  <a:pt x="1061974" y="237413"/>
                </a:lnTo>
                <a:lnTo>
                  <a:pt x="1036002" y="205054"/>
                </a:lnTo>
                <a:lnTo>
                  <a:pt x="1007897" y="174625"/>
                </a:lnTo>
                <a:lnTo>
                  <a:pt x="977760" y="146240"/>
                </a:lnTo>
                <a:lnTo>
                  <a:pt x="945730" y="120014"/>
                </a:lnTo>
                <a:lnTo>
                  <a:pt x="911898" y="96050"/>
                </a:lnTo>
                <a:lnTo>
                  <a:pt x="876388" y="74485"/>
                </a:lnTo>
                <a:lnTo>
                  <a:pt x="839317" y="55410"/>
                </a:lnTo>
                <a:lnTo>
                  <a:pt x="800798" y="38963"/>
                </a:lnTo>
                <a:lnTo>
                  <a:pt x="760933" y="25247"/>
                </a:lnTo>
                <a:lnTo>
                  <a:pt x="719848" y="14376"/>
                </a:lnTo>
                <a:lnTo>
                  <a:pt x="677659" y="6464"/>
                </a:lnTo>
                <a:lnTo>
                  <a:pt x="634466" y="1638"/>
                </a:lnTo>
                <a:lnTo>
                  <a:pt x="590397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348748" y="5048134"/>
            <a:ext cx="40386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100" spc="-1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696425" y="3141329"/>
            <a:ext cx="1263449" cy="126344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79826" y="3601847"/>
            <a:ext cx="708463" cy="3660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20035" y="3176752"/>
            <a:ext cx="1192530" cy="1193165"/>
          </a:xfrm>
          <a:custGeom>
            <a:avLst/>
            <a:gdLst/>
            <a:ahLst/>
            <a:cxnLst/>
            <a:rect l="l" t="t" r="r" b="b"/>
            <a:pathLst>
              <a:path w="1192529" h="1193164">
                <a:moveTo>
                  <a:pt x="596188" y="0"/>
                </a:moveTo>
                <a:lnTo>
                  <a:pt x="551700" y="1638"/>
                </a:lnTo>
                <a:lnTo>
                  <a:pt x="508088" y="6464"/>
                </a:lnTo>
                <a:lnTo>
                  <a:pt x="465493" y="14376"/>
                </a:lnTo>
                <a:lnTo>
                  <a:pt x="424014" y="25247"/>
                </a:lnTo>
                <a:lnTo>
                  <a:pt x="383768" y="38963"/>
                </a:lnTo>
                <a:lnTo>
                  <a:pt x="344868" y="55410"/>
                </a:lnTo>
                <a:lnTo>
                  <a:pt x="307428" y="74485"/>
                </a:lnTo>
                <a:lnTo>
                  <a:pt x="271576" y="96050"/>
                </a:lnTo>
                <a:lnTo>
                  <a:pt x="237413" y="120014"/>
                </a:lnTo>
                <a:lnTo>
                  <a:pt x="205054" y="146240"/>
                </a:lnTo>
                <a:lnTo>
                  <a:pt x="174637" y="174625"/>
                </a:lnTo>
                <a:lnTo>
                  <a:pt x="146253" y="205054"/>
                </a:lnTo>
                <a:lnTo>
                  <a:pt x="120015" y="237413"/>
                </a:lnTo>
                <a:lnTo>
                  <a:pt x="96062" y="271576"/>
                </a:lnTo>
                <a:lnTo>
                  <a:pt x="74485" y="307441"/>
                </a:lnTo>
                <a:lnTo>
                  <a:pt x="55422" y="344893"/>
                </a:lnTo>
                <a:lnTo>
                  <a:pt x="38963" y="383794"/>
                </a:lnTo>
                <a:lnTo>
                  <a:pt x="25247" y="424065"/>
                </a:lnTo>
                <a:lnTo>
                  <a:pt x="14376" y="465556"/>
                </a:lnTo>
                <a:lnTo>
                  <a:pt x="6477" y="508165"/>
                </a:lnTo>
                <a:lnTo>
                  <a:pt x="1638" y="551789"/>
                </a:lnTo>
                <a:lnTo>
                  <a:pt x="0" y="596303"/>
                </a:lnTo>
                <a:lnTo>
                  <a:pt x="1638" y="640803"/>
                </a:lnTo>
                <a:lnTo>
                  <a:pt x="6477" y="684428"/>
                </a:lnTo>
                <a:lnTo>
                  <a:pt x="14376" y="727049"/>
                </a:lnTo>
                <a:lnTo>
                  <a:pt x="25247" y="768540"/>
                </a:lnTo>
                <a:lnTo>
                  <a:pt x="38963" y="808799"/>
                </a:lnTo>
                <a:lnTo>
                  <a:pt x="55422" y="847712"/>
                </a:lnTo>
                <a:lnTo>
                  <a:pt x="74485" y="885151"/>
                </a:lnTo>
                <a:lnTo>
                  <a:pt x="96062" y="921016"/>
                </a:lnTo>
                <a:lnTo>
                  <a:pt x="120015" y="955179"/>
                </a:lnTo>
                <a:lnTo>
                  <a:pt x="146253" y="987539"/>
                </a:lnTo>
                <a:lnTo>
                  <a:pt x="174637" y="1017968"/>
                </a:lnTo>
                <a:lnTo>
                  <a:pt x="205054" y="1046353"/>
                </a:lnTo>
                <a:lnTo>
                  <a:pt x="237413" y="1072591"/>
                </a:lnTo>
                <a:lnTo>
                  <a:pt x="271576" y="1096543"/>
                </a:lnTo>
                <a:lnTo>
                  <a:pt x="307428" y="1118120"/>
                </a:lnTo>
                <a:lnTo>
                  <a:pt x="344868" y="1137183"/>
                </a:lnTo>
                <a:lnTo>
                  <a:pt x="383768" y="1153642"/>
                </a:lnTo>
                <a:lnTo>
                  <a:pt x="424014" y="1167358"/>
                </a:lnTo>
                <a:lnTo>
                  <a:pt x="465493" y="1178229"/>
                </a:lnTo>
                <a:lnTo>
                  <a:pt x="508088" y="1186141"/>
                </a:lnTo>
                <a:lnTo>
                  <a:pt x="551700" y="1190967"/>
                </a:lnTo>
                <a:lnTo>
                  <a:pt x="596188" y="1192606"/>
                </a:lnTo>
                <a:lnTo>
                  <a:pt x="640676" y="1190967"/>
                </a:lnTo>
                <a:lnTo>
                  <a:pt x="684276" y="1186141"/>
                </a:lnTo>
                <a:lnTo>
                  <a:pt x="726884" y="1178229"/>
                </a:lnTo>
                <a:lnTo>
                  <a:pt x="768362" y="1167358"/>
                </a:lnTo>
                <a:lnTo>
                  <a:pt x="808609" y="1153642"/>
                </a:lnTo>
                <a:lnTo>
                  <a:pt x="847509" y="1137183"/>
                </a:lnTo>
                <a:lnTo>
                  <a:pt x="884948" y="1118120"/>
                </a:lnTo>
                <a:lnTo>
                  <a:pt x="920800" y="1096543"/>
                </a:lnTo>
                <a:lnTo>
                  <a:pt x="954963" y="1072591"/>
                </a:lnTo>
                <a:lnTo>
                  <a:pt x="987323" y="1046353"/>
                </a:lnTo>
                <a:lnTo>
                  <a:pt x="1017739" y="1017968"/>
                </a:lnTo>
                <a:lnTo>
                  <a:pt x="1046124" y="987539"/>
                </a:lnTo>
                <a:lnTo>
                  <a:pt x="1072362" y="955179"/>
                </a:lnTo>
                <a:lnTo>
                  <a:pt x="1096314" y="921016"/>
                </a:lnTo>
                <a:lnTo>
                  <a:pt x="1117892" y="885151"/>
                </a:lnTo>
                <a:lnTo>
                  <a:pt x="1136954" y="847712"/>
                </a:lnTo>
                <a:lnTo>
                  <a:pt x="1153414" y="808799"/>
                </a:lnTo>
                <a:lnTo>
                  <a:pt x="1167130" y="768540"/>
                </a:lnTo>
                <a:lnTo>
                  <a:pt x="1178001" y="727049"/>
                </a:lnTo>
                <a:lnTo>
                  <a:pt x="1185900" y="684428"/>
                </a:lnTo>
                <a:lnTo>
                  <a:pt x="1190739" y="640803"/>
                </a:lnTo>
                <a:lnTo>
                  <a:pt x="1192364" y="596303"/>
                </a:lnTo>
                <a:lnTo>
                  <a:pt x="1190739" y="551789"/>
                </a:lnTo>
                <a:lnTo>
                  <a:pt x="1185900" y="508165"/>
                </a:lnTo>
                <a:lnTo>
                  <a:pt x="1178001" y="465556"/>
                </a:lnTo>
                <a:lnTo>
                  <a:pt x="1167130" y="424065"/>
                </a:lnTo>
                <a:lnTo>
                  <a:pt x="1153414" y="383794"/>
                </a:lnTo>
                <a:lnTo>
                  <a:pt x="1136954" y="344893"/>
                </a:lnTo>
                <a:lnTo>
                  <a:pt x="1117892" y="307441"/>
                </a:lnTo>
                <a:lnTo>
                  <a:pt x="1096314" y="271576"/>
                </a:lnTo>
                <a:lnTo>
                  <a:pt x="1072362" y="237413"/>
                </a:lnTo>
                <a:lnTo>
                  <a:pt x="1046124" y="205054"/>
                </a:lnTo>
                <a:lnTo>
                  <a:pt x="1017739" y="174625"/>
                </a:lnTo>
                <a:lnTo>
                  <a:pt x="987323" y="146240"/>
                </a:lnTo>
                <a:lnTo>
                  <a:pt x="954963" y="120014"/>
                </a:lnTo>
                <a:lnTo>
                  <a:pt x="920800" y="96050"/>
                </a:lnTo>
                <a:lnTo>
                  <a:pt x="884948" y="74485"/>
                </a:lnTo>
                <a:lnTo>
                  <a:pt x="847509" y="55410"/>
                </a:lnTo>
                <a:lnTo>
                  <a:pt x="808609" y="38963"/>
                </a:lnTo>
                <a:lnTo>
                  <a:pt x="768362" y="25247"/>
                </a:lnTo>
                <a:lnTo>
                  <a:pt x="726884" y="14376"/>
                </a:lnTo>
                <a:lnTo>
                  <a:pt x="684276" y="6464"/>
                </a:lnTo>
                <a:lnTo>
                  <a:pt x="640676" y="1638"/>
                </a:lnTo>
                <a:lnTo>
                  <a:pt x="596188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063938" y="3665180"/>
            <a:ext cx="49403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Entitats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404908" y="1925114"/>
            <a:ext cx="1263449" cy="12634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52875" y="2385625"/>
            <a:ext cx="755688" cy="36604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16706" y="1960537"/>
            <a:ext cx="1193165" cy="1193165"/>
          </a:xfrm>
          <a:custGeom>
            <a:avLst/>
            <a:gdLst/>
            <a:ahLst/>
            <a:cxnLst/>
            <a:rect l="l" t="t" r="r" b="b"/>
            <a:pathLst>
              <a:path w="1193164" h="1193164">
                <a:moveTo>
                  <a:pt x="596303" y="0"/>
                </a:moveTo>
                <a:lnTo>
                  <a:pt x="551789" y="1638"/>
                </a:lnTo>
                <a:lnTo>
                  <a:pt x="508177" y="6464"/>
                </a:lnTo>
                <a:lnTo>
                  <a:pt x="465556" y="14376"/>
                </a:lnTo>
                <a:lnTo>
                  <a:pt x="424065" y="25247"/>
                </a:lnTo>
                <a:lnTo>
                  <a:pt x="383806" y="38963"/>
                </a:lnTo>
                <a:lnTo>
                  <a:pt x="344893" y="55410"/>
                </a:lnTo>
                <a:lnTo>
                  <a:pt x="307454" y="74485"/>
                </a:lnTo>
                <a:lnTo>
                  <a:pt x="271589" y="96050"/>
                </a:lnTo>
                <a:lnTo>
                  <a:pt x="237413" y="120014"/>
                </a:lnTo>
                <a:lnTo>
                  <a:pt x="205066" y="146240"/>
                </a:lnTo>
                <a:lnTo>
                  <a:pt x="174637" y="174625"/>
                </a:lnTo>
                <a:lnTo>
                  <a:pt x="146253" y="205054"/>
                </a:lnTo>
                <a:lnTo>
                  <a:pt x="120014" y="237413"/>
                </a:lnTo>
                <a:lnTo>
                  <a:pt x="96062" y="271576"/>
                </a:lnTo>
                <a:lnTo>
                  <a:pt x="74485" y="307441"/>
                </a:lnTo>
                <a:lnTo>
                  <a:pt x="55410" y="344893"/>
                </a:lnTo>
                <a:lnTo>
                  <a:pt x="38963" y="383806"/>
                </a:lnTo>
                <a:lnTo>
                  <a:pt x="25247" y="424065"/>
                </a:lnTo>
                <a:lnTo>
                  <a:pt x="14376" y="465556"/>
                </a:lnTo>
                <a:lnTo>
                  <a:pt x="6464" y="508165"/>
                </a:lnTo>
                <a:lnTo>
                  <a:pt x="1638" y="551789"/>
                </a:lnTo>
                <a:lnTo>
                  <a:pt x="0" y="596303"/>
                </a:lnTo>
                <a:lnTo>
                  <a:pt x="1638" y="640803"/>
                </a:lnTo>
                <a:lnTo>
                  <a:pt x="6464" y="684428"/>
                </a:lnTo>
                <a:lnTo>
                  <a:pt x="14376" y="727049"/>
                </a:lnTo>
                <a:lnTo>
                  <a:pt x="25247" y="768540"/>
                </a:lnTo>
                <a:lnTo>
                  <a:pt x="38963" y="808799"/>
                </a:lnTo>
                <a:lnTo>
                  <a:pt x="55410" y="847712"/>
                </a:lnTo>
                <a:lnTo>
                  <a:pt x="74485" y="885151"/>
                </a:lnTo>
                <a:lnTo>
                  <a:pt x="96062" y="921016"/>
                </a:lnTo>
                <a:lnTo>
                  <a:pt x="120014" y="955179"/>
                </a:lnTo>
                <a:lnTo>
                  <a:pt x="146253" y="987539"/>
                </a:lnTo>
                <a:lnTo>
                  <a:pt x="174637" y="1017968"/>
                </a:lnTo>
                <a:lnTo>
                  <a:pt x="205066" y="1046353"/>
                </a:lnTo>
                <a:lnTo>
                  <a:pt x="237413" y="1072591"/>
                </a:lnTo>
                <a:lnTo>
                  <a:pt x="271589" y="1096543"/>
                </a:lnTo>
                <a:lnTo>
                  <a:pt x="307454" y="1118120"/>
                </a:lnTo>
                <a:lnTo>
                  <a:pt x="344893" y="1137183"/>
                </a:lnTo>
                <a:lnTo>
                  <a:pt x="383806" y="1153642"/>
                </a:lnTo>
                <a:lnTo>
                  <a:pt x="424065" y="1167358"/>
                </a:lnTo>
                <a:lnTo>
                  <a:pt x="465556" y="1178229"/>
                </a:lnTo>
                <a:lnTo>
                  <a:pt x="508177" y="1186141"/>
                </a:lnTo>
                <a:lnTo>
                  <a:pt x="551789" y="1190967"/>
                </a:lnTo>
                <a:lnTo>
                  <a:pt x="596303" y="1192606"/>
                </a:lnTo>
                <a:lnTo>
                  <a:pt x="640816" y="1190967"/>
                </a:lnTo>
                <a:lnTo>
                  <a:pt x="684428" y="1186141"/>
                </a:lnTo>
                <a:lnTo>
                  <a:pt x="727049" y="1178229"/>
                </a:lnTo>
                <a:lnTo>
                  <a:pt x="768540" y="1167358"/>
                </a:lnTo>
                <a:lnTo>
                  <a:pt x="808799" y="1153642"/>
                </a:lnTo>
                <a:lnTo>
                  <a:pt x="847712" y="1137183"/>
                </a:lnTo>
                <a:lnTo>
                  <a:pt x="885164" y="1118120"/>
                </a:lnTo>
                <a:lnTo>
                  <a:pt x="921016" y="1096543"/>
                </a:lnTo>
                <a:lnTo>
                  <a:pt x="955192" y="1072591"/>
                </a:lnTo>
                <a:lnTo>
                  <a:pt x="987539" y="1046353"/>
                </a:lnTo>
                <a:lnTo>
                  <a:pt x="1017968" y="1017968"/>
                </a:lnTo>
                <a:lnTo>
                  <a:pt x="1046365" y="987539"/>
                </a:lnTo>
                <a:lnTo>
                  <a:pt x="1072591" y="955179"/>
                </a:lnTo>
                <a:lnTo>
                  <a:pt x="1096556" y="921016"/>
                </a:lnTo>
                <a:lnTo>
                  <a:pt x="1118120" y="885151"/>
                </a:lnTo>
                <a:lnTo>
                  <a:pt x="1137196" y="847712"/>
                </a:lnTo>
                <a:lnTo>
                  <a:pt x="1153642" y="808799"/>
                </a:lnTo>
                <a:lnTo>
                  <a:pt x="1167358" y="768540"/>
                </a:lnTo>
                <a:lnTo>
                  <a:pt x="1178229" y="727049"/>
                </a:lnTo>
                <a:lnTo>
                  <a:pt x="1186141" y="684428"/>
                </a:lnTo>
                <a:lnTo>
                  <a:pt x="1190967" y="640803"/>
                </a:lnTo>
                <a:lnTo>
                  <a:pt x="1192606" y="596303"/>
                </a:lnTo>
                <a:lnTo>
                  <a:pt x="1190967" y="551789"/>
                </a:lnTo>
                <a:lnTo>
                  <a:pt x="1186141" y="508165"/>
                </a:lnTo>
                <a:lnTo>
                  <a:pt x="1178229" y="465556"/>
                </a:lnTo>
                <a:lnTo>
                  <a:pt x="1167358" y="424065"/>
                </a:lnTo>
                <a:lnTo>
                  <a:pt x="1153642" y="383806"/>
                </a:lnTo>
                <a:lnTo>
                  <a:pt x="1137196" y="344893"/>
                </a:lnTo>
                <a:lnTo>
                  <a:pt x="1118120" y="307441"/>
                </a:lnTo>
                <a:lnTo>
                  <a:pt x="1096556" y="271576"/>
                </a:lnTo>
                <a:lnTo>
                  <a:pt x="1072591" y="237413"/>
                </a:lnTo>
                <a:lnTo>
                  <a:pt x="1046365" y="205054"/>
                </a:lnTo>
                <a:lnTo>
                  <a:pt x="1017968" y="174625"/>
                </a:lnTo>
                <a:lnTo>
                  <a:pt x="987539" y="146240"/>
                </a:lnTo>
                <a:lnTo>
                  <a:pt x="955192" y="120014"/>
                </a:lnTo>
                <a:lnTo>
                  <a:pt x="921016" y="96050"/>
                </a:lnTo>
                <a:lnTo>
                  <a:pt x="885164" y="74485"/>
                </a:lnTo>
                <a:lnTo>
                  <a:pt x="847712" y="55410"/>
                </a:lnTo>
                <a:lnTo>
                  <a:pt x="808799" y="38963"/>
                </a:lnTo>
                <a:lnTo>
                  <a:pt x="768540" y="25247"/>
                </a:lnTo>
                <a:lnTo>
                  <a:pt x="727049" y="14376"/>
                </a:lnTo>
                <a:lnTo>
                  <a:pt x="684428" y="6464"/>
                </a:lnTo>
                <a:lnTo>
                  <a:pt x="640816" y="1638"/>
                </a:lnTo>
                <a:lnTo>
                  <a:pt x="596303" y="0"/>
                </a:lnTo>
                <a:close/>
              </a:path>
            </a:pathLst>
          </a:custGeom>
          <a:solidFill>
            <a:srgbClr val="DF5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743248" y="2449206"/>
            <a:ext cx="56832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Municipi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326705" y="2302963"/>
            <a:ext cx="909210" cy="37785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65806" y="2279357"/>
            <a:ext cx="968250" cy="4486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4894" y="1653536"/>
            <a:ext cx="921019" cy="42508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19311" y="1547265"/>
            <a:ext cx="732091" cy="5313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352" y="2411789"/>
            <a:ext cx="6594027" cy="3735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894" y="534060"/>
            <a:ext cx="4147820" cy="584200"/>
          </a:xfrm>
          <a:prstGeom prst="rect">
            <a:avLst/>
          </a:prstGeom>
          <a:solidFill>
            <a:srgbClr val="E8843E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220"/>
              </a:lnSpc>
            </a:pPr>
            <a:r>
              <a:rPr sz="3600" spc="-145" dirty="0"/>
              <a:t>Qui </a:t>
            </a:r>
            <a:r>
              <a:rPr sz="3600" spc="10" dirty="0"/>
              <a:t>pot</a:t>
            </a:r>
            <a:r>
              <a:rPr sz="3600" spc="-380" dirty="0"/>
              <a:t> </a:t>
            </a:r>
            <a:r>
              <a:rPr sz="3600" spc="-10" dirty="0"/>
              <a:t>participar?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711346" y="3233648"/>
            <a:ext cx="4010660" cy="3150235"/>
          </a:xfrm>
          <a:custGeom>
            <a:avLst/>
            <a:gdLst/>
            <a:ahLst/>
            <a:cxnLst/>
            <a:rect l="l" t="t" r="r" b="b"/>
            <a:pathLst>
              <a:path w="4010659" h="3150235">
                <a:moveTo>
                  <a:pt x="0" y="3150006"/>
                </a:moveTo>
                <a:lnTo>
                  <a:pt x="4010215" y="3150006"/>
                </a:lnTo>
                <a:lnTo>
                  <a:pt x="4010215" y="0"/>
                </a:lnTo>
                <a:lnTo>
                  <a:pt x="0" y="0"/>
                </a:lnTo>
                <a:lnTo>
                  <a:pt x="0" y="3150006"/>
                </a:lnTo>
                <a:close/>
              </a:path>
            </a:pathLst>
          </a:custGeom>
          <a:solidFill>
            <a:srgbClr val="E88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25295" y="1161567"/>
            <a:ext cx="8811895" cy="1765300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40"/>
              </a:spcBef>
            </a:pPr>
            <a:r>
              <a:rPr sz="2800" b="1" spc="-110" dirty="0">
                <a:solidFill>
                  <a:srgbClr val="E8843E"/>
                </a:solidFill>
                <a:latin typeface="Arial"/>
                <a:cs typeface="Arial"/>
              </a:rPr>
              <a:t>Dos</a:t>
            </a:r>
            <a:r>
              <a:rPr sz="2800" b="1" spc="-20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E8843E"/>
                </a:solidFill>
                <a:latin typeface="Arial"/>
                <a:cs typeface="Arial"/>
              </a:rPr>
              <a:t>alumnes</a:t>
            </a:r>
            <a:r>
              <a:rPr sz="2800" b="1" spc="-195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31F20"/>
                </a:solidFill>
                <a:latin typeface="Arial"/>
                <a:cs typeface="Arial"/>
              </a:rPr>
              <a:t>cada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231F20"/>
                </a:solidFill>
                <a:latin typeface="Arial"/>
                <a:cs typeface="Arial"/>
              </a:rPr>
              <a:t>classe.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  <a:spcBef>
                <a:spcPts val="1300"/>
              </a:spcBef>
            </a:pPr>
            <a:r>
              <a:rPr sz="2800" b="1" spc="-60" dirty="0">
                <a:solidFill>
                  <a:srgbClr val="231F20"/>
                </a:solidFill>
                <a:latin typeface="Arial"/>
                <a:cs typeface="Arial"/>
              </a:rPr>
              <a:t>Alumnes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E8843E"/>
                </a:solidFill>
                <a:latin typeface="Arial"/>
                <a:cs typeface="Arial"/>
              </a:rPr>
              <a:t>tots</a:t>
            </a:r>
            <a:r>
              <a:rPr sz="2800" b="1" spc="-19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E8843E"/>
                </a:solidFill>
                <a:latin typeface="Arial"/>
                <a:cs typeface="Arial"/>
              </a:rPr>
              <a:t>els</a:t>
            </a:r>
            <a:r>
              <a:rPr sz="2800" b="1" spc="-19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E8843E"/>
                </a:solidFill>
                <a:latin typeface="Arial"/>
                <a:cs typeface="Arial"/>
              </a:rPr>
              <a:t>nivells</a:t>
            </a:r>
            <a:r>
              <a:rPr sz="2800" b="1" spc="-19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E8843E"/>
                </a:solidFill>
                <a:latin typeface="Arial"/>
                <a:cs typeface="Arial"/>
              </a:rPr>
              <a:t>i</a:t>
            </a:r>
            <a:r>
              <a:rPr sz="2800" b="1" spc="-19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E8843E"/>
                </a:solidFill>
                <a:latin typeface="Arial"/>
                <a:cs typeface="Arial"/>
              </a:rPr>
              <a:t>professors</a:t>
            </a:r>
            <a:r>
              <a:rPr sz="2800" b="1" spc="-190" dirty="0">
                <a:solidFill>
                  <a:srgbClr val="E8843E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amb</a:t>
            </a:r>
            <a:r>
              <a:rPr sz="280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231F20"/>
                </a:solidFill>
                <a:latin typeface="Arial"/>
                <a:cs typeface="Arial"/>
              </a:rPr>
              <a:t>ganes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de  </a:t>
            </a:r>
            <a:r>
              <a:rPr sz="2800" b="1" spc="40" dirty="0">
                <a:solidFill>
                  <a:srgbClr val="231F20"/>
                </a:solidFill>
                <a:latin typeface="Arial"/>
                <a:cs typeface="Arial"/>
              </a:rPr>
              <a:t>fer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231F20"/>
                </a:solidFill>
                <a:latin typeface="Arial"/>
                <a:cs typeface="Arial"/>
              </a:rPr>
              <a:t>coses,</a:t>
            </a:r>
            <a:r>
              <a:rPr sz="2800" b="1" spc="-3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231F20"/>
                </a:solidFill>
                <a:latin typeface="Arial"/>
                <a:cs typeface="Arial"/>
              </a:rPr>
              <a:t>aportar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idees,</a:t>
            </a:r>
            <a:r>
              <a:rPr sz="2800" b="1" spc="-3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31F20"/>
                </a:solidFill>
                <a:latin typeface="Arial"/>
                <a:cs typeface="Arial"/>
              </a:rPr>
              <a:t>col·laborar</a:t>
            </a:r>
            <a:r>
              <a:rPr sz="2800" b="1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231F20"/>
                </a:solidFill>
                <a:latin typeface="Arial"/>
                <a:cs typeface="Arial"/>
              </a:rPr>
              <a:t>passar-s’ho</a:t>
            </a:r>
            <a:r>
              <a:rPr sz="2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Arial"/>
                <a:cs typeface="Arial"/>
              </a:rPr>
              <a:t>be.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4001" y="1535061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4001" y="2153704"/>
            <a:ext cx="133197" cy="13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3001" y="3377655"/>
            <a:ext cx="4544568" cy="3328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884</Words>
  <Application>Microsoft Office PowerPoint</Application>
  <PresentationFormat>Personalització</PresentationFormat>
  <Paragraphs>134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31" baseType="lpstr">
      <vt:lpstr>Office Theme</vt:lpstr>
      <vt:lpstr>ACCIÓ  CULTURAL +3 - Modificar la percepció del centre -                           Organització de centre                                       Gestió d’activitats de centre                     Comunitat escolar </vt:lpstr>
      <vt:lpstr>Presentació del PowerPoint</vt:lpstr>
      <vt:lpstr>Context</vt:lpstr>
      <vt:lpstr>Punt de partida: diagnosi/detecció</vt:lpstr>
      <vt:lpstr>VIURE I CONVIURE</vt:lpstr>
      <vt:lpstr>Què és?</vt:lpstr>
      <vt:lpstr>Què pretén?</vt:lpstr>
      <vt:lpstr>Treball en xarxa: amb qui es relaciona?</vt:lpstr>
      <vt:lpstr>Qui pot participar?</vt:lpstr>
      <vt:lpstr>Presentació del PowerPoint</vt:lpstr>
      <vt:lpstr>Com treballen</vt:lpstr>
      <vt:lpstr>Com es pot participar?</vt:lpstr>
      <vt:lpstr>Mesures organtizatives</vt:lpstr>
      <vt:lpstr>Presentació del PowerPoint</vt:lpstr>
      <vt:lpstr>Objectius assolits</vt:lpstr>
      <vt:lpstr>APORTACIONS I VALOR PER AL PROJECTE EDUCATIU DE CENTRE.</vt:lpstr>
      <vt:lpstr>Objectius assolits</vt:lpstr>
      <vt:lpstr>Objectius assolits</vt:lpstr>
      <vt:lpstr>Objectius assolits</vt:lpstr>
      <vt:lpstr>EVIDÈNCIES DE LA REPERCUSIÓ DEL PROJECTE EN EL CENTRE, COMUNITAT, ETC.  </vt:lpstr>
      <vt:lpstr>Repercusió del projecte en els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PROJECTE: ACCIÓ CULTURAL +3</dc:title>
  <dc:creator>Super</dc:creator>
  <cp:lastModifiedBy>Super</cp:lastModifiedBy>
  <cp:revision>7</cp:revision>
  <dcterms:created xsi:type="dcterms:W3CDTF">2019-07-10T06:21:50Z</dcterms:created>
  <dcterms:modified xsi:type="dcterms:W3CDTF">2019-07-10T11:57:11Z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2019-07-10T00:00:00Z</vt:filetime>
  </property>
</Properties>
</file>