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165F1-902C-4A28-B1AC-042499FA0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BCDC5E-3A65-44C2-B35E-F8A0821758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E7E720-C5F9-4FDD-A952-D258773B1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E5E90-68BC-4945-A5AF-A7BAF8D9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4553F-D685-4D60-BED2-6A386540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3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27075D-494F-40E4-B068-D7E462918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C21D8C-35E9-4346-9AD6-89DEE7405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3DED10-D5D6-4849-9917-D78E3DD41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5973C6-CB1A-4103-8747-E6E11382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EAA149-57E9-4882-B892-FC037567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68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B648781-361A-4172-8F1A-E8FC8BB34F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F42954-025A-40B5-B580-D1312FD14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77D40E-9227-4FE0-A8C9-0156C2D8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AF49D7-5DE9-46D6-8A44-59A9BC98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DFAEA-114D-4F0C-BFB9-1AF2E59A7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3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F44BF8-8B1D-422F-A219-D611DECD1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51F7DD-69C9-45B5-A7D6-64F01B992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233378-175D-406F-8A09-F827FE79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1DC318-489D-42B9-9E91-4686B7104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645881-6205-4B5E-B5A3-34486CCC9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25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39B05-91A4-4CD3-A29A-6767EE72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1B773A-9A78-4A39-A645-9142E234B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FE14B6-263D-4237-91D2-9A43E8B6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F40245-7BFF-4DDA-BD3A-2140D696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5A41C7-FEB6-49E4-80D5-189E61A4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21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7ADF5-29A3-4AC7-BD06-B2B1D98A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CA755-4120-43E2-B19C-84315A8C6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A1BA4F-D1A6-40B9-A413-DC6B506BC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DD28E9-EEE1-444B-8297-3F82F252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3BEF05-0440-43FA-A713-5DAC6A24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CC42674-E438-4C77-A6FE-2369C62B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463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03CF01-B0E5-4193-8A06-7149FF90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D32E5E-4C76-47DC-AD90-73886D90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7303921-87D8-417F-A2B7-E11E73890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92CB5FA-F1C5-493E-84F3-43ECFD77C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80C4E8-79AE-4F13-90A7-72EC0BB18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8F3DFC-9242-44DF-AB95-86601591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B08B22B-62AA-4261-98E6-F09CF795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A01A7D-01B8-469D-8A86-2CBAF109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22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277C90-ABF3-4645-BDDF-BE8C7BC1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E2CB1B-1FA4-47DF-84DA-71641468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CE48B85-5D2F-4B42-BC9C-EE24CA47E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68A665-E3CA-47D3-94B4-5FC72EED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86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943E2D-0174-49DD-B8F4-646FA238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F46C34-F0FC-43B3-AB0A-4584E2D8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50E7ED-6C81-4BD8-A7E7-D5D2A0BA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13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A8300-A585-44D6-B5F2-879FF221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4E6CA-D6AA-4233-8F1E-878336F4C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08BC1F-3568-4EA8-87F5-9CAEA508B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16CB2C-994C-4F9B-A7C2-EF57E52C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6FE8D9-7B0D-4208-8077-740AD997B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EAAD89-EB43-4798-A009-446D7FF4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26C35-EC84-4A86-A429-A0F078F4A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5F152BD-F187-45E6-ADB5-601AC4FD3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3AE39-B6FC-438D-B03A-1EB5BF94C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BA3CA5D-C8BD-425A-973E-3EDD6230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8D0435-01A5-41CF-958B-C85EF4EFB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8F6E45-9AFD-483A-8E2C-290FBA88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36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6C0022-E37E-40CE-85CA-3E19A40C2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7A2A65-3158-4F4B-92CE-B8934ED88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A279B2-86D5-4E2F-9230-62A96BDE1E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D2FD-BC7A-4CCA-B018-0328F043A5D2}" type="datetimeFigureOut">
              <a:rPr lang="es-ES" smtClean="0"/>
              <a:t>04/10/2021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052947-546D-43FB-8831-A08487CBE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024DB8-AE4C-4686-843A-BE325118F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4EAD0-8059-4BE3-BEAE-0B1896B740D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10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CAE8D58-0549-43D1-8B2C-E8287270AA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3" t="24865" r="36554" b="13153"/>
          <a:stretch/>
        </p:blipFill>
        <p:spPr>
          <a:xfrm>
            <a:off x="3772929" y="494271"/>
            <a:ext cx="4514335" cy="605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002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INS Aubenç</dc:creator>
  <cp:lastModifiedBy>INS Aubenç</cp:lastModifiedBy>
  <cp:revision>1</cp:revision>
  <dcterms:created xsi:type="dcterms:W3CDTF">2021-10-04T12:08:36Z</dcterms:created>
  <dcterms:modified xsi:type="dcterms:W3CDTF">2021-10-04T12:10:27Z</dcterms:modified>
</cp:coreProperties>
</file>