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61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7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AE53-5407-45E6-A37A-4D8AC2663982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51D6-4526-4B27-9824-8BBB0981F4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\\192.168.0.207\P\EDUCACI&#211;%20F&#205;SICA\JOS&#201;%20MARIO\Esqu&#237;%20Llan&#231;&#224;%202016%20def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tiber.com/es_ES/hotel/hotel-unike-artic-andorra-la-vell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infonieve.es/estacion-esqui/vallnord-pal-arinsal/webcam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6400800" cy="1214446"/>
          </a:xfrm>
        </p:spPr>
        <p:txBody>
          <a:bodyPr/>
          <a:lstStyle/>
          <a:p>
            <a:r>
              <a:rPr lang="es-ES" b="1" dirty="0" err="1" smtClean="0">
                <a:solidFill>
                  <a:srgbClr val="FF0000"/>
                </a:solidFill>
              </a:rPr>
              <a:t>Alumnes</a:t>
            </a:r>
            <a:r>
              <a:rPr lang="es-ES" b="1" dirty="0" smtClean="0">
                <a:solidFill>
                  <a:srgbClr val="FF0000"/>
                </a:solidFill>
              </a:rPr>
              <a:t> de primer </a:t>
            </a:r>
            <a:r>
              <a:rPr lang="es-ES" b="1" dirty="0" err="1" smtClean="0">
                <a:solidFill>
                  <a:srgbClr val="FF0000"/>
                </a:solidFill>
              </a:rPr>
              <a:t>d’ESO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Ins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Llançà</a:t>
            </a:r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b="1" dirty="0" err="1" smtClean="0">
                <a:solidFill>
                  <a:srgbClr val="FF0000"/>
                </a:solidFill>
              </a:rPr>
              <a:t>Curs</a:t>
            </a:r>
            <a:r>
              <a:rPr lang="es-ES" b="1" dirty="0" smtClean="0">
                <a:solidFill>
                  <a:srgbClr val="FF0000"/>
                </a:solidFill>
              </a:rPr>
              <a:t> 2018-2019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2" y="142852"/>
            <a:ext cx="5778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Esquiada a Andorra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14942" y="5357826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PROFESSORS ACOMPANYANTS:</a:t>
            </a:r>
          </a:p>
          <a:p>
            <a:r>
              <a:rPr lang="es-ES" b="1" dirty="0" smtClean="0"/>
              <a:t>        ABEL FÀBREGAS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   ARNAU CASTELL</a:t>
            </a:r>
          </a:p>
          <a:p>
            <a:r>
              <a:rPr lang="es-ES" b="1" dirty="0" smtClean="0"/>
              <a:t>        JÉSSICA LEÓN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   BEATRIZ PLÀ 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Horari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mtClean="0"/>
              <a:t>DIVENDRES </a:t>
            </a:r>
            <a:r>
              <a:rPr lang="es-ES"/>
              <a:t>7</a:t>
            </a:r>
            <a:r>
              <a:rPr lang="es-ES" smtClean="0"/>
              <a:t> </a:t>
            </a:r>
            <a:r>
              <a:rPr lang="es-ES" dirty="0" smtClean="0"/>
              <a:t>DE FEBRER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7:30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despertem</a:t>
            </a:r>
            <a:endParaRPr lang="es-ES" dirty="0" smtClean="0"/>
          </a:p>
          <a:p>
            <a:pPr lvl="1"/>
            <a:r>
              <a:rPr lang="es-ES" dirty="0" smtClean="0"/>
              <a:t>8:00 </a:t>
            </a:r>
            <a:r>
              <a:rPr lang="es-ES" dirty="0" err="1" smtClean="0"/>
              <a:t>Esmorzar</a:t>
            </a:r>
            <a:endParaRPr lang="es-ES" dirty="0" smtClean="0"/>
          </a:p>
          <a:p>
            <a:pPr lvl="1"/>
            <a:r>
              <a:rPr lang="es-ES" dirty="0" smtClean="0"/>
              <a:t>8:45 </a:t>
            </a:r>
            <a:r>
              <a:rPr lang="es-ES" dirty="0" err="1" smtClean="0"/>
              <a:t>Sortida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a pistes</a:t>
            </a:r>
          </a:p>
          <a:p>
            <a:pPr lvl="1"/>
            <a:r>
              <a:rPr lang="es-ES" dirty="0" smtClean="0"/>
              <a:t>10:00 a 12:00 </a:t>
            </a:r>
            <a:r>
              <a:rPr lang="es-ES" dirty="0" err="1" smtClean="0"/>
              <a:t>classe</a:t>
            </a:r>
            <a:r>
              <a:rPr lang="es-ES" dirty="0" smtClean="0"/>
              <a:t> </a:t>
            </a:r>
            <a:r>
              <a:rPr lang="es-ES" dirty="0" err="1" smtClean="0"/>
              <a:t>d’esqui</a:t>
            </a:r>
            <a:endParaRPr lang="es-ES" dirty="0" smtClean="0"/>
          </a:p>
          <a:p>
            <a:pPr lvl="1"/>
            <a:r>
              <a:rPr lang="es-ES" dirty="0" smtClean="0"/>
              <a:t>13:00 Dinar</a:t>
            </a:r>
          </a:p>
          <a:p>
            <a:pPr lvl="1"/>
            <a:r>
              <a:rPr lang="es-ES" dirty="0" smtClean="0"/>
              <a:t>14:00 a 15:00 Esquí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acompanyant</a:t>
            </a:r>
            <a:endParaRPr lang="es-ES" dirty="0" smtClean="0"/>
          </a:p>
          <a:p>
            <a:pPr lvl="1"/>
            <a:r>
              <a:rPr lang="es-ES" dirty="0" smtClean="0"/>
              <a:t>15:30 Fi </a:t>
            </a:r>
            <a:r>
              <a:rPr lang="es-ES" dirty="0" err="1" smtClean="0"/>
              <a:t>d’esquí</a:t>
            </a:r>
            <a:r>
              <a:rPr lang="es-ES" dirty="0" smtClean="0"/>
              <a:t> i </a:t>
            </a:r>
            <a:r>
              <a:rPr lang="es-ES" dirty="0" err="1" smtClean="0"/>
              <a:t>retorn</a:t>
            </a:r>
            <a:r>
              <a:rPr lang="es-ES" dirty="0" smtClean="0"/>
              <a:t> del material</a:t>
            </a:r>
          </a:p>
          <a:p>
            <a:pPr lvl="1"/>
            <a:r>
              <a:rPr lang="es-ES" dirty="0" smtClean="0"/>
              <a:t>20:30 a 21:00 aprox. Arribada a </a:t>
            </a:r>
            <a:r>
              <a:rPr lang="es-ES" dirty="0" err="1" smtClean="0"/>
              <a:t>Llançà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8309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Rercordar</a:t>
            </a:r>
            <a:endParaRPr lang="es-ES" sz="4800" dirty="0" smtClean="0"/>
          </a:p>
          <a:p>
            <a:pPr algn="ctr"/>
            <a:endParaRPr lang="es-ES" sz="4800" dirty="0" smtClean="0"/>
          </a:p>
          <a:p>
            <a:pPr algn="ctr"/>
            <a:r>
              <a:rPr lang="es-ES" sz="2400" dirty="0" smtClean="0"/>
              <a:t>A </a:t>
            </a:r>
            <a:r>
              <a:rPr lang="es-ES" sz="2400" dirty="0" err="1" smtClean="0"/>
              <a:t>part</a:t>
            </a:r>
            <a:r>
              <a:rPr lang="es-ES" sz="2400" dirty="0" smtClean="0"/>
              <a:t> de la maleta </a:t>
            </a:r>
            <a:r>
              <a:rPr lang="es-ES" sz="2400" dirty="0" err="1" smtClean="0"/>
              <a:t>amb</a:t>
            </a:r>
            <a:r>
              <a:rPr lang="es-ES" sz="2400" dirty="0" smtClean="0"/>
              <a:t> la roba </a:t>
            </a:r>
            <a:r>
              <a:rPr lang="es-ES" sz="2400" dirty="0" err="1" smtClean="0"/>
              <a:t>s’ha</a:t>
            </a:r>
            <a:r>
              <a:rPr lang="es-ES" sz="2400" dirty="0" smtClean="0"/>
              <a:t> de portar una </a:t>
            </a:r>
            <a:r>
              <a:rPr lang="es-ES" sz="2400" dirty="0" err="1" smtClean="0"/>
              <a:t>petita</a:t>
            </a:r>
            <a:r>
              <a:rPr lang="es-ES" sz="2400" dirty="0" smtClean="0"/>
              <a:t> </a:t>
            </a:r>
            <a:r>
              <a:rPr lang="es-ES" sz="2400" dirty="0" err="1" smtClean="0"/>
              <a:t>motxilla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: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Dinar del primer </a:t>
            </a:r>
            <a:r>
              <a:rPr lang="es-ES" sz="2400" dirty="0" err="1" smtClean="0"/>
              <a:t>dia</a:t>
            </a:r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r>
              <a:rPr lang="es-ES" sz="2400" dirty="0" err="1" smtClean="0"/>
              <a:t>Passaport</a:t>
            </a:r>
            <a:r>
              <a:rPr lang="es-ES" sz="2400" dirty="0" smtClean="0"/>
              <a:t> o </a:t>
            </a:r>
            <a:r>
              <a:rPr lang="es-ES" sz="2400" dirty="0" err="1" smtClean="0"/>
              <a:t>documentació</a:t>
            </a:r>
            <a:r>
              <a:rPr lang="es-ES" sz="2400" dirty="0" smtClean="0"/>
              <a:t> de la </a:t>
            </a:r>
            <a:r>
              <a:rPr lang="es-ES" sz="2400" dirty="0" err="1" smtClean="0"/>
              <a:t>policia</a:t>
            </a:r>
            <a:r>
              <a:rPr lang="es-ES" sz="2400" dirty="0" smtClean="0"/>
              <a:t> + DNI (</a:t>
            </a:r>
            <a:r>
              <a:rPr lang="es-ES" sz="2400" dirty="0" err="1" smtClean="0"/>
              <a:t>originals</a:t>
            </a:r>
            <a:r>
              <a:rPr lang="es-ES" sz="2400" dirty="0" smtClean="0"/>
              <a:t>)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diners</a:t>
            </a:r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r>
              <a:rPr lang="es-ES" sz="2400" dirty="0" err="1" smtClean="0"/>
              <a:t>Biodramines</a:t>
            </a:r>
            <a:r>
              <a:rPr lang="es-ES" sz="2400" dirty="0" smtClean="0"/>
              <a:t> o </a:t>
            </a:r>
            <a:r>
              <a:rPr lang="es-ES" sz="2400" dirty="0" err="1" smtClean="0"/>
              <a:t>medicaments</a:t>
            </a:r>
            <a:r>
              <a:rPr lang="es-ES" sz="2400" dirty="0" smtClean="0"/>
              <a:t> que </a:t>
            </a:r>
            <a:r>
              <a:rPr lang="es-ES" sz="2400" dirty="0" err="1" smtClean="0"/>
              <a:t>necessitin</a:t>
            </a:r>
            <a:r>
              <a:rPr lang="es-ES" sz="2400" dirty="0" smtClean="0"/>
              <a:t> </a:t>
            </a:r>
            <a:r>
              <a:rPr lang="es-ES" sz="2400" dirty="0" err="1" smtClean="0"/>
              <a:t>durant</a:t>
            </a:r>
            <a:r>
              <a:rPr lang="es-ES" sz="2400" dirty="0" smtClean="0"/>
              <a:t> el </a:t>
            </a:r>
            <a:r>
              <a:rPr lang="es-ES" sz="2400" dirty="0" err="1" smtClean="0"/>
              <a:t>trajecte</a:t>
            </a:r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607220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Moltes</a:t>
            </a:r>
            <a:r>
              <a:rPr lang="es-ES" sz="2800" dirty="0" smtClean="0"/>
              <a:t> </a:t>
            </a:r>
            <a:r>
              <a:rPr lang="es-ES" sz="2800" dirty="0" err="1" smtClean="0"/>
              <a:t>gràcies</a:t>
            </a:r>
            <a:r>
              <a:rPr lang="es-ES" sz="2800" dirty="0" smtClean="0"/>
              <a:t> per la </a:t>
            </a:r>
            <a:r>
              <a:rPr lang="es-ES" sz="2800" dirty="0" err="1" smtClean="0"/>
              <a:t>vostra</a:t>
            </a:r>
            <a:r>
              <a:rPr lang="es-ES" sz="2800" dirty="0" smtClean="0"/>
              <a:t> </a:t>
            </a:r>
            <a:r>
              <a:rPr lang="es-ES" sz="2800" dirty="0" err="1" smtClean="0"/>
              <a:t>assistencia</a:t>
            </a:r>
            <a:endParaRPr lang="es-ES" sz="2800" dirty="0"/>
          </a:p>
        </p:txBody>
      </p:sp>
      <p:sp>
        <p:nvSpPr>
          <p:cNvPr id="3" name="2 Cara sonriente">
            <a:hlinkClick r:id="rId2" action="ppaction://hlinkfile"/>
          </p:cNvPr>
          <p:cNvSpPr/>
          <p:nvPr/>
        </p:nvSpPr>
        <p:spPr>
          <a:xfrm>
            <a:off x="7715272" y="6286520"/>
            <a:ext cx="214314" cy="214314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7380312" cy="813251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2808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inclou</a:t>
            </a:r>
            <a:r>
              <a:rPr lang="es-ES" dirty="0" smtClean="0"/>
              <a:t> el preu?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Viatge en Autocar Llançà-Andorra-Llançà (disponible les 24h.)</a:t>
            </a:r>
          </a:p>
          <a:p>
            <a:r>
              <a:rPr lang="es-ES" dirty="0" smtClean="0"/>
              <a:t>3 </a:t>
            </a:r>
            <a:r>
              <a:rPr lang="es-ES" dirty="0" err="1" smtClean="0"/>
              <a:t>nits</a:t>
            </a:r>
            <a:r>
              <a:rPr lang="es-ES" dirty="0" smtClean="0"/>
              <a:t>, Hotel </a:t>
            </a:r>
            <a:r>
              <a:rPr lang="ca-ES" dirty="0"/>
              <a:t>UNIKE ARTIC </a:t>
            </a:r>
            <a:r>
              <a:rPr lang="es-ES" dirty="0"/>
              <a:t>3</a:t>
            </a:r>
            <a:r>
              <a:rPr lang="es-ES" dirty="0" smtClean="0"/>
              <a:t>*(Andorra la Vella) a </a:t>
            </a:r>
            <a:r>
              <a:rPr lang="es-ES" dirty="0" err="1" smtClean="0"/>
              <a:t>mitja</a:t>
            </a:r>
            <a:r>
              <a:rPr lang="es-ES" dirty="0" smtClean="0"/>
              <a:t> </a:t>
            </a:r>
            <a:r>
              <a:rPr lang="es-ES" dirty="0" err="1" smtClean="0"/>
              <a:t>pensió</a:t>
            </a:r>
            <a:r>
              <a:rPr lang="es-ES" dirty="0" smtClean="0"/>
              <a:t>.  </a:t>
            </a:r>
          </a:p>
          <a:p>
            <a:r>
              <a:rPr lang="es-ES" dirty="0" smtClean="0"/>
              <a:t>Forfait de 3 </a:t>
            </a:r>
            <a:r>
              <a:rPr lang="es-ES" dirty="0" err="1" smtClean="0"/>
              <a:t>dies</a:t>
            </a:r>
            <a:r>
              <a:rPr lang="es-ES" dirty="0" smtClean="0"/>
              <a:t> per les pistes de Pal-</a:t>
            </a:r>
            <a:r>
              <a:rPr lang="es-ES" dirty="0" err="1" smtClean="0"/>
              <a:t>Arinsal</a:t>
            </a:r>
            <a:r>
              <a:rPr lang="es-ES" dirty="0" smtClean="0"/>
              <a:t> +3 </a:t>
            </a:r>
            <a:r>
              <a:rPr lang="es-ES" dirty="0" err="1" smtClean="0"/>
              <a:t>Menus</a:t>
            </a:r>
            <a:r>
              <a:rPr lang="es-ES" dirty="0" smtClean="0"/>
              <a:t> al </a:t>
            </a:r>
            <a:r>
              <a:rPr lang="es-ES" dirty="0" err="1" smtClean="0"/>
              <a:t>self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de les pistes (2 </a:t>
            </a:r>
            <a:r>
              <a:rPr lang="es-ES" dirty="0" err="1" smtClean="0"/>
              <a:t>plats</a:t>
            </a:r>
            <a:r>
              <a:rPr lang="es-ES" dirty="0" smtClean="0"/>
              <a:t> i postres) + 6 </a:t>
            </a:r>
            <a:r>
              <a:rPr lang="es-ES" dirty="0" err="1" smtClean="0"/>
              <a:t>hores</a:t>
            </a:r>
            <a:r>
              <a:rPr lang="es-ES" dirty="0" smtClean="0"/>
              <a:t> </a:t>
            </a:r>
            <a:r>
              <a:rPr lang="es-ES" dirty="0" err="1" smtClean="0"/>
              <a:t>ski</a:t>
            </a:r>
            <a:r>
              <a:rPr lang="es-ES" dirty="0" smtClean="0"/>
              <a:t> (</a:t>
            </a:r>
            <a:r>
              <a:rPr lang="es-ES" dirty="0" err="1" smtClean="0"/>
              <a:t>matins</a:t>
            </a:r>
            <a:r>
              <a:rPr lang="es-ES" dirty="0" smtClean="0"/>
              <a:t>) </a:t>
            </a:r>
            <a:r>
              <a:rPr lang="es-ES" dirty="0" err="1" smtClean="0"/>
              <a:t>amb</a:t>
            </a:r>
            <a:r>
              <a:rPr lang="es-ES" dirty="0" smtClean="0"/>
              <a:t> monitor + 4,5hores </a:t>
            </a:r>
            <a:r>
              <a:rPr lang="es-ES" dirty="0" err="1" smtClean="0"/>
              <a:t>d’esquí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acompanyant</a:t>
            </a:r>
            <a:r>
              <a:rPr lang="es-ES" dirty="0" smtClean="0"/>
              <a:t> i monitor (tarda).</a:t>
            </a:r>
          </a:p>
          <a:p>
            <a:r>
              <a:rPr lang="es-ES" dirty="0" smtClean="0"/>
              <a:t>3 </a:t>
            </a:r>
            <a:r>
              <a:rPr lang="es-ES" dirty="0" err="1" smtClean="0"/>
              <a:t>Dies</a:t>
            </a:r>
            <a:r>
              <a:rPr lang="es-ES" dirty="0" smtClean="0"/>
              <a:t> de </a:t>
            </a:r>
            <a:r>
              <a:rPr lang="es-ES" dirty="0" err="1" smtClean="0"/>
              <a:t>Lloguer</a:t>
            </a:r>
            <a:r>
              <a:rPr lang="es-ES" dirty="0" smtClean="0"/>
              <a:t> </a:t>
            </a:r>
            <a:r>
              <a:rPr lang="es-ES" dirty="0" err="1" smtClean="0"/>
              <a:t>equip</a:t>
            </a:r>
            <a:r>
              <a:rPr lang="es-ES" dirty="0" smtClean="0"/>
              <a:t> </a:t>
            </a:r>
            <a:r>
              <a:rPr lang="es-ES" dirty="0" err="1" smtClean="0"/>
              <a:t>complert</a:t>
            </a:r>
            <a:r>
              <a:rPr lang="es-ES" dirty="0" smtClean="0"/>
              <a:t> (esquís </a:t>
            </a:r>
            <a:r>
              <a:rPr lang="es-ES" dirty="0" err="1" smtClean="0"/>
              <a:t>carving</a:t>
            </a:r>
            <a:r>
              <a:rPr lang="es-ES" dirty="0" smtClean="0"/>
              <a:t>, botes, </a:t>
            </a:r>
            <a:r>
              <a:rPr lang="es-ES" dirty="0" err="1" smtClean="0"/>
              <a:t>pals</a:t>
            </a:r>
            <a:r>
              <a:rPr lang="es-ES" dirty="0" smtClean="0"/>
              <a:t> i </a:t>
            </a:r>
            <a:r>
              <a:rPr lang="es-ES" dirty="0" err="1" smtClean="0"/>
              <a:t>casc</a:t>
            </a:r>
            <a:r>
              <a:rPr lang="es-ES" dirty="0" smtClean="0"/>
              <a:t>).</a:t>
            </a:r>
          </a:p>
          <a:p>
            <a:r>
              <a:rPr lang="es-ES" dirty="0" smtClean="0"/>
              <a:t>Guarda esquís a pistes.</a:t>
            </a:r>
          </a:p>
          <a:p>
            <a:r>
              <a:rPr lang="es-ES" dirty="0" err="1" smtClean="0"/>
              <a:t>Berenar</a:t>
            </a:r>
            <a:r>
              <a:rPr lang="es-ES" dirty="0" smtClean="0"/>
              <a:t> </a:t>
            </a:r>
            <a:r>
              <a:rPr lang="es-ES" dirty="0" err="1" smtClean="0"/>
              <a:t>diari</a:t>
            </a:r>
            <a:r>
              <a:rPr lang="es-ES" dirty="0" smtClean="0"/>
              <a:t>.</a:t>
            </a:r>
          </a:p>
          <a:p>
            <a:r>
              <a:rPr lang="es-ES" dirty="0" smtClean="0"/>
              <a:t>3 </a:t>
            </a:r>
            <a:r>
              <a:rPr lang="es-ES" dirty="0" err="1" smtClean="0"/>
              <a:t>dies</a:t>
            </a:r>
            <a:r>
              <a:rPr lang="es-ES" dirty="0" smtClean="0"/>
              <a:t> </a:t>
            </a:r>
            <a:r>
              <a:rPr lang="es-ES" dirty="0" err="1" smtClean="0"/>
              <a:t>d’assegurança</a:t>
            </a:r>
            <a:r>
              <a:rPr lang="es-ES" dirty="0" smtClean="0"/>
              <a:t> en </a:t>
            </a:r>
            <a:r>
              <a:rPr lang="es-ES" dirty="0" err="1" smtClean="0"/>
              <a:t>viatge,mèdica</a:t>
            </a:r>
            <a:r>
              <a:rPr lang="es-ES" dirty="0" smtClean="0"/>
              <a:t>, </a:t>
            </a:r>
            <a:r>
              <a:rPr lang="es-ES" dirty="0" err="1" smtClean="0"/>
              <a:t>d’accidents</a:t>
            </a:r>
            <a:r>
              <a:rPr lang="es-ES" dirty="0" smtClean="0"/>
              <a:t> i </a:t>
            </a:r>
            <a:r>
              <a:rPr lang="es-ES" dirty="0" err="1" smtClean="0"/>
              <a:t>responsabilitat</a:t>
            </a:r>
            <a:r>
              <a:rPr lang="es-ES" dirty="0" smtClean="0"/>
              <a:t> civil. </a:t>
            </a:r>
            <a:r>
              <a:rPr lang="es-ES" dirty="0" err="1" smtClean="0"/>
              <a:t>Servei</a:t>
            </a:r>
            <a:r>
              <a:rPr lang="es-ES" dirty="0" smtClean="0"/>
              <a:t> </a:t>
            </a:r>
            <a:r>
              <a:rPr lang="es-ES" dirty="0" err="1" smtClean="0"/>
              <a:t>mèdic</a:t>
            </a:r>
            <a:r>
              <a:rPr lang="es-ES" dirty="0" smtClean="0"/>
              <a:t> a pistes.</a:t>
            </a:r>
          </a:p>
          <a:p>
            <a:r>
              <a:rPr lang="es-ES" dirty="0" err="1" smtClean="0"/>
              <a:t>Lloguer</a:t>
            </a:r>
            <a:r>
              <a:rPr lang="es-ES" dirty="0" smtClean="0"/>
              <a:t> de Cascos</a:t>
            </a:r>
          </a:p>
          <a:p>
            <a:r>
              <a:rPr lang="es-ES" dirty="0" err="1" smtClean="0"/>
              <a:t>Guardaesquís</a:t>
            </a:r>
            <a:r>
              <a:rPr lang="es-ES" dirty="0" smtClean="0"/>
              <a:t> a la </a:t>
            </a:r>
            <a:r>
              <a:rPr lang="es-ES" dirty="0" err="1" smtClean="0"/>
              <a:t>estació</a:t>
            </a:r>
            <a:r>
              <a:rPr lang="es-ES" dirty="0" smtClean="0"/>
              <a:t> </a:t>
            </a:r>
          </a:p>
          <a:p>
            <a:r>
              <a:rPr lang="es-ES" dirty="0" smtClean="0"/>
              <a:t>Entrega de diplomas al finalitzar el curs</a:t>
            </a:r>
          </a:p>
          <a:p>
            <a:r>
              <a:rPr lang="ca-ES" dirty="0"/>
              <a:t>Entrega de diploma </a:t>
            </a:r>
            <a:endParaRPr lang="ca-ES" dirty="0" smtClean="0"/>
          </a:p>
          <a:p>
            <a:r>
              <a:rPr lang="ca-ES" dirty="0" smtClean="0"/>
              <a:t> </a:t>
            </a:r>
            <a:r>
              <a:rPr lang="ca-ES" dirty="0"/>
              <a:t>Finançament total o parcial mitjançant </a:t>
            </a:r>
            <a:r>
              <a:rPr lang="ca-ES" dirty="0" smtClean="0"/>
              <a:t>talonaris</a:t>
            </a:r>
          </a:p>
          <a:p>
            <a:r>
              <a:rPr lang="ca-ES" dirty="0"/>
              <a:t>Assistència </a:t>
            </a:r>
            <a:r>
              <a:rPr lang="ca-ES" dirty="0" smtClean="0"/>
              <a:t>d’un guia </a:t>
            </a:r>
            <a:r>
              <a:rPr lang="ca-ES" dirty="0"/>
              <a:t>Estiber durant tota l'estada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s-ES" dirty="0" err="1" smtClean="0"/>
              <a:t>Què</a:t>
            </a:r>
            <a:r>
              <a:rPr lang="es-ES" dirty="0" smtClean="0"/>
              <a:t> cal portar?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812698"/>
          </a:xfrm>
        </p:spPr>
        <p:txBody>
          <a:bodyPr>
            <a:normAutofit/>
          </a:bodyPr>
          <a:lstStyle/>
          <a:p>
            <a:r>
              <a:rPr lang="ca-ES" sz="2400" dirty="0" smtClean="0"/>
              <a:t>Bossa de plàstic resistent per portar les botes d’esquí</a:t>
            </a:r>
          </a:p>
          <a:p>
            <a:r>
              <a:rPr lang="ca-ES" sz="2400" dirty="0" smtClean="0"/>
              <a:t>Anorac i pantalons d’esquí</a:t>
            </a:r>
          </a:p>
          <a:p>
            <a:r>
              <a:rPr lang="ca-ES" sz="2400" dirty="0" smtClean="0"/>
              <a:t>Guants, </a:t>
            </a:r>
            <a:r>
              <a:rPr lang="ca-ES" sz="2400" dirty="0" err="1" smtClean="0"/>
              <a:t>buff</a:t>
            </a:r>
            <a:r>
              <a:rPr lang="ca-ES" sz="2400" dirty="0" smtClean="0"/>
              <a:t> i </a:t>
            </a:r>
            <a:r>
              <a:rPr lang="ca-ES" sz="2400" dirty="0" err="1" smtClean="0"/>
              <a:t>gorro</a:t>
            </a:r>
            <a:endParaRPr lang="ca-ES" sz="2400" dirty="0" smtClean="0"/>
          </a:p>
          <a:p>
            <a:r>
              <a:rPr lang="ca-ES" sz="2400" dirty="0" smtClean="0"/>
              <a:t>Ulleres de sol o mascara</a:t>
            </a:r>
          </a:p>
          <a:p>
            <a:r>
              <a:rPr lang="ca-ES" sz="2400" dirty="0" smtClean="0"/>
              <a:t>Crema protectora solar 50 i cacau per llavis</a:t>
            </a:r>
          </a:p>
          <a:p>
            <a:r>
              <a:rPr lang="ca-ES" sz="2400" dirty="0" smtClean="0"/>
              <a:t>2 mudes de roba còmode (Xandalls…)</a:t>
            </a:r>
          </a:p>
          <a:p>
            <a:r>
              <a:rPr lang="ca-ES" sz="2400" dirty="0" smtClean="0"/>
              <a:t>1 calçat de recanvi</a:t>
            </a:r>
          </a:p>
          <a:p>
            <a:r>
              <a:rPr lang="ca-ES" sz="2400" dirty="0" smtClean="0"/>
              <a:t>4 mudes de roba interior </a:t>
            </a:r>
          </a:p>
          <a:p>
            <a:r>
              <a:rPr lang="ca-ES" sz="2400" dirty="0" smtClean="0"/>
              <a:t>1 muda per anar a Andorra la Vella</a:t>
            </a:r>
          </a:p>
          <a:p>
            <a:r>
              <a:rPr lang="ca-ES" sz="2400" dirty="0" smtClean="0"/>
              <a:t>Diners: Les despeses bàsiques estan cobertes, per tant anirà al gust de cada família. </a:t>
            </a:r>
          </a:p>
          <a:p>
            <a:r>
              <a:rPr lang="ca-ES" sz="2400" dirty="0" smtClean="0"/>
              <a:t>Necesser: Raspall i pasta de dents, sabó, pinta,…</a:t>
            </a:r>
          </a:p>
          <a:p>
            <a:r>
              <a:rPr lang="es-ES" sz="2400" dirty="0" smtClean="0"/>
              <a:t>Si </a:t>
            </a:r>
            <a:r>
              <a:rPr lang="es-ES" sz="2400" dirty="0" err="1" smtClean="0"/>
              <a:t>és</a:t>
            </a:r>
            <a:r>
              <a:rPr lang="es-ES" sz="2400" dirty="0" smtClean="0"/>
              <a:t> el cas: </a:t>
            </a:r>
            <a:r>
              <a:rPr lang="es-ES" sz="2400" dirty="0" err="1" smtClean="0"/>
              <a:t>pastilles</a:t>
            </a:r>
            <a:r>
              <a:rPr lang="es-ES" sz="2400" dirty="0" smtClean="0"/>
              <a:t> </a:t>
            </a:r>
            <a:r>
              <a:rPr lang="es-ES" sz="2400" dirty="0" err="1" smtClean="0"/>
              <a:t>pel</a:t>
            </a:r>
            <a:r>
              <a:rPr lang="es-ES" sz="2400" dirty="0" smtClean="0"/>
              <a:t> </a:t>
            </a:r>
            <a:r>
              <a:rPr lang="es-ES" sz="2400" dirty="0" err="1" smtClean="0"/>
              <a:t>mareig</a:t>
            </a:r>
            <a:endParaRPr lang="es-ES" sz="2400" dirty="0" smtClean="0"/>
          </a:p>
          <a:p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anem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a-ES" b="1" i="1" dirty="0" smtClean="0">
                <a:hlinkClick r:id="rId2"/>
              </a:rPr>
              <a:t> </a:t>
            </a:r>
            <a:r>
              <a:rPr lang="es-ES" dirty="0">
                <a:hlinkClick r:id="rId2"/>
              </a:rPr>
              <a:t>Hotel </a:t>
            </a:r>
            <a:r>
              <a:rPr lang="ca-ES" dirty="0">
                <a:hlinkClick r:id="rId2"/>
              </a:rPr>
              <a:t>UNIKE </a:t>
            </a:r>
            <a:r>
              <a:rPr lang="ca-ES" dirty="0" smtClean="0">
                <a:hlinkClick r:id="rId2"/>
              </a:rPr>
              <a:t>ARTIC </a:t>
            </a:r>
            <a:r>
              <a:rPr lang="ca-ES" dirty="0" smtClean="0"/>
              <a:t>3* c/ de Tobira 11 Andorra la Vella.</a:t>
            </a:r>
          </a:p>
          <a:p>
            <a:r>
              <a:rPr lang="ca-ES" dirty="0" err="1" smtClean="0"/>
              <a:t>Telf</a:t>
            </a:r>
            <a:r>
              <a:rPr lang="ca-ES" dirty="0" smtClean="0"/>
              <a:t>.: </a:t>
            </a:r>
            <a:r>
              <a:rPr lang="es-ES" b="1" dirty="0" smtClean="0"/>
              <a:t>+376 882017</a:t>
            </a:r>
            <a:endParaRPr lang="ca-ES" b="1" dirty="0" smtClean="0"/>
          </a:p>
          <a:p>
            <a:r>
              <a:rPr lang="ca-ES" dirty="0" smtClean="0"/>
              <a:t>DESCRIPCIÓ DE L’HOTEL:  habitacions amb tv, bany complert, sala de tv, bar, sala de jocs, pub…. </a:t>
            </a:r>
          </a:p>
          <a:p>
            <a:r>
              <a:rPr lang="ca-ES" dirty="0" smtClean="0"/>
              <a:t>Esmorzar i sopar amb </a:t>
            </a:r>
            <a:r>
              <a:rPr lang="ca-ES" dirty="0" err="1" smtClean="0"/>
              <a:t>Buffet</a:t>
            </a:r>
            <a:r>
              <a:rPr lang="ca-ES" dirty="0" smtClean="0"/>
              <a:t>.</a:t>
            </a:r>
          </a:p>
          <a:p>
            <a:r>
              <a:rPr lang="ca-ES" dirty="0" smtClean="0"/>
              <a:t>Està a 10 km del poble de La Massana. </a:t>
            </a:r>
          </a:p>
          <a:p>
            <a:r>
              <a:rPr lang="ca-ES" dirty="0" smtClean="0"/>
              <a:t>Està situat a 10 minuts caminant del centre.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err="1" smtClean="0">
                <a:hlinkClick r:id="rId2"/>
              </a:rPr>
              <a:t>On</a:t>
            </a:r>
            <a:r>
              <a:rPr lang="es-ES" dirty="0" smtClean="0">
                <a:hlinkClick r:id="rId2"/>
              </a:rPr>
              <a:t> </a:t>
            </a:r>
            <a:r>
              <a:rPr lang="es-ES" dirty="0" err="1" smtClean="0">
                <a:hlinkClick r:id="rId2"/>
              </a:rPr>
              <a:t>esquiarem</a:t>
            </a:r>
            <a:r>
              <a:rPr lang="es-ES" dirty="0" smtClean="0">
                <a:hlinkClick r:id="rId2"/>
              </a:rPr>
              <a:t>? </a:t>
            </a:r>
            <a:endParaRPr lang="es-ES" dirty="0"/>
          </a:p>
        </p:txBody>
      </p:sp>
      <p:pic>
        <p:nvPicPr>
          <p:cNvPr id="4" name="Picture 2" descr="Pal Arinsal – Ski Andor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382804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Horaris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DIMARTS </a:t>
            </a:r>
            <a:r>
              <a:rPr lang="es-ES" dirty="0" smtClean="0"/>
              <a:t>4 </a:t>
            </a:r>
            <a:r>
              <a:rPr lang="es-ES" dirty="0" smtClean="0"/>
              <a:t>DE </a:t>
            </a:r>
            <a:r>
              <a:rPr lang="es-ES" dirty="0" smtClean="0"/>
              <a:t>FEBRER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8:15 a 8:30 </a:t>
            </a:r>
            <a:r>
              <a:rPr lang="es-ES" dirty="0" err="1" smtClean="0"/>
              <a:t>passar</a:t>
            </a:r>
            <a:r>
              <a:rPr lang="es-ES" dirty="0" smtClean="0"/>
              <a:t> </a:t>
            </a:r>
            <a:r>
              <a:rPr lang="es-ES" dirty="0" err="1" smtClean="0"/>
              <a:t>llista</a:t>
            </a:r>
            <a:r>
              <a:rPr lang="es-ES" dirty="0" smtClean="0"/>
              <a:t> i revisar que </a:t>
            </a:r>
            <a:r>
              <a:rPr lang="es-ES" dirty="0" err="1" smtClean="0"/>
              <a:t>portin</a:t>
            </a:r>
            <a:r>
              <a:rPr lang="es-ES" dirty="0" smtClean="0"/>
              <a:t> tota la </a:t>
            </a:r>
            <a:r>
              <a:rPr lang="es-ES" dirty="0" err="1" smtClean="0"/>
              <a:t>documentació</a:t>
            </a:r>
            <a:endParaRPr lang="es-ES" dirty="0" smtClean="0"/>
          </a:p>
          <a:p>
            <a:pPr lvl="1"/>
            <a:r>
              <a:rPr lang="es-ES" dirty="0" err="1" smtClean="0"/>
              <a:t>Sortida</a:t>
            </a:r>
            <a:r>
              <a:rPr lang="es-ES" dirty="0" smtClean="0"/>
              <a:t> a les 08:45 aprox. (Cal que </a:t>
            </a:r>
            <a:r>
              <a:rPr lang="es-ES" dirty="0" err="1" smtClean="0"/>
              <a:t>portin</a:t>
            </a:r>
            <a:r>
              <a:rPr lang="es-ES" dirty="0" smtClean="0"/>
              <a:t> el dinar de casa)</a:t>
            </a:r>
          </a:p>
          <a:p>
            <a:pPr lvl="1"/>
            <a:r>
              <a:rPr lang="es-ES" dirty="0" smtClean="0"/>
              <a:t>Arribada a les 15:30 aprox. I </a:t>
            </a:r>
            <a:r>
              <a:rPr lang="es-ES" dirty="0" err="1" smtClean="0"/>
              <a:t>lloguer</a:t>
            </a:r>
            <a:r>
              <a:rPr lang="es-ES" dirty="0" smtClean="0"/>
              <a:t> de material</a:t>
            </a:r>
          </a:p>
          <a:p>
            <a:pPr lvl="1"/>
            <a:r>
              <a:rPr lang="es-ES" dirty="0" smtClean="0"/>
              <a:t>20:00 Sopar</a:t>
            </a:r>
          </a:p>
          <a:p>
            <a:pPr lvl="1"/>
            <a:r>
              <a:rPr lang="es-ES" dirty="0" smtClean="0"/>
              <a:t>22:30 a dormir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Horari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DIMERCRES </a:t>
            </a:r>
            <a:r>
              <a:rPr lang="es-ES" dirty="0"/>
              <a:t>5</a:t>
            </a:r>
            <a:r>
              <a:rPr lang="es-ES" dirty="0" smtClean="0"/>
              <a:t> DE FEBRER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7:30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despertem</a:t>
            </a:r>
            <a:endParaRPr lang="es-ES" dirty="0" smtClean="0"/>
          </a:p>
          <a:p>
            <a:pPr lvl="1"/>
            <a:r>
              <a:rPr lang="es-ES" dirty="0" smtClean="0"/>
              <a:t>8:00 </a:t>
            </a:r>
            <a:r>
              <a:rPr lang="es-ES" dirty="0" err="1" smtClean="0"/>
              <a:t>Esmorzar</a:t>
            </a:r>
            <a:endParaRPr lang="es-ES" dirty="0" smtClean="0"/>
          </a:p>
          <a:p>
            <a:pPr lvl="1"/>
            <a:r>
              <a:rPr lang="es-ES" dirty="0" smtClean="0"/>
              <a:t>8:45 </a:t>
            </a:r>
            <a:r>
              <a:rPr lang="es-ES" dirty="0" err="1" smtClean="0"/>
              <a:t>Sortida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a pistes</a:t>
            </a:r>
          </a:p>
          <a:p>
            <a:pPr lvl="1"/>
            <a:r>
              <a:rPr lang="es-ES" dirty="0" smtClean="0"/>
              <a:t>10:00 a 12:00 </a:t>
            </a:r>
            <a:r>
              <a:rPr lang="es-ES" dirty="0" err="1" smtClean="0"/>
              <a:t>Inici</a:t>
            </a:r>
            <a:r>
              <a:rPr lang="es-ES" dirty="0" smtClean="0"/>
              <a:t> de les </a:t>
            </a:r>
            <a:r>
              <a:rPr lang="es-ES" dirty="0" err="1" smtClean="0"/>
              <a:t>classes</a:t>
            </a:r>
            <a:r>
              <a:rPr lang="es-ES" dirty="0" smtClean="0"/>
              <a:t> </a:t>
            </a:r>
            <a:r>
              <a:rPr lang="es-ES" dirty="0" err="1" smtClean="0"/>
              <a:t>d’esqui</a:t>
            </a:r>
            <a:endParaRPr lang="es-ES" dirty="0" smtClean="0"/>
          </a:p>
          <a:p>
            <a:pPr lvl="1"/>
            <a:r>
              <a:rPr lang="es-ES" dirty="0" smtClean="0"/>
              <a:t>13:00 Dinar</a:t>
            </a:r>
          </a:p>
          <a:p>
            <a:pPr lvl="1"/>
            <a:r>
              <a:rPr lang="es-ES" dirty="0" smtClean="0"/>
              <a:t>15:00 a 16:00 </a:t>
            </a:r>
            <a:r>
              <a:rPr lang="es-ES" dirty="0" err="1" smtClean="0"/>
              <a:t>Esqui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acompanyant</a:t>
            </a:r>
            <a:endParaRPr lang="es-ES" dirty="0" smtClean="0"/>
          </a:p>
          <a:p>
            <a:pPr lvl="1"/>
            <a:r>
              <a:rPr lang="es-ES" dirty="0" smtClean="0"/>
              <a:t>17:00 Fi </a:t>
            </a:r>
            <a:r>
              <a:rPr lang="es-ES" dirty="0" err="1" smtClean="0"/>
              <a:t>d’esquí</a:t>
            </a:r>
            <a:r>
              <a:rPr lang="es-ES" dirty="0" smtClean="0"/>
              <a:t> i tornada a </a:t>
            </a:r>
            <a:r>
              <a:rPr lang="es-ES" dirty="0" err="1" smtClean="0"/>
              <a:t>l’hotel</a:t>
            </a:r>
            <a:endParaRPr lang="es-ES" dirty="0" smtClean="0"/>
          </a:p>
          <a:p>
            <a:pPr lvl="1"/>
            <a:r>
              <a:rPr lang="es-ES" dirty="0" smtClean="0"/>
              <a:t>17:30 </a:t>
            </a:r>
            <a:r>
              <a:rPr lang="es-ES" dirty="0" err="1" smtClean="0"/>
              <a:t>Xerrada</a:t>
            </a:r>
            <a:r>
              <a:rPr lang="es-ES" dirty="0" smtClean="0"/>
              <a:t> sobre normes de </a:t>
            </a:r>
            <a:r>
              <a:rPr lang="es-ES" dirty="0" err="1" smtClean="0"/>
              <a:t>seguretat</a:t>
            </a:r>
            <a:r>
              <a:rPr lang="es-ES" dirty="0" smtClean="0"/>
              <a:t> en </a:t>
            </a:r>
            <a:r>
              <a:rPr lang="es-ES" dirty="0" err="1" smtClean="0"/>
              <a:t>l’esquí</a:t>
            </a:r>
            <a:endParaRPr lang="es-ES" dirty="0" smtClean="0"/>
          </a:p>
          <a:p>
            <a:pPr lvl="1"/>
            <a:r>
              <a:rPr lang="es-ES" dirty="0" smtClean="0"/>
              <a:t>20:00 Sopar</a:t>
            </a:r>
          </a:p>
          <a:p>
            <a:pPr lvl="1"/>
            <a:r>
              <a:rPr lang="es-ES" dirty="0" smtClean="0"/>
              <a:t>22:30 Dormir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Horari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DIJOUS </a:t>
            </a:r>
            <a:r>
              <a:rPr lang="es-ES" dirty="0"/>
              <a:t>6</a:t>
            </a:r>
            <a:r>
              <a:rPr lang="es-ES" dirty="0" smtClean="0"/>
              <a:t> </a:t>
            </a:r>
            <a:r>
              <a:rPr lang="es-ES" dirty="0" smtClean="0"/>
              <a:t>DE FEBRER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7:30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despertem</a:t>
            </a:r>
            <a:endParaRPr lang="es-ES" dirty="0" smtClean="0"/>
          </a:p>
          <a:p>
            <a:pPr lvl="1"/>
            <a:r>
              <a:rPr lang="es-ES" dirty="0" smtClean="0"/>
              <a:t>8:00 </a:t>
            </a:r>
            <a:r>
              <a:rPr lang="es-ES" dirty="0" err="1" smtClean="0"/>
              <a:t>Esmorzar</a:t>
            </a:r>
            <a:endParaRPr lang="es-ES" dirty="0" smtClean="0"/>
          </a:p>
          <a:p>
            <a:pPr lvl="1"/>
            <a:r>
              <a:rPr lang="es-ES" dirty="0" smtClean="0"/>
              <a:t>8:45 </a:t>
            </a:r>
            <a:r>
              <a:rPr lang="es-ES" dirty="0" err="1" smtClean="0"/>
              <a:t>Sortida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a les pistes</a:t>
            </a:r>
          </a:p>
          <a:p>
            <a:pPr lvl="1"/>
            <a:r>
              <a:rPr lang="es-ES" dirty="0" smtClean="0"/>
              <a:t>10:00 a 12:00 </a:t>
            </a:r>
            <a:r>
              <a:rPr lang="es-ES" dirty="0" err="1" smtClean="0"/>
              <a:t>classe</a:t>
            </a:r>
            <a:r>
              <a:rPr lang="es-ES" dirty="0" smtClean="0"/>
              <a:t> </a:t>
            </a:r>
            <a:r>
              <a:rPr lang="es-ES" dirty="0" err="1" smtClean="0"/>
              <a:t>d’esqui</a:t>
            </a:r>
            <a:endParaRPr lang="es-ES" dirty="0" smtClean="0"/>
          </a:p>
          <a:p>
            <a:pPr lvl="1"/>
            <a:r>
              <a:rPr lang="es-ES" dirty="0" smtClean="0"/>
              <a:t>13:00 Dinar</a:t>
            </a:r>
          </a:p>
          <a:p>
            <a:pPr lvl="1"/>
            <a:r>
              <a:rPr lang="es-ES" dirty="0" smtClean="0"/>
              <a:t>15:00 a 16:00 </a:t>
            </a:r>
            <a:r>
              <a:rPr lang="es-ES" dirty="0" err="1" smtClean="0"/>
              <a:t>Esqui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acompanyant</a:t>
            </a:r>
            <a:endParaRPr lang="es-ES" dirty="0" smtClean="0"/>
          </a:p>
          <a:p>
            <a:pPr lvl="1"/>
            <a:r>
              <a:rPr lang="es-ES" dirty="0" smtClean="0"/>
              <a:t>17:00 Fi </a:t>
            </a:r>
            <a:r>
              <a:rPr lang="es-ES" dirty="0" err="1" smtClean="0"/>
              <a:t>d’esquí</a:t>
            </a:r>
            <a:r>
              <a:rPr lang="es-ES" dirty="0" smtClean="0"/>
              <a:t> i tornada a </a:t>
            </a:r>
            <a:r>
              <a:rPr lang="es-ES" dirty="0" err="1" smtClean="0"/>
              <a:t>l’hotel</a:t>
            </a:r>
            <a:endParaRPr lang="es-ES" dirty="0" smtClean="0"/>
          </a:p>
          <a:p>
            <a:pPr lvl="1"/>
            <a:r>
              <a:rPr lang="es-ES" dirty="0" err="1" smtClean="0"/>
              <a:t>Passejada</a:t>
            </a:r>
            <a:r>
              <a:rPr lang="es-ES" dirty="0" smtClean="0"/>
              <a:t> a Andorra la Vella.</a:t>
            </a:r>
          </a:p>
          <a:p>
            <a:pPr lvl="1"/>
            <a:r>
              <a:rPr lang="es-ES" dirty="0" smtClean="0"/>
              <a:t>20:00 Sopar</a:t>
            </a:r>
          </a:p>
          <a:p>
            <a:pPr lvl="1"/>
            <a:r>
              <a:rPr lang="es-ES" dirty="0" smtClean="0"/>
              <a:t>22:30 Dormir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575</Words>
  <Application>Microsoft Office PowerPoint</Application>
  <PresentationFormat>Presentación en pantalla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Què inclou el preu?</vt:lpstr>
      <vt:lpstr>Què cal portar?</vt:lpstr>
      <vt:lpstr>On anem?</vt:lpstr>
      <vt:lpstr>On esquiarem? </vt:lpstr>
      <vt:lpstr>Horaris</vt:lpstr>
      <vt:lpstr>Horari</vt:lpstr>
      <vt:lpstr>Horari</vt:lpstr>
      <vt:lpstr>Horari</vt:lpstr>
      <vt:lpstr>Presentación de PowerPoint</vt:lpstr>
      <vt:lpstr>Presentación de PowerPoint</vt:lpstr>
    </vt:vector>
  </TitlesOfParts>
  <Company>Departament d'Ensenyament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</dc:creator>
  <cp:lastModifiedBy>Institut de Llançà 01</cp:lastModifiedBy>
  <cp:revision>52</cp:revision>
  <dcterms:created xsi:type="dcterms:W3CDTF">2015-01-19T10:01:03Z</dcterms:created>
  <dcterms:modified xsi:type="dcterms:W3CDTF">2019-12-16T11:45:43Z</dcterms:modified>
</cp:coreProperties>
</file>