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</p:sldMasterIdLst>
  <p:notesMasterIdLst>
    <p:notesMasterId r:id="rId19"/>
  </p:notesMasterIdLst>
  <p:sldIdLst>
    <p:sldId id="256" r:id="rId3"/>
    <p:sldId id="257" r:id="rId4"/>
    <p:sldId id="258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2" r:id="rId15"/>
    <p:sldId id="275" r:id="rId16"/>
    <p:sldId id="276" r:id="rId17"/>
    <p:sldId id="278" r:id="rId18"/>
  </p:sldIdLst>
  <p:sldSz cx="9144000" cy="6858000" type="screen4x3"/>
  <p:notesSz cx="6858000" cy="9144000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sz="2400" kern="1200">
        <a:solidFill>
          <a:schemeClr val="bg1"/>
        </a:solidFill>
        <a:latin typeface="Verdana" charset="0"/>
        <a:ea typeface="ＭＳ Ｐゴシック" charset="0"/>
        <a:cs typeface="ＭＳ Ｐゴシック" charset="0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sz="2400" kern="1200">
        <a:solidFill>
          <a:schemeClr val="bg1"/>
        </a:solidFill>
        <a:latin typeface="Verdana" charset="0"/>
        <a:ea typeface="ＭＳ Ｐゴシック" charset="0"/>
        <a:cs typeface="ＭＳ Ｐゴシック" charset="0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sz="2400" kern="1200">
        <a:solidFill>
          <a:schemeClr val="bg1"/>
        </a:solidFill>
        <a:latin typeface="Verdana" charset="0"/>
        <a:ea typeface="ＭＳ Ｐゴシック" charset="0"/>
        <a:cs typeface="ＭＳ Ｐゴシック" charset="0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sz="2400" kern="1200">
        <a:solidFill>
          <a:schemeClr val="bg1"/>
        </a:solidFill>
        <a:latin typeface="Verdana" charset="0"/>
        <a:ea typeface="ＭＳ Ｐゴシック" charset="0"/>
        <a:cs typeface="ＭＳ Ｐゴシック" charset="0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sz="2400" kern="1200">
        <a:solidFill>
          <a:schemeClr val="bg1"/>
        </a:solidFill>
        <a:latin typeface="Verdana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bg1"/>
        </a:solidFill>
        <a:latin typeface="Verdana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bg1"/>
        </a:solidFill>
        <a:latin typeface="Verdana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bg1"/>
        </a:solidFill>
        <a:latin typeface="Verdana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bg1"/>
        </a:solidFill>
        <a:latin typeface="Verdana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264" y="10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AutoShape 1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s-ES">
              <a:latin typeface="Verdana" pitchFamily="32" charset="0"/>
              <a:ea typeface="+mn-ea"/>
              <a:cs typeface="+mn-cs"/>
            </a:endParaRPr>
          </a:p>
        </p:txBody>
      </p:sp>
      <p:sp>
        <p:nvSpPr>
          <p:cNvPr id="26627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0" y="695325"/>
            <a:ext cx="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075" name="Rectangle 3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3225" cy="411162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s-ES" noProof="0" smtClean="0"/>
          </a:p>
        </p:txBody>
      </p:sp>
    </p:spTree>
    <p:extLst>
      <p:ext uri="{BB962C8B-B14F-4D97-AF65-F5344CB8AC3E}">
        <p14:creationId xmlns:p14="http://schemas.microsoft.com/office/powerpoint/2010/main" val="118593864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16" charset="0"/>
        <a:ea typeface="ＭＳ Ｐゴシック" charset="0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16" charset="0"/>
        <a:ea typeface="ＭＳ Ｐゴシック" charset="0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16" charset="0"/>
        <a:ea typeface="ＭＳ Ｐゴシック" charset="0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16" charset="0"/>
        <a:ea typeface="ＭＳ Ｐゴシック" charset="0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16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Text Box 2"/>
          <p:cNvSpPr txBox="1">
            <a:spLocks noChangeArrowheads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E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9" name="Text Box 2"/>
          <p:cNvSpPr txBox="1">
            <a:spLocks noChangeArrowheads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E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3" name="Text Box 2"/>
          <p:cNvSpPr txBox="1">
            <a:spLocks noChangeArrowheads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E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Text Box 2"/>
          <p:cNvSpPr txBox="1">
            <a:spLocks noChangeArrowheads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E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5" name="Text Box 2"/>
          <p:cNvSpPr txBox="1">
            <a:spLocks noChangeArrowheads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E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7" name="Text Box 2"/>
          <p:cNvSpPr txBox="1">
            <a:spLocks noChangeArrowheads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E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1" name="Text Box 2"/>
          <p:cNvSpPr txBox="1">
            <a:spLocks noChangeArrowheads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E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9" name="Text Box 2"/>
          <p:cNvSpPr txBox="1">
            <a:spLocks noChangeArrowheads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E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Text Box 2"/>
          <p:cNvSpPr txBox="1">
            <a:spLocks noChangeArrowheads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E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Text Box 2"/>
          <p:cNvSpPr txBox="1">
            <a:spLocks noChangeArrowheads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E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Text Box 2"/>
          <p:cNvSpPr txBox="1">
            <a:spLocks noChangeArrowheads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E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Text Box 2"/>
          <p:cNvSpPr txBox="1">
            <a:spLocks noChangeArrowheads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E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Text Box 2"/>
          <p:cNvSpPr txBox="1">
            <a:spLocks noChangeArrowheads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E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Text Box 2"/>
          <p:cNvSpPr txBox="1">
            <a:spLocks noChangeArrowheads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E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Text Box 2"/>
          <p:cNvSpPr txBox="1">
            <a:spLocks noChangeArrowheads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E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Text Box 2"/>
          <p:cNvSpPr txBox="1">
            <a:spLocks noChangeArrowheads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Rectangle 68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ED56578-2022-934A-B1CA-1BC81A7D0D36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160400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68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E052E7E-1804-4341-B43A-9000E519145F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364780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991350" y="188913"/>
            <a:ext cx="2039938" cy="5903912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871538" y="188913"/>
            <a:ext cx="5967412" cy="5903912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68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EDE1871-215E-E740-A18F-7EB571DD1385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862493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Rectangle 70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EA1E22F-72D7-3E44-AD48-7D86373731A2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250462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70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F2ED407-3CDA-8E43-BFE4-DDE4E14EE2A9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636407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Rectangle 70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454C696-2934-574D-8D31-0BF9B1ECE2C7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8898757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912813" y="1905000"/>
            <a:ext cx="3976687" cy="41878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041900" y="1905000"/>
            <a:ext cx="3978275" cy="41878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Rectangle 70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E01B59B-2975-FB4F-85BA-3998454DA450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705875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Rectangle 70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975CA4D-B1A6-8F4A-B4C8-4F7F947E902A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3241803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Rectangle 70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ABDFCD-24F3-B94B-8F67-53696A395E6E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5837222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0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305EEE2-15A0-B246-A392-3DA1D0D7D9DD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6215900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70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6091D0A-ADE6-B54A-8FCB-F95D2E68CCF6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502293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68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6BA2531-4636-A34D-9376-8DFF18608BFE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2175888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70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F9E60DF-9270-0141-BA3F-705DD44257D0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8253943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70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21F1114-E502-DE48-9FD0-26D9F96E3794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6160855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991350" y="188913"/>
            <a:ext cx="2039938" cy="5903912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871538" y="188913"/>
            <a:ext cx="5967412" cy="5903912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70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A5E2825-C0FB-3541-AC57-588BE8A349C8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889305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Rectangle 68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CC0DDC0-FB70-D047-B0C9-DC3BE47266DF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351900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912813" y="1905000"/>
            <a:ext cx="3976687" cy="41878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041900" y="1905000"/>
            <a:ext cx="3978275" cy="41878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Rectangle 68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8C7EC26-F3B1-2247-AF50-6B0A7273C4E2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773292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Rectangle 68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DDE603A-9B34-8F43-8CCB-4EF70356E139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963430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Rectangle 68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E9FAF34-3A09-6543-B2E2-0AFF8C52D202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475326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8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A61E476-214A-F441-85D8-4FE9D0024E94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650499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68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EA37C22-AEDF-AA4D-AC47-95F065A16F53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877191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68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B3B76A5-ED16-5A49-9348-AC3F3602036A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004986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AEAE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1"/>
          <p:cNvGrpSpPr>
            <a:grpSpLocks/>
          </p:cNvGrpSpPr>
          <p:nvPr/>
        </p:nvGrpSpPr>
        <p:grpSpPr bwMode="auto">
          <a:xfrm>
            <a:off x="0" y="0"/>
            <a:ext cx="9144000" cy="6864350"/>
            <a:chOff x="0" y="0"/>
            <a:chExt cx="5760" cy="4324"/>
          </a:xfrm>
        </p:grpSpPr>
        <p:sp>
          <p:nvSpPr>
            <p:cNvPr id="1026" name="Rectangle 2"/>
            <p:cNvSpPr>
              <a:spLocks noChangeArrowheads="1"/>
            </p:cNvSpPr>
            <p:nvPr/>
          </p:nvSpPr>
          <p:spPr bwMode="auto">
            <a:xfrm>
              <a:off x="0" y="0"/>
              <a:ext cx="46" cy="4318"/>
            </a:xfrm>
            <a:prstGeom prst="rect">
              <a:avLst/>
            </a:prstGeom>
            <a:solidFill>
              <a:srgbClr val="DDDDDD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buFont typeface="Times New Roman" pitchFamily="16" charset="0"/>
                <a:buNone/>
                <a:defRPr/>
              </a:pPr>
              <a:endParaRPr lang="es-ES">
                <a:latin typeface="Verdana" pitchFamily="32" charset="0"/>
                <a:ea typeface="+mn-ea"/>
                <a:cs typeface="+mn-cs"/>
              </a:endParaRPr>
            </a:p>
          </p:txBody>
        </p:sp>
        <p:sp>
          <p:nvSpPr>
            <p:cNvPr id="1027" name="Rectangle 3"/>
            <p:cNvSpPr>
              <a:spLocks noChangeArrowheads="1"/>
            </p:cNvSpPr>
            <p:nvPr/>
          </p:nvSpPr>
          <p:spPr bwMode="auto">
            <a:xfrm>
              <a:off x="96" y="6"/>
              <a:ext cx="46" cy="4318"/>
            </a:xfrm>
            <a:prstGeom prst="rect">
              <a:avLst/>
            </a:prstGeom>
            <a:solidFill>
              <a:srgbClr val="DDDDDD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buFont typeface="Times New Roman" pitchFamily="16" charset="0"/>
                <a:buNone/>
                <a:defRPr/>
              </a:pPr>
              <a:endParaRPr lang="es-ES">
                <a:latin typeface="Verdana" pitchFamily="32" charset="0"/>
                <a:ea typeface="+mn-ea"/>
                <a:cs typeface="+mn-cs"/>
              </a:endParaRPr>
            </a:p>
          </p:txBody>
        </p:sp>
        <p:sp>
          <p:nvSpPr>
            <p:cNvPr id="1028" name="Rectangle 4"/>
            <p:cNvSpPr>
              <a:spLocks noChangeArrowheads="1"/>
            </p:cNvSpPr>
            <p:nvPr/>
          </p:nvSpPr>
          <p:spPr bwMode="auto">
            <a:xfrm>
              <a:off x="192" y="6"/>
              <a:ext cx="46" cy="4318"/>
            </a:xfrm>
            <a:prstGeom prst="rect">
              <a:avLst/>
            </a:prstGeom>
            <a:solidFill>
              <a:srgbClr val="DDDDDD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buFont typeface="Times New Roman" pitchFamily="16" charset="0"/>
                <a:buNone/>
                <a:defRPr/>
              </a:pPr>
              <a:endParaRPr lang="es-ES">
                <a:latin typeface="Verdana" pitchFamily="32" charset="0"/>
                <a:ea typeface="+mn-ea"/>
                <a:cs typeface="+mn-cs"/>
              </a:endParaRPr>
            </a:p>
          </p:txBody>
        </p:sp>
        <p:sp>
          <p:nvSpPr>
            <p:cNvPr id="1029" name="Rectangle 5"/>
            <p:cNvSpPr>
              <a:spLocks noChangeArrowheads="1"/>
            </p:cNvSpPr>
            <p:nvPr/>
          </p:nvSpPr>
          <p:spPr bwMode="auto">
            <a:xfrm>
              <a:off x="288" y="6"/>
              <a:ext cx="46" cy="4318"/>
            </a:xfrm>
            <a:prstGeom prst="rect">
              <a:avLst/>
            </a:prstGeom>
            <a:solidFill>
              <a:srgbClr val="DDDDDD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buFont typeface="Times New Roman" pitchFamily="16" charset="0"/>
                <a:buNone/>
                <a:defRPr/>
              </a:pPr>
              <a:endParaRPr lang="es-ES">
                <a:latin typeface="Verdana" pitchFamily="32" charset="0"/>
                <a:ea typeface="+mn-ea"/>
                <a:cs typeface="+mn-cs"/>
              </a:endParaRPr>
            </a:p>
          </p:txBody>
        </p:sp>
        <p:sp>
          <p:nvSpPr>
            <p:cNvPr id="1030" name="Rectangle 6"/>
            <p:cNvSpPr>
              <a:spLocks noChangeArrowheads="1"/>
            </p:cNvSpPr>
            <p:nvPr/>
          </p:nvSpPr>
          <p:spPr bwMode="auto">
            <a:xfrm>
              <a:off x="384" y="6"/>
              <a:ext cx="46" cy="4318"/>
            </a:xfrm>
            <a:prstGeom prst="rect">
              <a:avLst/>
            </a:prstGeom>
            <a:solidFill>
              <a:srgbClr val="DDDDDD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buFont typeface="Times New Roman" pitchFamily="16" charset="0"/>
                <a:buNone/>
                <a:defRPr/>
              </a:pPr>
              <a:endParaRPr lang="es-ES">
                <a:latin typeface="Verdana" pitchFamily="32" charset="0"/>
                <a:ea typeface="+mn-ea"/>
                <a:cs typeface="+mn-cs"/>
              </a:endParaRPr>
            </a:p>
          </p:txBody>
        </p:sp>
        <p:sp>
          <p:nvSpPr>
            <p:cNvPr id="1031" name="Rectangle 7"/>
            <p:cNvSpPr>
              <a:spLocks noChangeArrowheads="1"/>
            </p:cNvSpPr>
            <p:nvPr/>
          </p:nvSpPr>
          <p:spPr bwMode="auto">
            <a:xfrm>
              <a:off x="480" y="6"/>
              <a:ext cx="46" cy="4318"/>
            </a:xfrm>
            <a:prstGeom prst="rect">
              <a:avLst/>
            </a:prstGeom>
            <a:solidFill>
              <a:srgbClr val="DDDDDD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buFont typeface="Times New Roman" pitchFamily="16" charset="0"/>
                <a:buNone/>
                <a:defRPr/>
              </a:pPr>
              <a:endParaRPr lang="es-ES">
                <a:latin typeface="Verdana" pitchFamily="32" charset="0"/>
                <a:ea typeface="+mn-ea"/>
                <a:cs typeface="+mn-cs"/>
              </a:endParaRPr>
            </a:p>
          </p:txBody>
        </p:sp>
        <p:sp>
          <p:nvSpPr>
            <p:cNvPr id="1032" name="Rectangle 8"/>
            <p:cNvSpPr>
              <a:spLocks noChangeArrowheads="1"/>
            </p:cNvSpPr>
            <p:nvPr/>
          </p:nvSpPr>
          <p:spPr bwMode="auto">
            <a:xfrm>
              <a:off x="576" y="6"/>
              <a:ext cx="46" cy="4318"/>
            </a:xfrm>
            <a:prstGeom prst="rect">
              <a:avLst/>
            </a:prstGeom>
            <a:solidFill>
              <a:srgbClr val="DDDDDD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buFont typeface="Times New Roman" pitchFamily="16" charset="0"/>
                <a:buNone/>
                <a:defRPr/>
              </a:pPr>
              <a:endParaRPr lang="es-ES">
                <a:latin typeface="Verdana" pitchFamily="32" charset="0"/>
                <a:ea typeface="+mn-ea"/>
                <a:cs typeface="+mn-cs"/>
              </a:endParaRPr>
            </a:p>
          </p:txBody>
        </p:sp>
        <p:sp>
          <p:nvSpPr>
            <p:cNvPr id="1033" name="Rectangle 9"/>
            <p:cNvSpPr>
              <a:spLocks noChangeArrowheads="1"/>
            </p:cNvSpPr>
            <p:nvPr/>
          </p:nvSpPr>
          <p:spPr bwMode="auto">
            <a:xfrm>
              <a:off x="672" y="6"/>
              <a:ext cx="46" cy="4318"/>
            </a:xfrm>
            <a:prstGeom prst="rect">
              <a:avLst/>
            </a:prstGeom>
            <a:solidFill>
              <a:srgbClr val="DDDDDD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buFont typeface="Times New Roman" pitchFamily="16" charset="0"/>
                <a:buNone/>
                <a:defRPr/>
              </a:pPr>
              <a:endParaRPr lang="es-ES">
                <a:latin typeface="Verdana" pitchFamily="32" charset="0"/>
                <a:ea typeface="+mn-ea"/>
                <a:cs typeface="+mn-cs"/>
              </a:endParaRPr>
            </a:p>
          </p:txBody>
        </p:sp>
        <p:sp>
          <p:nvSpPr>
            <p:cNvPr id="1034" name="Rectangle 10"/>
            <p:cNvSpPr>
              <a:spLocks noChangeArrowheads="1"/>
            </p:cNvSpPr>
            <p:nvPr/>
          </p:nvSpPr>
          <p:spPr bwMode="auto">
            <a:xfrm>
              <a:off x="768" y="6"/>
              <a:ext cx="46" cy="4318"/>
            </a:xfrm>
            <a:prstGeom prst="rect">
              <a:avLst/>
            </a:prstGeom>
            <a:solidFill>
              <a:srgbClr val="DDDDDD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buFont typeface="Times New Roman" pitchFamily="16" charset="0"/>
                <a:buNone/>
                <a:defRPr/>
              </a:pPr>
              <a:endParaRPr lang="es-ES">
                <a:latin typeface="Verdana" pitchFamily="32" charset="0"/>
                <a:ea typeface="+mn-ea"/>
                <a:cs typeface="+mn-cs"/>
              </a:endParaRPr>
            </a:p>
          </p:txBody>
        </p:sp>
        <p:sp>
          <p:nvSpPr>
            <p:cNvPr id="1035" name="Rectangle 11"/>
            <p:cNvSpPr>
              <a:spLocks noChangeArrowheads="1"/>
            </p:cNvSpPr>
            <p:nvPr/>
          </p:nvSpPr>
          <p:spPr bwMode="auto">
            <a:xfrm>
              <a:off x="864" y="6"/>
              <a:ext cx="46" cy="4318"/>
            </a:xfrm>
            <a:prstGeom prst="rect">
              <a:avLst/>
            </a:prstGeom>
            <a:solidFill>
              <a:srgbClr val="DDDDDD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buFont typeface="Times New Roman" pitchFamily="16" charset="0"/>
                <a:buNone/>
                <a:defRPr/>
              </a:pPr>
              <a:endParaRPr lang="es-ES">
                <a:latin typeface="Verdana" pitchFamily="32" charset="0"/>
                <a:ea typeface="+mn-ea"/>
                <a:cs typeface="+mn-cs"/>
              </a:endParaRPr>
            </a:p>
          </p:txBody>
        </p:sp>
        <p:sp>
          <p:nvSpPr>
            <p:cNvPr id="1036" name="Rectangle 12"/>
            <p:cNvSpPr>
              <a:spLocks noChangeArrowheads="1"/>
            </p:cNvSpPr>
            <p:nvPr/>
          </p:nvSpPr>
          <p:spPr bwMode="auto">
            <a:xfrm>
              <a:off x="960" y="6"/>
              <a:ext cx="46" cy="4318"/>
            </a:xfrm>
            <a:prstGeom prst="rect">
              <a:avLst/>
            </a:prstGeom>
            <a:solidFill>
              <a:srgbClr val="DDDDDD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buFont typeface="Times New Roman" pitchFamily="16" charset="0"/>
                <a:buNone/>
                <a:defRPr/>
              </a:pPr>
              <a:endParaRPr lang="es-ES">
                <a:latin typeface="Verdana" pitchFamily="32" charset="0"/>
                <a:ea typeface="+mn-ea"/>
                <a:cs typeface="+mn-cs"/>
              </a:endParaRPr>
            </a:p>
          </p:txBody>
        </p:sp>
        <p:sp>
          <p:nvSpPr>
            <p:cNvPr id="1037" name="Rectangle 13"/>
            <p:cNvSpPr>
              <a:spLocks noChangeArrowheads="1"/>
            </p:cNvSpPr>
            <p:nvPr/>
          </p:nvSpPr>
          <p:spPr bwMode="auto">
            <a:xfrm>
              <a:off x="1056" y="6"/>
              <a:ext cx="46" cy="4318"/>
            </a:xfrm>
            <a:prstGeom prst="rect">
              <a:avLst/>
            </a:prstGeom>
            <a:solidFill>
              <a:srgbClr val="DDDDDD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buFont typeface="Times New Roman" pitchFamily="16" charset="0"/>
                <a:buNone/>
                <a:defRPr/>
              </a:pPr>
              <a:endParaRPr lang="es-ES">
                <a:latin typeface="Verdana" pitchFamily="32" charset="0"/>
                <a:ea typeface="+mn-ea"/>
                <a:cs typeface="+mn-cs"/>
              </a:endParaRPr>
            </a:p>
          </p:txBody>
        </p:sp>
        <p:sp>
          <p:nvSpPr>
            <p:cNvPr id="1038" name="Rectangle 14"/>
            <p:cNvSpPr>
              <a:spLocks noChangeArrowheads="1"/>
            </p:cNvSpPr>
            <p:nvPr/>
          </p:nvSpPr>
          <p:spPr bwMode="auto">
            <a:xfrm>
              <a:off x="1152" y="6"/>
              <a:ext cx="46" cy="4318"/>
            </a:xfrm>
            <a:prstGeom prst="rect">
              <a:avLst/>
            </a:prstGeom>
            <a:solidFill>
              <a:srgbClr val="DDDDDD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buFont typeface="Times New Roman" pitchFamily="16" charset="0"/>
                <a:buNone/>
                <a:defRPr/>
              </a:pPr>
              <a:endParaRPr lang="es-ES">
                <a:latin typeface="Verdana" pitchFamily="32" charset="0"/>
                <a:ea typeface="+mn-ea"/>
                <a:cs typeface="+mn-cs"/>
              </a:endParaRPr>
            </a:p>
          </p:txBody>
        </p:sp>
        <p:sp>
          <p:nvSpPr>
            <p:cNvPr id="1039" name="Rectangle 15"/>
            <p:cNvSpPr>
              <a:spLocks noChangeArrowheads="1"/>
            </p:cNvSpPr>
            <p:nvPr/>
          </p:nvSpPr>
          <p:spPr bwMode="auto">
            <a:xfrm>
              <a:off x="1248" y="6"/>
              <a:ext cx="46" cy="4318"/>
            </a:xfrm>
            <a:prstGeom prst="rect">
              <a:avLst/>
            </a:prstGeom>
            <a:solidFill>
              <a:srgbClr val="DDDDDD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buFont typeface="Times New Roman" pitchFamily="16" charset="0"/>
                <a:buNone/>
                <a:defRPr/>
              </a:pPr>
              <a:endParaRPr lang="es-ES">
                <a:latin typeface="Verdana" pitchFamily="32" charset="0"/>
                <a:ea typeface="+mn-ea"/>
                <a:cs typeface="+mn-cs"/>
              </a:endParaRPr>
            </a:p>
          </p:txBody>
        </p:sp>
        <p:sp>
          <p:nvSpPr>
            <p:cNvPr id="1040" name="Rectangle 16"/>
            <p:cNvSpPr>
              <a:spLocks noChangeArrowheads="1"/>
            </p:cNvSpPr>
            <p:nvPr/>
          </p:nvSpPr>
          <p:spPr bwMode="auto">
            <a:xfrm>
              <a:off x="1344" y="6"/>
              <a:ext cx="46" cy="4318"/>
            </a:xfrm>
            <a:prstGeom prst="rect">
              <a:avLst/>
            </a:prstGeom>
            <a:solidFill>
              <a:srgbClr val="DDDDDD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buFont typeface="Times New Roman" pitchFamily="16" charset="0"/>
                <a:buNone/>
                <a:defRPr/>
              </a:pPr>
              <a:endParaRPr lang="es-ES">
                <a:latin typeface="Verdana" pitchFamily="32" charset="0"/>
                <a:ea typeface="+mn-ea"/>
                <a:cs typeface="+mn-cs"/>
              </a:endParaRPr>
            </a:p>
          </p:txBody>
        </p:sp>
        <p:sp>
          <p:nvSpPr>
            <p:cNvPr id="1041" name="Rectangle 17"/>
            <p:cNvSpPr>
              <a:spLocks noChangeArrowheads="1"/>
            </p:cNvSpPr>
            <p:nvPr/>
          </p:nvSpPr>
          <p:spPr bwMode="auto">
            <a:xfrm>
              <a:off x="1440" y="6"/>
              <a:ext cx="46" cy="4318"/>
            </a:xfrm>
            <a:prstGeom prst="rect">
              <a:avLst/>
            </a:prstGeom>
            <a:solidFill>
              <a:srgbClr val="DDDDDD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buFont typeface="Times New Roman" pitchFamily="16" charset="0"/>
                <a:buNone/>
                <a:defRPr/>
              </a:pPr>
              <a:endParaRPr lang="es-ES">
                <a:latin typeface="Verdana" pitchFamily="32" charset="0"/>
                <a:ea typeface="+mn-ea"/>
                <a:cs typeface="+mn-cs"/>
              </a:endParaRPr>
            </a:p>
          </p:txBody>
        </p:sp>
        <p:sp>
          <p:nvSpPr>
            <p:cNvPr id="1042" name="Rectangle 18"/>
            <p:cNvSpPr>
              <a:spLocks noChangeArrowheads="1"/>
            </p:cNvSpPr>
            <p:nvPr/>
          </p:nvSpPr>
          <p:spPr bwMode="auto">
            <a:xfrm>
              <a:off x="1536" y="6"/>
              <a:ext cx="46" cy="4318"/>
            </a:xfrm>
            <a:prstGeom prst="rect">
              <a:avLst/>
            </a:prstGeom>
            <a:solidFill>
              <a:srgbClr val="DDDDDD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buFont typeface="Times New Roman" pitchFamily="16" charset="0"/>
                <a:buNone/>
                <a:defRPr/>
              </a:pPr>
              <a:endParaRPr lang="es-ES">
                <a:latin typeface="Verdana" pitchFamily="32" charset="0"/>
                <a:ea typeface="+mn-ea"/>
                <a:cs typeface="+mn-cs"/>
              </a:endParaRPr>
            </a:p>
          </p:txBody>
        </p:sp>
        <p:sp>
          <p:nvSpPr>
            <p:cNvPr id="1043" name="Rectangle 19"/>
            <p:cNvSpPr>
              <a:spLocks noChangeArrowheads="1"/>
            </p:cNvSpPr>
            <p:nvPr/>
          </p:nvSpPr>
          <p:spPr bwMode="auto">
            <a:xfrm>
              <a:off x="1632" y="6"/>
              <a:ext cx="46" cy="4318"/>
            </a:xfrm>
            <a:prstGeom prst="rect">
              <a:avLst/>
            </a:prstGeom>
            <a:solidFill>
              <a:srgbClr val="DDDDDD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buFont typeface="Times New Roman" pitchFamily="16" charset="0"/>
                <a:buNone/>
                <a:defRPr/>
              </a:pPr>
              <a:endParaRPr lang="es-ES">
                <a:latin typeface="Verdana" pitchFamily="32" charset="0"/>
                <a:ea typeface="+mn-ea"/>
                <a:cs typeface="+mn-cs"/>
              </a:endParaRPr>
            </a:p>
          </p:txBody>
        </p:sp>
        <p:sp>
          <p:nvSpPr>
            <p:cNvPr id="1044" name="Rectangle 20"/>
            <p:cNvSpPr>
              <a:spLocks noChangeArrowheads="1"/>
            </p:cNvSpPr>
            <p:nvPr/>
          </p:nvSpPr>
          <p:spPr bwMode="auto">
            <a:xfrm>
              <a:off x="1728" y="6"/>
              <a:ext cx="46" cy="4318"/>
            </a:xfrm>
            <a:prstGeom prst="rect">
              <a:avLst/>
            </a:prstGeom>
            <a:solidFill>
              <a:srgbClr val="DDDDDD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buFont typeface="Times New Roman" pitchFamily="16" charset="0"/>
                <a:buNone/>
                <a:defRPr/>
              </a:pPr>
              <a:endParaRPr lang="es-ES">
                <a:latin typeface="Verdana" pitchFamily="32" charset="0"/>
                <a:ea typeface="+mn-ea"/>
                <a:cs typeface="+mn-cs"/>
              </a:endParaRPr>
            </a:p>
          </p:txBody>
        </p:sp>
        <p:sp>
          <p:nvSpPr>
            <p:cNvPr id="1045" name="Rectangle 21"/>
            <p:cNvSpPr>
              <a:spLocks noChangeArrowheads="1"/>
            </p:cNvSpPr>
            <p:nvPr/>
          </p:nvSpPr>
          <p:spPr bwMode="auto">
            <a:xfrm>
              <a:off x="1824" y="6"/>
              <a:ext cx="46" cy="4318"/>
            </a:xfrm>
            <a:prstGeom prst="rect">
              <a:avLst/>
            </a:prstGeom>
            <a:solidFill>
              <a:srgbClr val="DDDDDD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buFont typeface="Times New Roman" pitchFamily="16" charset="0"/>
                <a:buNone/>
                <a:defRPr/>
              </a:pPr>
              <a:endParaRPr lang="es-ES">
                <a:latin typeface="Verdana" pitchFamily="32" charset="0"/>
                <a:ea typeface="+mn-ea"/>
                <a:cs typeface="+mn-cs"/>
              </a:endParaRPr>
            </a:p>
          </p:txBody>
        </p:sp>
        <p:sp>
          <p:nvSpPr>
            <p:cNvPr id="1046" name="Rectangle 22"/>
            <p:cNvSpPr>
              <a:spLocks noChangeArrowheads="1"/>
            </p:cNvSpPr>
            <p:nvPr/>
          </p:nvSpPr>
          <p:spPr bwMode="auto">
            <a:xfrm>
              <a:off x="1920" y="6"/>
              <a:ext cx="46" cy="4318"/>
            </a:xfrm>
            <a:prstGeom prst="rect">
              <a:avLst/>
            </a:prstGeom>
            <a:solidFill>
              <a:srgbClr val="DDDDDD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buFont typeface="Times New Roman" pitchFamily="16" charset="0"/>
                <a:buNone/>
                <a:defRPr/>
              </a:pPr>
              <a:endParaRPr lang="es-ES">
                <a:latin typeface="Verdana" pitchFamily="32" charset="0"/>
                <a:ea typeface="+mn-ea"/>
                <a:cs typeface="+mn-cs"/>
              </a:endParaRPr>
            </a:p>
          </p:txBody>
        </p:sp>
        <p:sp>
          <p:nvSpPr>
            <p:cNvPr id="1047" name="Rectangle 23"/>
            <p:cNvSpPr>
              <a:spLocks noChangeArrowheads="1"/>
            </p:cNvSpPr>
            <p:nvPr/>
          </p:nvSpPr>
          <p:spPr bwMode="auto">
            <a:xfrm>
              <a:off x="2016" y="6"/>
              <a:ext cx="46" cy="4318"/>
            </a:xfrm>
            <a:prstGeom prst="rect">
              <a:avLst/>
            </a:prstGeom>
            <a:solidFill>
              <a:srgbClr val="DDDDDD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buFont typeface="Times New Roman" pitchFamily="16" charset="0"/>
                <a:buNone/>
                <a:defRPr/>
              </a:pPr>
              <a:endParaRPr lang="es-ES">
                <a:latin typeface="Verdana" pitchFamily="32" charset="0"/>
                <a:ea typeface="+mn-ea"/>
                <a:cs typeface="+mn-cs"/>
              </a:endParaRPr>
            </a:p>
          </p:txBody>
        </p:sp>
        <p:sp>
          <p:nvSpPr>
            <p:cNvPr id="1048" name="Rectangle 24"/>
            <p:cNvSpPr>
              <a:spLocks noChangeArrowheads="1"/>
            </p:cNvSpPr>
            <p:nvPr/>
          </p:nvSpPr>
          <p:spPr bwMode="auto">
            <a:xfrm>
              <a:off x="2112" y="6"/>
              <a:ext cx="46" cy="4318"/>
            </a:xfrm>
            <a:prstGeom prst="rect">
              <a:avLst/>
            </a:prstGeom>
            <a:solidFill>
              <a:srgbClr val="DDDDDD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buFont typeface="Times New Roman" pitchFamily="16" charset="0"/>
                <a:buNone/>
                <a:defRPr/>
              </a:pPr>
              <a:endParaRPr lang="es-ES">
                <a:latin typeface="Verdana" pitchFamily="32" charset="0"/>
                <a:ea typeface="+mn-ea"/>
                <a:cs typeface="+mn-cs"/>
              </a:endParaRPr>
            </a:p>
          </p:txBody>
        </p:sp>
        <p:sp>
          <p:nvSpPr>
            <p:cNvPr id="1049" name="Rectangle 25"/>
            <p:cNvSpPr>
              <a:spLocks noChangeArrowheads="1"/>
            </p:cNvSpPr>
            <p:nvPr/>
          </p:nvSpPr>
          <p:spPr bwMode="auto">
            <a:xfrm>
              <a:off x="2208" y="6"/>
              <a:ext cx="46" cy="4318"/>
            </a:xfrm>
            <a:prstGeom prst="rect">
              <a:avLst/>
            </a:prstGeom>
            <a:solidFill>
              <a:srgbClr val="DDDDDD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buFont typeface="Times New Roman" pitchFamily="16" charset="0"/>
                <a:buNone/>
                <a:defRPr/>
              </a:pPr>
              <a:endParaRPr lang="es-ES">
                <a:latin typeface="Verdana" pitchFamily="32" charset="0"/>
                <a:ea typeface="+mn-ea"/>
                <a:cs typeface="+mn-cs"/>
              </a:endParaRPr>
            </a:p>
          </p:txBody>
        </p:sp>
        <p:sp>
          <p:nvSpPr>
            <p:cNvPr id="1050" name="Rectangle 26"/>
            <p:cNvSpPr>
              <a:spLocks noChangeArrowheads="1"/>
            </p:cNvSpPr>
            <p:nvPr/>
          </p:nvSpPr>
          <p:spPr bwMode="auto">
            <a:xfrm>
              <a:off x="2304" y="6"/>
              <a:ext cx="46" cy="4318"/>
            </a:xfrm>
            <a:prstGeom prst="rect">
              <a:avLst/>
            </a:prstGeom>
            <a:solidFill>
              <a:srgbClr val="DDDDDD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buFont typeface="Times New Roman" pitchFamily="16" charset="0"/>
                <a:buNone/>
                <a:defRPr/>
              </a:pPr>
              <a:endParaRPr lang="es-ES">
                <a:latin typeface="Verdana" pitchFamily="32" charset="0"/>
                <a:ea typeface="+mn-ea"/>
                <a:cs typeface="+mn-cs"/>
              </a:endParaRPr>
            </a:p>
          </p:txBody>
        </p:sp>
        <p:sp>
          <p:nvSpPr>
            <p:cNvPr id="1051" name="Rectangle 27"/>
            <p:cNvSpPr>
              <a:spLocks noChangeArrowheads="1"/>
            </p:cNvSpPr>
            <p:nvPr/>
          </p:nvSpPr>
          <p:spPr bwMode="auto">
            <a:xfrm>
              <a:off x="2400" y="6"/>
              <a:ext cx="46" cy="4318"/>
            </a:xfrm>
            <a:prstGeom prst="rect">
              <a:avLst/>
            </a:prstGeom>
            <a:solidFill>
              <a:srgbClr val="DDDDDD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buFont typeface="Times New Roman" pitchFamily="16" charset="0"/>
                <a:buNone/>
                <a:defRPr/>
              </a:pPr>
              <a:endParaRPr lang="es-ES">
                <a:latin typeface="Verdana" pitchFamily="32" charset="0"/>
                <a:ea typeface="+mn-ea"/>
                <a:cs typeface="+mn-cs"/>
              </a:endParaRPr>
            </a:p>
          </p:txBody>
        </p:sp>
        <p:sp>
          <p:nvSpPr>
            <p:cNvPr id="1052" name="Rectangle 28"/>
            <p:cNvSpPr>
              <a:spLocks noChangeArrowheads="1"/>
            </p:cNvSpPr>
            <p:nvPr/>
          </p:nvSpPr>
          <p:spPr bwMode="auto">
            <a:xfrm>
              <a:off x="2496" y="6"/>
              <a:ext cx="46" cy="4318"/>
            </a:xfrm>
            <a:prstGeom prst="rect">
              <a:avLst/>
            </a:prstGeom>
            <a:solidFill>
              <a:srgbClr val="DDDDDD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buFont typeface="Times New Roman" pitchFamily="16" charset="0"/>
                <a:buNone/>
                <a:defRPr/>
              </a:pPr>
              <a:endParaRPr lang="es-ES">
                <a:latin typeface="Verdana" pitchFamily="32" charset="0"/>
                <a:ea typeface="+mn-ea"/>
                <a:cs typeface="+mn-cs"/>
              </a:endParaRPr>
            </a:p>
          </p:txBody>
        </p:sp>
        <p:sp>
          <p:nvSpPr>
            <p:cNvPr id="1053" name="Rectangle 29"/>
            <p:cNvSpPr>
              <a:spLocks noChangeArrowheads="1"/>
            </p:cNvSpPr>
            <p:nvPr/>
          </p:nvSpPr>
          <p:spPr bwMode="auto">
            <a:xfrm>
              <a:off x="2592" y="6"/>
              <a:ext cx="46" cy="4318"/>
            </a:xfrm>
            <a:prstGeom prst="rect">
              <a:avLst/>
            </a:prstGeom>
            <a:solidFill>
              <a:srgbClr val="DDDDDD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buFont typeface="Times New Roman" pitchFamily="16" charset="0"/>
                <a:buNone/>
                <a:defRPr/>
              </a:pPr>
              <a:endParaRPr lang="es-ES">
                <a:latin typeface="Verdana" pitchFamily="32" charset="0"/>
                <a:ea typeface="+mn-ea"/>
                <a:cs typeface="+mn-cs"/>
              </a:endParaRPr>
            </a:p>
          </p:txBody>
        </p:sp>
        <p:sp>
          <p:nvSpPr>
            <p:cNvPr id="1054" name="Rectangle 30"/>
            <p:cNvSpPr>
              <a:spLocks noChangeArrowheads="1"/>
            </p:cNvSpPr>
            <p:nvPr/>
          </p:nvSpPr>
          <p:spPr bwMode="auto">
            <a:xfrm>
              <a:off x="2688" y="6"/>
              <a:ext cx="46" cy="4318"/>
            </a:xfrm>
            <a:prstGeom prst="rect">
              <a:avLst/>
            </a:prstGeom>
            <a:solidFill>
              <a:srgbClr val="DDDDDD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buFont typeface="Times New Roman" pitchFamily="16" charset="0"/>
                <a:buNone/>
                <a:defRPr/>
              </a:pPr>
              <a:endParaRPr lang="es-ES">
                <a:latin typeface="Verdana" pitchFamily="32" charset="0"/>
                <a:ea typeface="+mn-ea"/>
                <a:cs typeface="+mn-cs"/>
              </a:endParaRPr>
            </a:p>
          </p:txBody>
        </p:sp>
        <p:sp>
          <p:nvSpPr>
            <p:cNvPr id="1055" name="Rectangle 31"/>
            <p:cNvSpPr>
              <a:spLocks noChangeArrowheads="1"/>
            </p:cNvSpPr>
            <p:nvPr/>
          </p:nvSpPr>
          <p:spPr bwMode="auto">
            <a:xfrm>
              <a:off x="2784" y="6"/>
              <a:ext cx="46" cy="4318"/>
            </a:xfrm>
            <a:prstGeom prst="rect">
              <a:avLst/>
            </a:prstGeom>
            <a:solidFill>
              <a:srgbClr val="DDDDDD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buFont typeface="Times New Roman" pitchFamily="16" charset="0"/>
                <a:buNone/>
                <a:defRPr/>
              </a:pPr>
              <a:endParaRPr lang="es-ES">
                <a:latin typeface="Verdana" pitchFamily="32" charset="0"/>
                <a:ea typeface="+mn-ea"/>
                <a:cs typeface="+mn-cs"/>
              </a:endParaRPr>
            </a:p>
          </p:txBody>
        </p:sp>
        <p:sp>
          <p:nvSpPr>
            <p:cNvPr id="1056" name="Rectangle 32"/>
            <p:cNvSpPr>
              <a:spLocks noChangeArrowheads="1"/>
            </p:cNvSpPr>
            <p:nvPr/>
          </p:nvSpPr>
          <p:spPr bwMode="auto">
            <a:xfrm>
              <a:off x="2880" y="6"/>
              <a:ext cx="46" cy="4318"/>
            </a:xfrm>
            <a:prstGeom prst="rect">
              <a:avLst/>
            </a:prstGeom>
            <a:solidFill>
              <a:srgbClr val="DDDDDD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buFont typeface="Times New Roman" pitchFamily="16" charset="0"/>
                <a:buNone/>
                <a:defRPr/>
              </a:pPr>
              <a:endParaRPr lang="es-ES">
                <a:latin typeface="Verdana" pitchFamily="32" charset="0"/>
                <a:ea typeface="+mn-ea"/>
                <a:cs typeface="+mn-cs"/>
              </a:endParaRPr>
            </a:p>
          </p:txBody>
        </p:sp>
        <p:sp>
          <p:nvSpPr>
            <p:cNvPr id="1057" name="Rectangle 33"/>
            <p:cNvSpPr>
              <a:spLocks noChangeArrowheads="1"/>
            </p:cNvSpPr>
            <p:nvPr/>
          </p:nvSpPr>
          <p:spPr bwMode="auto">
            <a:xfrm>
              <a:off x="2976" y="6"/>
              <a:ext cx="46" cy="4318"/>
            </a:xfrm>
            <a:prstGeom prst="rect">
              <a:avLst/>
            </a:prstGeom>
            <a:solidFill>
              <a:srgbClr val="DDDDDD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buFont typeface="Times New Roman" pitchFamily="16" charset="0"/>
                <a:buNone/>
                <a:defRPr/>
              </a:pPr>
              <a:endParaRPr lang="es-ES">
                <a:latin typeface="Verdana" pitchFamily="32" charset="0"/>
                <a:ea typeface="+mn-ea"/>
                <a:cs typeface="+mn-cs"/>
              </a:endParaRPr>
            </a:p>
          </p:txBody>
        </p:sp>
        <p:sp>
          <p:nvSpPr>
            <p:cNvPr id="1058" name="Rectangle 34"/>
            <p:cNvSpPr>
              <a:spLocks noChangeArrowheads="1"/>
            </p:cNvSpPr>
            <p:nvPr/>
          </p:nvSpPr>
          <p:spPr bwMode="auto">
            <a:xfrm>
              <a:off x="3072" y="6"/>
              <a:ext cx="46" cy="4318"/>
            </a:xfrm>
            <a:prstGeom prst="rect">
              <a:avLst/>
            </a:prstGeom>
            <a:solidFill>
              <a:srgbClr val="DDDDDD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buFont typeface="Times New Roman" pitchFamily="16" charset="0"/>
                <a:buNone/>
                <a:defRPr/>
              </a:pPr>
              <a:endParaRPr lang="es-ES">
                <a:latin typeface="Verdana" pitchFamily="32" charset="0"/>
                <a:ea typeface="+mn-ea"/>
                <a:cs typeface="+mn-cs"/>
              </a:endParaRPr>
            </a:p>
          </p:txBody>
        </p:sp>
        <p:sp>
          <p:nvSpPr>
            <p:cNvPr id="1059" name="Rectangle 35"/>
            <p:cNvSpPr>
              <a:spLocks noChangeArrowheads="1"/>
            </p:cNvSpPr>
            <p:nvPr/>
          </p:nvSpPr>
          <p:spPr bwMode="auto">
            <a:xfrm>
              <a:off x="3168" y="6"/>
              <a:ext cx="46" cy="4318"/>
            </a:xfrm>
            <a:prstGeom prst="rect">
              <a:avLst/>
            </a:prstGeom>
            <a:solidFill>
              <a:srgbClr val="DDDDDD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buFont typeface="Times New Roman" pitchFamily="16" charset="0"/>
                <a:buNone/>
                <a:defRPr/>
              </a:pPr>
              <a:endParaRPr lang="es-ES">
                <a:latin typeface="Verdana" pitchFamily="32" charset="0"/>
                <a:ea typeface="+mn-ea"/>
                <a:cs typeface="+mn-cs"/>
              </a:endParaRPr>
            </a:p>
          </p:txBody>
        </p:sp>
        <p:sp>
          <p:nvSpPr>
            <p:cNvPr id="1060" name="Rectangle 36"/>
            <p:cNvSpPr>
              <a:spLocks noChangeArrowheads="1"/>
            </p:cNvSpPr>
            <p:nvPr/>
          </p:nvSpPr>
          <p:spPr bwMode="auto">
            <a:xfrm>
              <a:off x="3264" y="6"/>
              <a:ext cx="46" cy="4318"/>
            </a:xfrm>
            <a:prstGeom prst="rect">
              <a:avLst/>
            </a:prstGeom>
            <a:solidFill>
              <a:srgbClr val="DDDDDD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buFont typeface="Times New Roman" pitchFamily="16" charset="0"/>
                <a:buNone/>
                <a:defRPr/>
              </a:pPr>
              <a:endParaRPr lang="es-ES">
                <a:latin typeface="Verdana" pitchFamily="32" charset="0"/>
                <a:ea typeface="+mn-ea"/>
                <a:cs typeface="+mn-cs"/>
              </a:endParaRPr>
            </a:p>
          </p:txBody>
        </p:sp>
        <p:sp>
          <p:nvSpPr>
            <p:cNvPr id="1061" name="Rectangle 37"/>
            <p:cNvSpPr>
              <a:spLocks noChangeArrowheads="1"/>
            </p:cNvSpPr>
            <p:nvPr/>
          </p:nvSpPr>
          <p:spPr bwMode="auto">
            <a:xfrm>
              <a:off x="3360" y="6"/>
              <a:ext cx="46" cy="4318"/>
            </a:xfrm>
            <a:prstGeom prst="rect">
              <a:avLst/>
            </a:prstGeom>
            <a:solidFill>
              <a:srgbClr val="DDDDDD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buFont typeface="Times New Roman" pitchFamily="16" charset="0"/>
                <a:buNone/>
                <a:defRPr/>
              </a:pPr>
              <a:endParaRPr lang="es-ES">
                <a:latin typeface="Verdana" pitchFamily="32" charset="0"/>
                <a:ea typeface="+mn-ea"/>
                <a:cs typeface="+mn-cs"/>
              </a:endParaRPr>
            </a:p>
          </p:txBody>
        </p:sp>
        <p:sp>
          <p:nvSpPr>
            <p:cNvPr id="1062" name="Rectangle 38"/>
            <p:cNvSpPr>
              <a:spLocks noChangeArrowheads="1"/>
            </p:cNvSpPr>
            <p:nvPr/>
          </p:nvSpPr>
          <p:spPr bwMode="auto">
            <a:xfrm>
              <a:off x="3456" y="6"/>
              <a:ext cx="46" cy="4318"/>
            </a:xfrm>
            <a:prstGeom prst="rect">
              <a:avLst/>
            </a:prstGeom>
            <a:solidFill>
              <a:srgbClr val="DDDDDD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buFont typeface="Times New Roman" pitchFamily="16" charset="0"/>
                <a:buNone/>
                <a:defRPr/>
              </a:pPr>
              <a:endParaRPr lang="es-ES">
                <a:latin typeface="Verdana" pitchFamily="32" charset="0"/>
                <a:ea typeface="+mn-ea"/>
                <a:cs typeface="+mn-cs"/>
              </a:endParaRPr>
            </a:p>
          </p:txBody>
        </p:sp>
        <p:sp>
          <p:nvSpPr>
            <p:cNvPr id="1063" name="Rectangle 39"/>
            <p:cNvSpPr>
              <a:spLocks noChangeArrowheads="1"/>
            </p:cNvSpPr>
            <p:nvPr/>
          </p:nvSpPr>
          <p:spPr bwMode="auto">
            <a:xfrm>
              <a:off x="3552" y="6"/>
              <a:ext cx="46" cy="4318"/>
            </a:xfrm>
            <a:prstGeom prst="rect">
              <a:avLst/>
            </a:prstGeom>
            <a:solidFill>
              <a:srgbClr val="DDDDDD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buFont typeface="Times New Roman" pitchFamily="16" charset="0"/>
                <a:buNone/>
                <a:defRPr/>
              </a:pPr>
              <a:endParaRPr lang="es-ES">
                <a:latin typeface="Verdana" pitchFamily="32" charset="0"/>
                <a:ea typeface="+mn-ea"/>
                <a:cs typeface="+mn-cs"/>
              </a:endParaRPr>
            </a:p>
          </p:txBody>
        </p:sp>
        <p:sp>
          <p:nvSpPr>
            <p:cNvPr id="1064" name="Rectangle 40"/>
            <p:cNvSpPr>
              <a:spLocks noChangeArrowheads="1"/>
            </p:cNvSpPr>
            <p:nvPr/>
          </p:nvSpPr>
          <p:spPr bwMode="auto">
            <a:xfrm>
              <a:off x="3648" y="6"/>
              <a:ext cx="46" cy="4318"/>
            </a:xfrm>
            <a:prstGeom prst="rect">
              <a:avLst/>
            </a:prstGeom>
            <a:solidFill>
              <a:srgbClr val="DDDDDD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buFont typeface="Times New Roman" pitchFamily="16" charset="0"/>
                <a:buNone/>
                <a:defRPr/>
              </a:pPr>
              <a:endParaRPr lang="es-ES">
                <a:latin typeface="Verdana" pitchFamily="32" charset="0"/>
                <a:ea typeface="+mn-ea"/>
                <a:cs typeface="+mn-cs"/>
              </a:endParaRPr>
            </a:p>
          </p:txBody>
        </p:sp>
        <p:sp>
          <p:nvSpPr>
            <p:cNvPr id="1065" name="Rectangle 41"/>
            <p:cNvSpPr>
              <a:spLocks noChangeArrowheads="1"/>
            </p:cNvSpPr>
            <p:nvPr/>
          </p:nvSpPr>
          <p:spPr bwMode="auto">
            <a:xfrm>
              <a:off x="3744" y="6"/>
              <a:ext cx="46" cy="4318"/>
            </a:xfrm>
            <a:prstGeom prst="rect">
              <a:avLst/>
            </a:prstGeom>
            <a:solidFill>
              <a:srgbClr val="DDDDDD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buFont typeface="Times New Roman" pitchFamily="16" charset="0"/>
                <a:buNone/>
                <a:defRPr/>
              </a:pPr>
              <a:endParaRPr lang="es-ES">
                <a:latin typeface="Verdana" pitchFamily="32" charset="0"/>
                <a:ea typeface="+mn-ea"/>
                <a:cs typeface="+mn-cs"/>
              </a:endParaRPr>
            </a:p>
          </p:txBody>
        </p:sp>
        <p:sp>
          <p:nvSpPr>
            <p:cNvPr id="1066" name="Rectangle 42"/>
            <p:cNvSpPr>
              <a:spLocks noChangeArrowheads="1"/>
            </p:cNvSpPr>
            <p:nvPr/>
          </p:nvSpPr>
          <p:spPr bwMode="auto">
            <a:xfrm>
              <a:off x="3840" y="6"/>
              <a:ext cx="46" cy="4318"/>
            </a:xfrm>
            <a:prstGeom prst="rect">
              <a:avLst/>
            </a:prstGeom>
            <a:solidFill>
              <a:srgbClr val="DDDDDD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buFont typeface="Times New Roman" pitchFamily="16" charset="0"/>
                <a:buNone/>
                <a:defRPr/>
              </a:pPr>
              <a:endParaRPr lang="es-ES">
                <a:latin typeface="Verdana" pitchFamily="32" charset="0"/>
                <a:ea typeface="+mn-ea"/>
                <a:cs typeface="+mn-cs"/>
              </a:endParaRPr>
            </a:p>
          </p:txBody>
        </p:sp>
        <p:sp>
          <p:nvSpPr>
            <p:cNvPr id="1067" name="Rectangle 43"/>
            <p:cNvSpPr>
              <a:spLocks noChangeArrowheads="1"/>
            </p:cNvSpPr>
            <p:nvPr/>
          </p:nvSpPr>
          <p:spPr bwMode="auto">
            <a:xfrm>
              <a:off x="3936" y="6"/>
              <a:ext cx="46" cy="4318"/>
            </a:xfrm>
            <a:prstGeom prst="rect">
              <a:avLst/>
            </a:prstGeom>
            <a:solidFill>
              <a:srgbClr val="DDDDDD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buFont typeface="Times New Roman" pitchFamily="16" charset="0"/>
                <a:buNone/>
                <a:defRPr/>
              </a:pPr>
              <a:endParaRPr lang="es-ES">
                <a:latin typeface="Verdana" pitchFamily="32" charset="0"/>
                <a:ea typeface="+mn-ea"/>
                <a:cs typeface="+mn-cs"/>
              </a:endParaRPr>
            </a:p>
          </p:txBody>
        </p:sp>
        <p:sp>
          <p:nvSpPr>
            <p:cNvPr id="1068" name="Rectangle 44"/>
            <p:cNvSpPr>
              <a:spLocks noChangeArrowheads="1"/>
            </p:cNvSpPr>
            <p:nvPr/>
          </p:nvSpPr>
          <p:spPr bwMode="auto">
            <a:xfrm>
              <a:off x="4032" y="6"/>
              <a:ext cx="46" cy="4318"/>
            </a:xfrm>
            <a:prstGeom prst="rect">
              <a:avLst/>
            </a:prstGeom>
            <a:solidFill>
              <a:srgbClr val="DDDDDD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buFont typeface="Times New Roman" pitchFamily="16" charset="0"/>
                <a:buNone/>
                <a:defRPr/>
              </a:pPr>
              <a:endParaRPr lang="es-ES">
                <a:latin typeface="Verdana" pitchFamily="32" charset="0"/>
                <a:ea typeface="+mn-ea"/>
                <a:cs typeface="+mn-cs"/>
              </a:endParaRPr>
            </a:p>
          </p:txBody>
        </p:sp>
        <p:sp>
          <p:nvSpPr>
            <p:cNvPr id="1069" name="Rectangle 45"/>
            <p:cNvSpPr>
              <a:spLocks noChangeArrowheads="1"/>
            </p:cNvSpPr>
            <p:nvPr/>
          </p:nvSpPr>
          <p:spPr bwMode="auto">
            <a:xfrm>
              <a:off x="4128" y="6"/>
              <a:ext cx="46" cy="4318"/>
            </a:xfrm>
            <a:prstGeom prst="rect">
              <a:avLst/>
            </a:prstGeom>
            <a:solidFill>
              <a:srgbClr val="DDDDDD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buFont typeface="Times New Roman" pitchFamily="16" charset="0"/>
                <a:buNone/>
                <a:defRPr/>
              </a:pPr>
              <a:endParaRPr lang="es-ES">
                <a:latin typeface="Verdana" pitchFamily="32" charset="0"/>
                <a:ea typeface="+mn-ea"/>
                <a:cs typeface="+mn-cs"/>
              </a:endParaRPr>
            </a:p>
          </p:txBody>
        </p:sp>
        <p:sp>
          <p:nvSpPr>
            <p:cNvPr id="1070" name="Rectangle 46"/>
            <p:cNvSpPr>
              <a:spLocks noChangeArrowheads="1"/>
            </p:cNvSpPr>
            <p:nvPr/>
          </p:nvSpPr>
          <p:spPr bwMode="auto">
            <a:xfrm>
              <a:off x="4224" y="6"/>
              <a:ext cx="46" cy="4318"/>
            </a:xfrm>
            <a:prstGeom prst="rect">
              <a:avLst/>
            </a:prstGeom>
            <a:solidFill>
              <a:srgbClr val="DDDDDD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buFont typeface="Times New Roman" pitchFamily="16" charset="0"/>
                <a:buNone/>
                <a:defRPr/>
              </a:pPr>
              <a:endParaRPr lang="es-ES">
                <a:latin typeface="Verdana" pitchFamily="32" charset="0"/>
                <a:ea typeface="+mn-ea"/>
                <a:cs typeface="+mn-cs"/>
              </a:endParaRPr>
            </a:p>
          </p:txBody>
        </p:sp>
        <p:sp>
          <p:nvSpPr>
            <p:cNvPr id="1071" name="Rectangle 47"/>
            <p:cNvSpPr>
              <a:spLocks noChangeArrowheads="1"/>
            </p:cNvSpPr>
            <p:nvPr/>
          </p:nvSpPr>
          <p:spPr bwMode="auto">
            <a:xfrm>
              <a:off x="4320" y="6"/>
              <a:ext cx="46" cy="4318"/>
            </a:xfrm>
            <a:prstGeom prst="rect">
              <a:avLst/>
            </a:prstGeom>
            <a:solidFill>
              <a:srgbClr val="DDDDDD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buFont typeface="Times New Roman" pitchFamily="16" charset="0"/>
                <a:buNone/>
                <a:defRPr/>
              </a:pPr>
              <a:endParaRPr lang="es-ES">
                <a:latin typeface="Verdana" pitchFamily="32" charset="0"/>
                <a:ea typeface="+mn-ea"/>
                <a:cs typeface="+mn-cs"/>
              </a:endParaRPr>
            </a:p>
          </p:txBody>
        </p:sp>
        <p:sp>
          <p:nvSpPr>
            <p:cNvPr id="1072" name="Rectangle 48"/>
            <p:cNvSpPr>
              <a:spLocks noChangeArrowheads="1"/>
            </p:cNvSpPr>
            <p:nvPr/>
          </p:nvSpPr>
          <p:spPr bwMode="auto">
            <a:xfrm>
              <a:off x="4416" y="6"/>
              <a:ext cx="46" cy="4318"/>
            </a:xfrm>
            <a:prstGeom prst="rect">
              <a:avLst/>
            </a:prstGeom>
            <a:solidFill>
              <a:srgbClr val="DDDDDD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buFont typeface="Times New Roman" pitchFamily="16" charset="0"/>
                <a:buNone/>
                <a:defRPr/>
              </a:pPr>
              <a:endParaRPr lang="es-ES">
                <a:latin typeface="Verdana" pitchFamily="32" charset="0"/>
                <a:ea typeface="+mn-ea"/>
                <a:cs typeface="+mn-cs"/>
              </a:endParaRPr>
            </a:p>
          </p:txBody>
        </p:sp>
        <p:sp>
          <p:nvSpPr>
            <p:cNvPr id="1073" name="Rectangle 49"/>
            <p:cNvSpPr>
              <a:spLocks noChangeArrowheads="1"/>
            </p:cNvSpPr>
            <p:nvPr/>
          </p:nvSpPr>
          <p:spPr bwMode="auto">
            <a:xfrm>
              <a:off x="4512" y="6"/>
              <a:ext cx="46" cy="4318"/>
            </a:xfrm>
            <a:prstGeom prst="rect">
              <a:avLst/>
            </a:prstGeom>
            <a:solidFill>
              <a:srgbClr val="DDDDDD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buFont typeface="Times New Roman" pitchFamily="16" charset="0"/>
                <a:buNone/>
                <a:defRPr/>
              </a:pPr>
              <a:endParaRPr lang="es-ES">
                <a:latin typeface="Verdana" pitchFamily="32" charset="0"/>
                <a:ea typeface="+mn-ea"/>
                <a:cs typeface="+mn-cs"/>
              </a:endParaRPr>
            </a:p>
          </p:txBody>
        </p:sp>
        <p:sp>
          <p:nvSpPr>
            <p:cNvPr id="1074" name="Rectangle 50"/>
            <p:cNvSpPr>
              <a:spLocks noChangeArrowheads="1"/>
            </p:cNvSpPr>
            <p:nvPr/>
          </p:nvSpPr>
          <p:spPr bwMode="auto">
            <a:xfrm>
              <a:off x="4608" y="6"/>
              <a:ext cx="46" cy="4318"/>
            </a:xfrm>
            <a:prstGeom prst="rect">
              <a:avLst/>
            </a:prstGeom>
            <a:solidFill>
              <a:srgbClr val="DDDDDD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buFont typeface="Times New Roman" pitchFamily="16" charset="0"/>
                <a:buNone/>
                <a:defRPr/>
              </a:pPr>
              <a:endParaRPr lang="es-ES">
                <a:latin typeface="Verdana" pitchFamily="32" charset="0"/>
                <a:ea typeface="+mn-ea"/>
                <a:cs typeface="+mn-cs"/>
              </a:endParaRPr>
            </a:p>
          </p:txBody>
        </p:sp>
        <p:sp>
          <p:nvSpPr>
            <p:cNvPr id="1075" name="Rectangle 51"/>
            <p:cNvSpPr>
              <a:spLocks noChangeArrowheads="1"/>
            </p:cNvSpPr>
            <p:nvPr/>
          </p:nvSpPr>
          <p:spPr bwMode="auto">
            <a:xfrm>
              <a:off x="4704" y="6"/>
              <a:ext cx="46" cy="4318"/>
            </a:xfrm>
            <a:prstGeom prst="rect">
              <a:avLst/>
            </a:prstGeom>
            <a:solidFill>
              <a:srgbClr val="DDDDDD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buFont typeface="Times New Roman" pitchFamily="16" charset="0"/>
                <a:buNone/>
                <a:defRPr/>
              </a:pPr>
              <a:endParaRPr lang="es-ES">
                <a:latin typeface="Verdana" pitchFamily="32" charset="0"/>
                <a:ea typeface="+mn-ea"/>
                <a:cs typeface="+mn-cs"/>
              </a:endParaRPr>
            </a:p>
          </p:txBody>
        </p:sp>
        <p:sp>
          <p:nvSpPr>
            <p:cNvPr id="1076" name="Rectangle 52"/>
            <p:cNvSpPr>
              <a:spLocks noChangeArrowheads="1"/>
            </p:cNvSpPr>
            <p:nvPr/>
          </p:nvSpPr>
          <p:spPr bwMode="auto">
            <a:xfrm>
              <a:off x="4800" y="6"/>
              <a:ext cx="46" cy="4318"/>
            </a:xfrm>
            <a:prstGeom prst="rect">
              <a:avLst/>
            </a:prstGeom>
            <a:solidFill>
              <a:srgbClr val="DDDDDD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buFont typeface="Times New Roman" pitchFamily="16" charset="0"/>
                <a:buNone/>
                <a:defRPr/>
              </a:pPr>
              <a:endParaRPr lang="es-ES">
                <a:latin typeface="Verdana" pitchFamily="32" charset="0"/>
                <a:ea typeface="+mn-ea"/>
                <a:cs typeface="+mn-cs"/>
              </a:endParaRPr>
            </a:p>
          </p:txBody>
        </p:sp>
        <p:sp>
          <p:nvSpPr>
            <p:cNvPr id="1077" name="Rectangle 53"/>
            <p:cNvSpPr>
              <a:spLocks noChangeArrowheads="1"/>
            </p:cNvSpPr>
            <p:nvPr/>
          </p:nvSpPr>
          <p:spPr bwMode="auto">
            <a:xfrm>
              <a:off x="4896" y="6"/>
              <a:ext cx="46" cy="4318"/>
            </a:xfrm>
            <a:prstGeom prst="rect">
              <a:avLst/>
            </a:prstGeom>
            <a:solidFill>
              <a:srgbClr val="DDDDDD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buFont typeface="Times New Roman" pitchFamily="16" charset="0"/>
                <a:buNone/>
                <a:defRPr/>
              </a:pPr>
              <a:endParaRPr lang="es-ES">
                <a:latin typeface="Verdana" pitchFamily="32" charset="0"/>
                <a:ea typeface="+mn-ea"/>
                <a:cs typeface="+mn-cs"/>
              </a:endParaRPr>
            </a:p>
          </p:txBody>
        </p:sp>
        <p:sp>
          <p:nvSpPr>
            <p:cNvPr id="1078" name="Rectangle 54"/>
            <p:cNvSpPr>
              <a:spLocks noChangeArrowheads="1"/>
            </p:cNvSpPr>
            <p:nvPr/>
          </p:nvSpPr>
          <p:spPr bwMode="auto">
            <a:xfrm>
              <a:off x="4992" y="6"/>
              <a:ext cx="46" cy="4318"/>
            </a:xfrm>
            <a:prstGeom prst="rect">
              <a:avLst/>
            </a:prstGeom>
            <a:solidFill>
              <a:srgbClr val="DDDDDD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buFont typeface="Times New Roman" pitchFamily="16" charset="0"/>
                <a:buNone/>
                <a:defRPr/>
              </a:pPr>
              <a:endParaRPr lang="es-ES">
                <a:latin typeface="Verdana" pitchFamily="32" charset="0"/>
                <a:ea typeface="+mn-ea"/>
                <a:cs typeface="+mn-cs"/>
              </a:endParaRPr>
            </a:p>
          </p:txBody>
        </p:sp>
        <p:sp>
          <p:nvSpPr>
            <p:cNvPr id="1079" name="Rectangle 55"/>
            <p:cNvSpPr>
              <a:spLocks noChangeArrowheads="1"/>
            </p:cNvSpPr>
            <p:nvPr/>
          </p:nvSpPr>
          <p:spPr bwMode="auto">
            <a:xfrm>
              <a:off x="5088" y="6"/>
              <a:ext cx="46" cy="4318"/>
            </a:xfrm>
            <a:prstGeom prst="rect">
              <a:avLst/>
            </a:prstGeom>
            <a:solidFill>
              <a:srgbClr val="DDDDDD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buFont typeface="Times New Roman" pitchFamily="16" charset="0"/>
                <a:buNone/>
                <a:defRPr/>
              </a:pPr>
              <a:endParaRPr lang="es-ES">
                <a:latin typeface="Verdana" pitchFamily="32" charset="0"/>
                <a:ea typeface="+mn-ea"/>
                <a:cs typeface="+mn-cs"/>
              </a:endParaRPr>
            </a:p>
          </p:txBody>
        </p:sp>
        <p:sp>
          <p:nvSpPr>
            <p:cNvPr id="1080" name="Rectangle 56"/>
            <p:cNvSpPr>
              <a:spLocks noChangeArrowheads="1"/>
            </p:cNvSpPr>
            <p:nvPr/>
          </p:nvSpPr>
          <p:spPr bwMode="auto">
            <a:xfrm>
              <a:off x="5184" y="6"/>
              <a:ext cx="46" cy="4318"/>
            </a:xfrm>
            <a:prstGeom prst="rect">
              <a:avLst/>
            </a:prstGeom>
            <a:solidFill>
              <a:srgbClr val="DDDDDD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buFont typeface="Times New Roman" pitchFamily="16" charset="0"/>
                <a:buNone/>
                <a:defRPr/>
              </a:pPr>
              <a:endParaRPr lang="es-ES">
                <a:latin typeface="Verdana" pitchFamily="32" charset="0"/>
                <a:ea typeface="+mn-ea"/>
                <a:cs typeface="+mn-cs"/>
              </a:endParaRPr>
            </a:p>
          </p:txBody>
        </p:sp>
        <p:sp>
          <p:nvSpPr>
            <p:cNvPr id="1081" name="Rectangle 57"/>
            <p:cNvSpPr>
              <a:spLocks noChangeArrowheads="1"/>
            </p:cNvSpPr>
            <p:nvPr/>
          </p:nvSpPr>
          <p:spPr bwMode="auto">
            <a:xfrm>
              <a:off x="5280" y="6"/>
              <a:ext cx="46" cy="4318"/>
            </a:xfrm>
            <a:prstGeom prst="rect">
              <a:avLst/>
            </a:prstGeom>
            <a:solidFill>
              <a:srgbClr val="DDDDDD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buFont typeface="Times New Roman" pitchFamily="16" charset="0"/>
                <a:buNone/>
                <a:defRPr/>
              </a:pPr>
              <a:endParaRPr lang="es-ES">
                <a:latin typeface="Verdana" pitchFamily="32" charset="0"/>
                <a:ea typeface="+mn-ea"/>
                <a:cs typeface="+mn-cs"/>
              </a:endParaRPr>
            </a:p>
          </p:txBody>
        </p:sp>
        <p:sp>
          <p:nvSpPr>
            <p:cNvPr id="1082" name="Rectangle 58"/>
            <p:cNvSpPr>
              <a:spLocks noChangeArrowheads="1"/>
            </p:cNvSpPr>
            <p:nvPr/>
          </p:nvSpPr>
          <p:spPr bwMode="auto">
            <a:xfrm>
              <a:off x="5376" y="6"/>
              <a:ext cx="46" cy="4318"/>
            </a:xfrm>
            <a:prstGeom prst="rect">
              <a:avLst/>
            </a:prstGeom>
            <a:solidFill>
              <a:srgbClr val="DDDDDD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buFont typeface="Times New Roman" pitchFamily="16" charset="0"/>
                <a:buNone/>
                <a:defRPr/>
              </a:pPr>
              <a:endParaRPr lang="es-ES">
                <a:latin typeface="Verdana" pitchFamily="32" charset="0"/>
                <a:ea typeface="+mn-ea"/>
                <a:cs typeface="+mn-cs"/>
              </a:endParaRPr>
            </a:p>
          </p:txBody>
        </p:sp>
        <p:sp>
          <p:nvSpPr>
            <p:cNvPr id="1083" name="Rectangle 59"/>
            <p:cNvSpPr>
              <a:spLocks noChangeArrowheads="1"/>
            </p:cNvSpPr>
            <p:nvPr/>
          </p:nvSpPr>
          <p:spPr bwMode="auto">
            <a:xfrm>
              <a:off x="5472" y="6"/>
              <a:ext cx="46" cy="4318"/>
            </a:xfrm>
            <a:prstGeom prst="rect">
              <a:avLst/>
            </a:prstGeom>
            <a:solidFill>
              <a:srgbClr val="DDDDDD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buFont typeface="Times New Roman" pitchFamily="16" charset="0"/>
                <a:buNone/>
                <a:defRPr/>
              </a:pPr>
              <a:endParaRPr lang="es-ES">
                <a:latin typeface="Verdana" pitchFamily="32" charset="0"/>
                <a:ea typeface="+mn-ea"/>
                <a:cs typeface="+mn-cs"/>
              </a:endParaRPr>
            </a:p>
          </p:txBody>
        </p:sp>
        <p:sp>
          <p:nvSpPr>
            <p:cNvPr id="1084" name="Rectangle 60"/>
            <p:cNvSpPr>
              <a:spLocks noChangeArrowheads="1"/>
            </p:cNvSpPr>
            <p:nvPr/>
          </p:nvSpPr>
          <p:spPr bwMode="auto">
            <a:xfrm>
              <a:off x="5568" y="6"/>
              <a:ext cx="46" cy="4318"/>
            </a:xfrm>
            <a:prstGeom prst="rect">
              <a:avLst/>
            </a:prstGeom>
            <a:solidFill>
              <a:srgbClr val="DDDDDD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buFont typeface="Times New Roman" pitchFamily="16" charset="0"/>
                <a:buNone/>
                <a:defRPr/>
              </a:pPr>
              <a:endParaRPr lang="es-ES">
                <a:latin typeface="Verdana" pitchFamily="32" charset="0"/>
                <a:ea typeface="+mn-ea"/>
                <a:cs typeface="+mn-cs"/>
              </a:endParaRPr>
            </a:p>
          </p:txBody>
        </p:sp>
        <p:sp>
          <p:nvSpPr>
            <p:cNvPr id="1085" name="Rectangle 61"/>
            <p:cNvSpPr>
              <a:spLocks noChangeArrowheads="1"/>
            </p:cNvSpPr>
            <p:nvPr/>
          </p:nvSpPr>
          <p:spPr bwMode="auto">
            <a:xfrm>
              <a:off x="5664" y="6"/>
              <a:ext cx="46" cy="4318"/>
            </a:xfrm>
            <a:prstGeom prst="rect">
              <a:avLst/>
            </a:prstGeom>
            <a:solidFill>
              <a:srgbClr val="DDDDDD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buFont typeface="Times New Roman" pitchFamily="16" charset="0"/>
                <a:buNone/>
                <a:defRPr/>
              </a:pPr>
              <a:endParaRPr lang="es-ES">
                <a:latin typeface="Verdana" pitchFamily="32" charset="0"/>
                <a:ea typeface="+mn-ea"/>
                <a:cs typeface="+mn-cs"/>
              </a:endParaRPr>
            </a:p>
          </p:txBody>
        </p:sp>
        <p:sp>
          <p:nvSpPr>
            <p:cNvPr id="1086" name="Rectangle 62"/>
            <p:cNvSpPr>
              <a:spLocks noChangeArrowheads="1"/>
            </p:cNvSpPr>
            <p:nvPr/>
          </p:nvSpPr>
          <p:spPr bwMode="auto">
            <a:xfrm>
              <a:off x="431" y="0"/>
              <a:ext cx="5329" cy="4318"/>
            </a:xfrm>
            <a:prstGeom prst="rect">
              <a:avLst/>
            </a:prstGeom>
            <a:solidFill>
              <a:srgbClr val="FFFFFF">
                <a:alpha val="50000"/>
              </a:srgbClr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buFont typeface="Times New Roman" pitchFamily="16" charset="0"/>
                <a:buNone/>
                <a:defRPr/>
              </a:pPr>
              <a:endParaRPr lang="es-ES">
                <a:latin typeface="Verdana" pitchFamily="32" charset="0"/>
                <a:ea typeface="+mn-ea"/>
                <a:cs typeface="+mn-cs"/>
              </a:endParaRPr>
            </a:p>
          </p:txBody>
        </p:sp>
        <p:sp>
          <p:nvSpPr>
            <p:cNvPr id="1087" name="Rectangle 63"/>
            <p:cNvSpPr>
              <a:spLocks noChangeArrowheads="1"/>
            </p:cNvSpPr>
            <p:nvPr/>
          </p:nvSpPr>
          <p:spPr bwMode="auto">
            <a:xfrm>
              <a:off x="0" y="1081"/>
              <a:ext cx="4376" cy="45"/>
            </a:xfrm>
            <a:prstGeom prst="rect">
              <a:avLst/>
            </a:prstGeom>
            <a:solidFill>
              <a:srgbClr val="336699">
                <a:alpha val="50000"/>
              </a:srgbClr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buFont typeface="Times New Roman" pitchFamily="16" charset="0"/>
                <a:buNone/>
                <a:defRPr/>
              </a:pPr>
              <a:endParaRPr lang="es-ES">
                <a:latin typeface="Verdana" pitchFamily="32" charset="0"/>
                <a:ea typeface="+mn-ea"/>
                <a:cs typeface="+mn-cs"/>
              </a:endParaRPr>
            </a:p>
          </p:txBody>
        </p:sp>
      </p:grpSp>
      <p:sp>
        <p:nvSpPr>
          <p:cNvPr id="2051" name="Rectangle 64"/>
          <p:cNvSpPr>
            <a:spLocks noGrp="1" noChangeArrowheads="1"/>
          </p:cNvSpPr>
          <p:nvPr>
            <p:ph type="title"/>
          </p:nvPr>
        </p:nvSpPr>
        <p:spPr bwMode="auto">
          <a:xfrm>
            <a:off x="871538" y="188913"/>
            <a:ext cx="8159750" cy="143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Feu clic per editar el format del text del títol</a:t>
            </a:r>
          </a:p>
        </p:txBody>
      </p:sp>
      <p:sp>
        <p:nvSpPr>
          <p:cNvPr id="2052" name="Rectangle 65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2813" y="1905000"/>
            <a:ext cx="8107362" cy="418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Feu clic per editar el format del text de l'esquema</a:t>
            </a:r>
          </a:p>
          <a:p>
            <a:pPr lvl="1"/>
            <a:r>
              <a:rPr lang="en-GB"/>
              <a:t>Segon nivell d'esquema</a:t>
            </a:r>
          </a:p>
          <a:p>
            <a:pPr lvl="2"/>
            <a:r>
              <a:rPr lang="en-GB"/>
              <a:t>Tercer nivell d'esquema</a:t>
            </a:r>
          </a:p>
          <a:p>
            <a:pPr lvl="3"/>
            <a:r>
              <a:rPr lang="en-GB"/>
              <a:t>Quart nivell d'esquema</a:t>
            </a:r>
          </a:p>
          <a:p>
            <a:pPr lvl="4"/>
            <a:r>
              <a:rPr lang="en-GB"/>
              <a:t>Cinquè nivell d'esquema</a:t>
            </a:r>
          </a:p>
          <a:p>
            <a:pPr lvl="4"/>
            <a:r>
              <a:rPr lang="en-GB"/>
              <a:t>Sisè nivell d'esquema</a:t>
            </a:r>
          </a:p>
          <a:p>
            <a:pPr lvl="4"/>
            <a:r>
              <a:rPr lang="en-GB"/>
              <a:t>Setè nivell d'esquema</a:t>
            </a:r>
          </a:p>
        </p:txBody>
      </p:sp>
      <p:sp>
        <p:nvSpPr>
          <p:cNvPr id="1090" name="Text Box 66"/>
          <p:cNvSpPr txBox="1">
            <a:spLocks noChangeArrowheads="1"/>
          </p:cNvSpPr>
          <p:nvPr/>
        </p:nvSpPr>
        <p:spPr bwMode="auto">
          <a:xfrm>
            <a:off x="1152525" y="6286500"/>
            <a:ext cx="1905000" cy="4572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s-ES">
              <a:latin typeface="Verdana" pitchFamily="32" charset="0"/>
              <a:ea typeface="+mn-ea"/>
              <a:cs typeface="+mn-cs"/>
            </a:endParaRPr>
          </a:p>
        </p:txBody>
      </p:sp>
      <p:sp>
        <p:nvSpPr>
          <p:cNvPr id="1091" name="Text Box 67"/>
          <p:cNvSpPr txBox="1">
            <a:spLocks noChangeArrowheads="1"/>
          </p:cNvSpPr>
          <p:nvPr/>
        </p:nvSpPr>
        <p:spPr bwMode="auto">
          <a:xfrm>
            <a:off x="3590925" y="6286500"/>
            <a:ext cx="2895600" cy="4572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s-ES">
              <a:latin typeface="Verdana" pitchFamily="32" charset="0"/>
              <a:ea typeface="+mn-ea"/>
              <a:cs typeface="+mn-cs"/>
            </a:endParaRPr>
          </a:p>
        </p:txBody>
      </p:sp>
      <p:sp>
        <p:nvSpPr>
          <p:cNvPr id="1092" name="Rectangle 68"/>
          <p:cNvSpPr>
            <a:spLocks noGrp="1" noChangeArrowheads="1"/>
          </p:cNvSpPr>
          <p:nvPr>
            <p:ph type="sldNum"/>
          </p:nvPr>
        </p:nvSpPr>
        <p:spPr bwMode="auto">
          <a:xfrm>
            <a:off x="7019925" y="6286500"/>
            <a:ext cx="1901825" cy="45402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defRPr>
                <a:solidFill>
                  <a:srgbClr val="000000"/>
                </a:solidFill>
              </a:defRPr>
            </a:lvl1pPr>
          </a:lstStyle>
          <a:p>
            <a:fld id="{AFC8E774-CCF9-1141-BD2E-E812C8125613}" type="slidenum">
              <a:rPr lang="es-ES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3366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3366"/>
          </a:solidFill>
          <a:latin typeface="Verdana" pitchFamily="32" charset="0"/>
          <a:ea typeface="ＭＳ Ｐゴシック" pitchFamily="1" charset="-128"/>
          <a:cs typeface="ＭＳ Ｐゴシック" pitchFamily="1" charset="-128"/>
        </a:defRPr>
      </a:lvl2pPr>
      <a:lvl3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3366"/>
          </a:solidFill>
          <a:latin typeface="Verdana" pitchFamily="32" charset="0"/>
          <a:ea typeface="ＭＳ Ｐゴシック" pitchFamily="1" charset="-128"/>
          <a:cs typeface="ＭＳ Ｐゴシック" pitchFamily="1" charset="-128"/>
        </a:defRPr>
      </a:lvl3pPr>
      <a:lvl4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3366"/>
          </a:solidFill>
          <a:latin typeface="Verdana" pitchFamily="32" charset="0"/>
          <a:ea typeface="ＭＳ Ｐゴシック" pitchFamily="1" charset="-128"/>
          <a:cs typeface="ＭＳ Ｐゴシック" pitchFamily="1" charset="-128"/>
        </a:defRPr>
      </a:lvl4pPr>
      <a:lvl5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3366"/>
          </a:solidFill>
          <a:latin typeface="Verdana" pitchFamily="32" charset="0"/>
          <a:ea typeface="ＭＳ Ｐゴシック" pitchFamily="1" charset="-128"/>
          <a:cs typeface="ＭＳ Ｐゴシック" pitchFamily="1" charset="-128"/>
        </a:defRPr>
      </a:lvl5pPr>
      <a:lvl6pPr marL="25146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3366"/>
          </a:solidFill>
          <a:latin typeface="Verdana" pitchFamily="32" charset="0"/>
          <a:ea typeface="ＭＳ Ｐゴシック" pitchFamily="1" charset="-128"/>
          <a:cs typeface="ＭＳ Ｐゴシック" pitchFamily="1" charset="-128"/>
        </a:defRPr>
      </a:lvl6pPr>
      <a:lvl7pPr marL="29718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3366"/>
          </a:solidFill>
          <a:latin typeface="Verdana" pitchFamily="32" charset="0"/>
          <a:ea typeface="ＭＳ Ｐゴシック" pitchFamily="1" charset="-128"/>
          <a:cs typeface="ＭＳ Ｐゴシック" pitchFamily="1" charset="-128"/>
        </a:defRPr>
      </a:lvl7pPr>
      <a:lvl8pPr marL="34290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3366"/>
          </a:solidFill>
          <a:latin typeface="Verdana" pitchFamily="32" charset="0"/>
          <a:ea typeface="ＭＳ Ｐゴシック" pitchFamily="1" charset="-128"/>
          <a:cs typeface="ＭＳ Ｐゴシック" pitchFamily="1" charset="-128"/>
        </a:defRPr>
      </a:lvl8pPr>
      <a:lvl9pPr marL="38862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3366"/>
          </a:solidFill>
          <a:latin typeface="Verdana" pitchFamily="32" charset="0"/>
          <a:ea typeface="ＭＳ Ｐゴシック" pitchFamily="1" charset="-128"/>
          <a:cs typeface="ＭＳ Ｐゴシック" pitchFamily="1" charset="-128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AEAE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1"/>
          <p:cNvGrpSpPr>
            <a:grpSpLocks/>
          </p:cNvGrpSpPr>
          <p:nvPr/>
        </p:nvGrpSpPr>
        <p:grpSpPr bwMode="auto">
          <a:xfrm>
            <a:off x="-3175" y="0"/>
            <a:ext cx="9144000" cy="6864350"/>
            <a:chOff x="-2" y="0"/>
            <a:chExt cx="5760" cy="4324"/>
          </a:xfrm>
        </p:grpSpPr>
        <p:grpSp>
          <p:nvGrpSpPr>
            <p:cNvPr id="3081" name="Group 2"/>
            <p:cNvGrpSpPr>
              <a:grpSpLocks/>
            </p:cNvGrpSpPr>
            <p:nvPr/>
          </p:nvGrpSpPr>
          <p:grpSpPr bwMode="auto">
            <a:xfrm>
              <a:off x="-2" y="0"/>
              <a:ext cx="5710" cy="4324"/>
              <a:chOff x="-2" y="0"/>
              <a:chExt cx="5710" cy="4324"/>
            </a:xfrm>
          </p:grpSpPr>
          <p:sp>
            <p:nvSpPr>
              <p:cNvPr id="2051" name="Rectangle 3"/>
              <p:cNvSpPr>
                <a:spLocks noChangeArrowheads="1"/>
              </p:cNvSpPr>
              <p:nvPr/>
            </p:nvSpPr>
            <p:spPr bwMode="auto">
              <a:xfrm>
                <a:off x="-2" y="0"/>
                <a:ext cx="46" cy="4318"/>
              </a:xfrm>
              <a:prstGeom prst="rect">
                <a:avLst/>
              </a:prstGeom>
              <a:solidFill>
                <a:srgbClr val="DDDDDD"/>
              </a:solidFill>
              <a:ln w="9525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buFont typeface="Times New Roman" pitchFamily="16" charset="0"/>
                  <a:buNone/>
                  <a:defRPr/>
                </a:pPr>
                <a:endParaRPr lang="es-ES">
                  <a:latin typeface="Verdana" pitchFamily="32" charset="0"/>
                  <a:ea typeface="+mn-ea"/>
                  <a:cs typeface="+mn-cs"/>
                </a:endParaRPr>
              </a:p>
            </p:txBody>
          </p:sp>
          <p:sp>
            <p:nvSpPr>
              <p:cNvPr id="2052" name="Rectangle 4"/>
              <p:cNvSpPr>
                <a:spLocks noChangeArrowheads="1"/>
              </p:cNvSpPr>
              <p:nvPr/>
            </p:nvSpPr>
            <p:spPr bwMode="auto">
              <a:xfrm>
                <a:off x="94" y="6"/>
                <a:ext cx="46" cy="4318"/>
              </a:xfrm>
              <a:prstGeom prst="rect">
                <a:avLst/>
              </a:prstGeom>
              <a:solidFill>
                <a:srgbClr val="DDDDDD"/>
              </a:solidFill>
              <a:ln w="9525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buFont typeface="Times New Roman" pitchFamily="16" charset="0"/>
                  <a:buNone/>
                  <a:defRPr/>
                </a:pPr>
                <a:endParaRPr lang="es-ES">
                  <a:latin typeface="Verdana" pitchFamily="32" charset="0"/>
                  <a:ea typeface="+mn-ea"/>
                  <a:cs typeface="+mn-cs"/>
                </a:endParaRPr>
              </a:p>
            </p:txBody>
          </p:sp>
          <p:sp>
            <p:nvSpPr>
              <p:cNvPr id="2053" name="Rectangle 5"/>
              <p:cNvSpPr>
                <a:spLocks noChangeArrowheads="1"/>
              </p:cNvSpPr>
              <p:nvPr/>
            </p:nvSpPr>
            <p:spPr bwMode="auto">
              <a:xfrm>
                <a:off x="190" y="6"/>
                <a:ext cx="46" cy="4318"/>
              </a:xfrm>
              <a:prstGeom prst="rect">
                <a:avLst/>
              </a:prstGeom>
              <a:solidFill>
                <a:srgbClr val="DDDDDD"/>
              </a:solidFill>
              <a:ln w="9525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buFont typeface="Times New Roman" pitchFamily="16" charset="0"/>
                  <a:buNone/>
                  <a:defRPr/>
                </a:pPr>
                <a:endParaRPr lang="es-ES">
                  <a:latin typeface="Verdana" pitchFamily="32" charset="0"/>
                  <a:ea typeface="+mn-ea"/>
                  <a:cs typeface="+mn-cs"/>
                </a:endParaRPr>
              </a:p>
            </p:txBody>
          </p:sp>
          <p:sp>
            <p:nvSpPr>
              <p:cNvPr id="2054" name="Rectangle 6"/>
              <p:cNvSpPr>
                <a:spLocks noChangeArrowheads="1"/>
              </p:cNvSpPr>
              <p:nvPr/>
            </p:nvSpPr>
            <p:spPr bwMode="auto">
              <a:xfrm>
                <a:off x="286" y="6"/>
                <a:ext cx="46" cy="4318"/>
              </a:xfrm>
              <a:prstGeom prst="rect">
                <a:avLst/>
              </a:prstGeom>
              <a:solidFill>
                <a:srgbClr val="DDDDDD"/>
              </a:solidFill>
              <a:ln w="9525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buFont typeface="Times New Roman" pitchFamily="16" charset="0"/>
                  <a:buNone/>
                  <a:defRPr/>
                </a:pPr>
                <a:endParaRPr lang="es-ES">
                  <a:latin typeface="Verdana" pitchFamily="32" charset="0"/>
                  <a:ea typeface="+mn-ea"/>
                  <a:cs typeface="+mn-cs"/>
                </a:endParaRPr>
              </a:p>
            </p:txBody>
          </p:sp>
          <p:sp>
            <p:nvSpPr>
              <p:cNvPr id="2055" name="Rectangle 7"/>
              <p:cNvSpPr>
                <a:spLocks noChangeArrowheads="1"/>
              </p:cNvSpPr>
              <p:nvPr/>
            </p:nvSpPr>
            <p:spPr bwMode="auto">
              <a:xfrm>
                <a:off x="382" y="6"/>
                <a:ext cx="46" cy="4318"/>
              </a:xfrm>
              <a:prstGeom prst="rect">
                <a:avLst/>
              </a:prstGeom>
              <a:solidFill>
                <a:srgbClr val="DDDDDD"/>
              </a:solidFill>
              <a:ln w="9525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buFont typeface="Times New Roman" pitchFamily="16" charset="0"/>
                  <a:buNone/>
                  <a:defRPr/>
                </a:pPr>
                <a:endParaRPr lang="es-ES">
                  <a:latin typeface="Verdana" pitchFamily="32" charset="0"/>
                  <a:ea typeface="+mn-ea"/>
                  <a:cs typeface="+mn-cs"/>
                </a:endParaRPr>
              </a:p>
            </p:txBody>
          </p:sp>
          <p:sp>
            <p:nvSpPr>
              <p:cNvPr id="2056" name="Rectangle 8"/>
              <p:cNvSpPr>
                <a:spLocks noChangeArrowheads="1"/>
              </p:cNvSpPr>
              <p:nvPr/>
            </p:nvSpPr>
            <p:spPr bwMode="auto">
              <a:xfrm>
                <a:off x="478" y="6"/>
                <a:ext cx="46" cy="4318"/>
              </a:xfrm>
              <a:prstGeom prst="rect">
                <a:avLst/>
              </a:prstGeom>
              <a:solidFill>
                <a:srgbClr val="DDDDDD"/>
              </a:solidFill>
              <a:ln w="9525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buFont typeface="Times New Roman" pitchFamily="16" charset="0"/>
                  <a:buNone/>
                  <a:defRPr/>
                </a:pPr>
                <a:endParaRPr lang="es-ES">
                  <a:latin typeface="Verdana" pitchFamily="32" charset="0"/>
                  <a:ea typeface="+mn-ea"/>
                  <a:cs typeface="+mn-cs"/>
                </a:endParaRPr>
              </a:p>
            </p:txBody>
          </p:sp>
          <p:sp>
            <p:nvSpPr>
              <p:cNvPr id="2057" name="Rectangle 9"/>
              <p:cNvSpPr>
                <a:spLocks noChangeArrowheads="1"/>
              </p:cNvSpPr>
              <p:nvPr/>
            </p:nvSpPr>
            <p:spPr bwMode="auto">
              <a:xfrm>
                <a:off x="574" y="6"/>
                <a:ext cx="46" cy="4318"/>
              </a:xfrm>
              <a:prstGeom prst="rect">
                <a:avLst/>
              </a:prstGeom>
              <a:solidFill>
                <a:srgbClr val="DDDDDD"/>
              </a:solidFill>
              <a:ln w="9525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buFont typeface="Times New Roman" pitchFamily="16" charset="0"/>
                  <a:buNone/>
                  <a:defRPr/>
                </a:pPr>
                <a:endParaRPr lang="es-ES">
                  <a:latin typeface="Verdana" pitchFamily="32" charset="0"/>
                  <a:ea typeface="+mn-ea"/>
                  <a:cs typeface="+mn-cs"/>
                </a:endParaRPr>
              </a:p>
            </p:txBody>
          </p:sp>
          <p:sp>
            <p:nvSpPr>
              <p:cNvPr id="2058" name="Rectangle 10"/>
              <p:cNvSpPr>
                <a:spLocks noChangeArrowheads="1"/>
              </p:cNvSpPr>
              <p:nvPr/>
            </p:nvSpPr>
            <p:spPr bwMode="auto">
              <a:xfrm>
                <a:off x="670" y="6"/>
                <a:ext cx="46" cy="4318"/>
              </a:xfrm>
              <a:prstGeom prst="rect">
                <a:avLst/>
              </a:prstGeom>
              <a:solidFill>
                <a:srgbClr val="DDDDDD"/>
              </a:solidFill>
              <a:ln w="9525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buFont typeface="Times New Roman" pitchFamily="16" charset="0"/>
                  <a:buNone/>
                  <a:defRPr/>
                </a:pPr>
                <a:endParaRPr lang="es-ES">
                  <a:latin typeface="Verdana" pitchFamily="32" charset="0"/>
                  <a:ea typeface="+mn-ea"/>
                  <a:cs typeface="+mn-cs"/>
                </a:endParaRPr>
              </a:p>
            </p:txBody>
          </p:sp>
          <p:sp>
            <p:nvSpPr>
              <p:cNvPr id="2059" name="Rectangle 11"/>
              <p:cNvSpPr>
                <a:spLocks noChangeArrowheads="1"/>
              </p:cNvSpPr>
              <p:nvPr/>
            </p:nvSpPr>
            <p:spPr bwMode="auto">
              <a:xfrm>
                <a:off x="766" y="6"/>
                <a:ext cx="46" cy="4318"/>
              </a:xfrm>
              <a:prstGeom prst="rect">
                <a:avLst/>
              </a:prstGeom>
              <a:solidFill>
                <a:srgbClr val="DDDDDD"/>
              </a:solidFill>
              <a:ln w="9525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buFont typeface="Times New Roman" pitchFamily="16" charset="0"/>
                  <a:buNone/>
                  <a:defRPr/>
                </a:pPr>
                <a:endParaRPr lang="es-ES">
                  <a:latin typeface="Verdana" pitchFamily="32" charset="0"/>
                  <a:ea typeface="+mn-ea"/>
                  <a:cs typeface="+mn-cs"/>
                </a:endParaRPr>
              </a:p>
            </p:txBody>
          </p:sp>
          <p:sp>
            <p:nvSpPr>
              <p:cNvPr id="2060" name="Rectangle 12"/>
              <p:cNvSpPr>
                <a:spLocks noChangeArrowheads="1"/>
              </p:cNvSpPr>
              <p:nvPr/>
            </p:nvSpPr>
            <p:spPr bwMode="auto">
              <a:xfrm>
                <a:off x="862" y="6"/>
                <a:ext cx="46" cy="4318"/>
              </a:xfrm>
              <a:prstGeom prst="rect">
                <a:avLst/>
              </a:prstGeom>
              <a:solidFill>
                <a:srgbClr val="DDDDDD"/>
              </a:solidFill>
              <a:ln w="9525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buFont typeface="Times New Roman" pitchFamily="16" charset="0"/>
                  <a:buNone/>
                  <a:defRPr/>
                </a:pPr>
                <a:endParaRPr lang="es-ES">
                  <a:latin typeface="Verdana" pitchFamily="32" charset="0"/>
                  <a:ea typeface="+mn-ea"/>
                  <a:cs typeface="+mn-cs"/>
                </a:endParaRPr>
              </a:p>
            </p:txBody>
          </p:sp>
          <p:sp>
            <p:nvSpPr>
              <p:cNvPr id="2061" name="Rectangle 13"/>
              <p:cNvSpPr>
                <a:spLocks noChangeArrowheads="1"/>
              </p:cNvSpPr>
              <p:nvPr/>
            </p:nvSpPr>
            <p:spPr bwMode="auto">
              <a:xfrm>
                <a:off x="958" y="6"/>
                <a:ext cx="46" cy="4318"/>
              </a:xfrm>
              <a:prstGeom prst="rect">
                <a:avLst/>
              </a:prstGeom>
              <a:solidFill>
                <a:srgbClr val="DDDDDD"/>
              </a:solidFill>
              <a:ln w="9525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buFont typeface="Times New Roman" pitchFamily="16" charset="0"/>
                  <a:buNone/>
                  <a:defRPr/>
                </a:pPr>
                <a:endParaRPr lang="es-ES">
                  <a:latin typeface="Verdana" pitchFamily="32" charset="0"/>
                  <a:ea typeface="+mn-ea"/>
                  <a:cs typeface="+mn-cs"/>
                </a:endParaRPr>
              </a:p>
            </p:txBody>
          </p:sp>
          <p:sp>
            <p:nvSpPr>
              <p:cNvPr id="2062" name="Rectangle 14"/>
              <p:cNvSpPr>
                <a:spLocks noChangeArrowheads="1"/>
              </p:cNvSpPr>
              <p:nvPr/>
            </p:nvSpPr>
            <p:spPr bwMode="auto">
              <a:xfrm>
                <a:off x="1054" y="6"/>
                <a:ext cx="46" cy="4318"/>
              </a:xfrm>
              <a:prstGeom prst="rect">
                <a:avLst/>
              </a:prstGeom>
              <a:solidFill>
                <a:srgbClr val="DDDDDD"/>
              </a:solidFill>
              <a:ln w="9525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buFont typeface="Times New Roman" pitchFamily="16" charset="0"/>
                  <a:buNone/>
                  <a:defRPr/>
                </a:pPr>
                <a:endParaRPr lang="es-ES">
                  <a:latin typeface="Verdana" pitchFamily="32" charset="0"/>
                  <a:ea typeface="+mn-ea"/>
                  <a:cs typeface="+mn-cs"/>
                </a:endParaRPr>
              </a:p>
            </p:txBody>
          </p:sp>
          <p:sp>
            <p:nvSpPr>
              <p:cNvPr id="2063" name="Rectangle 15"/>
              <p:cNvSpPr>
                <a:spLocks noChangeArrowheads="1"/>
              </p:cNvSpPr>
              <p:nvPr/>
            </p:nvSpPr>
            <p:spPr bwMode="auto">
              <a:xfrm>
                <a:off x="1150" y="6"/>
                <a:ext cx="46" cy="4318"/>
              </a:xfrm>
              <a:prstGeom prst="rect">
                <a:avLst/>
              </a:prstGeom>
              <a:solidFill>
                <a:srgbClr val="DDDDDD"/>
              </a:solidFill>
              <a:ln w="9525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buFont typeface="Times New Roman" pitchFamily="16" charset="0"/>
                  <a:buNone/>
                  <a:defRPr/>
                </a:pPr>
                <a:endParaRPr lang="es-ES">
                  <a:latin typeface="Verdana" pitchFamily="32" charset="0"/>
                  <a:ea typeface="+mn-ea"/>
                  <a:cs typeface="+mn-cs"/>
                </a:endParaRPr>
              </a:p>
            </p:txBody>
          </p:sp>
          <p:sp>
            <p:nvSpPr>
              <p:cNvPr id="2064" name="Rectangle 16"/>
              <p:cNvSpPr>
                <a:spLocks noChangeArrowheads="1"/>
              </p:cNvSpPr>
              <p:nvPr/>
            </p:nvSpPr>
            <p:spPr bwMode="auto">
              <a:xfrm>
                <a:off x="1246" y="6"/>
                <a:ext cx="46" cy="4318"/>
              </a:xfrm>
              <a:prstGeom prst="rect">
                <a:avLst/>
              </a:prstGeom>
              <a:solidFill>
                <a:srgbClr val="DDDDDD"/>
              </a:solidFill>
              <a:ln w="9525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buFont typeface="Times New Roman" pitchFamily="16" charset="0"/>
                  <a:buNone/>
                  <a:defRPr/>
                </a:pPr>
                <a:endParaRPr lang="es-ES">
                  <a:latin typeface="Verdana" pitchFamily="32" charset="0"/>
                  <a:ea typeface="+mn-ea"/>
                  <a:cs typeface="+mn-cs"/>
                </a:endParaRPr>
              </a:p>
            </p:txBody>
          </p:sp>
          <p:sp>
            <p:nvSpPr>
              <p:cNvPr id="2065" name="Rectangle 17"/>
              <p:cNvSpPr>
                <a:spLocks noChangeArrowheads="1"/>
              </p:cNvSpPr>
              <p:nvPr/>
            </p:nvSpPr>
            <p:spPr bwMode="auto">
              <a:xfrm>
                <a:off x="1342" y="6"/>
                <a:ext cx="46" cy="4318"/>
              </a:xfrm>
              <a:prstGeom prst="rect">
                <a:avLst/>
              </a:prstGeom>
              <a:solidFill>
                <a:srgbClr val="DDDDDD"/>
              </a:solidFill>
              <a:ln w="9525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buFont typeface="Times New Roman" pitchFamily="16" charset="0"/>
                  <a:buNone/>
                  <a:defRPr/>
                </a:pPr>
                <a:endParaRPr lang="es-ES">
                  <a:latin typeface="Verdana" pitchFamily="32" charset="0"/>
                  <a:ea typeface="+mn-ea"/>
                  <a:cs typeface="+mn-cs"/>
                </a:endParaRPr>
              </a:p>
            </p:txBody>
          </p:sp>
          <p:sp>
            <p:nvSpPr>
              <p:cNvPr id="2066" name="Rectangle 18"/>
              <p:cNvSpPr>
                <a:spLocks noChangeArrowheads="1"/>
              </p:cNvSpPr>
              <p:nvPr/>
            </p:nvSpPr>
            <p:spPr bwMode="auto">
              <a:xfrm>
                <a:off x="1438" y="6"/>
                <a:ext cx="46" cy="4318"/>
              </a:xfrm>
              <a:prstGeom prst="rect">
                <a:avLst/>
              </a:prstGeom>
              <a:solidFill>
                <a:srgbClr val="DDDDDD"/>
              </a:solidFill>
              <a:ln w="9525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buFont typeface="Times New Roman" pitchFamily="16" charset="0"/>
                  <a:buNone/>
                  <a:defRPr/>
                </a:pPr>
                <a:endParaRPr lang="es-ES">
                  <a:latin typeface="Verdana" pitchFamily="32" charset="0"/>
                  <a:ea typeface="+mn-ea"/>
                  <a:cs typeface="+mn-cs"/>
                </a:endParaRPr>
              </a:p>
            </p:txBody>
          </p:sp>
          <p:sp>
            <p:nvSpPr>
              <p:cNvPr id="2067" name="Rectangle 19"/>
              <p:cNvSpPr>
                <a:spLocks noChangeArrowheads="1"/>
              </p:cNvSpPr>
              <p:nvPr/>
            </p:nvSpPr>
            <p:spPr bwMode="auto">
              <a:xfrm>
                <a:off x="1534" y="6"/>
                <a:ext cx="46" cy="4318"/>
              </a:xfrm>
              <a:prstGeom prst="rect">
                <a:avLst/>
              </a:prstGeom>
              <a:solidFill>
                <a:srgbClr val="DDDDDD"/>
              </a:solidFill>
              <a:ln w="9525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buFont typeface="Times New Roman" pitchFamily="16" charset="0"/>
                  <a:buNone/>
                  <a:defRPr/>
                </a:pPr>
                <a:endParaRPr lang="es-ES">
                  <a:latin typeface="Verdana" pitchFamily="32" charset="0"/>
                  <a:ea typeface="+mn-ea"/>
                  <a:cs typeface="+mn-cs"/>
                </a:endParaRPr>
              </a:p>
            </p:txBody>
          </p:sp>
          <p:sp>
            <p:nvSpPr>
              <p:cNvPr id="2068" name="Rectangle 20"/>
              <p:cNvSpPr>
                <a:spLocks noChangeArrowheads="1"/>
              </p:cNvSpPr>
              <p:nvPr/>
            </p:nvSpPr>
            <p:spPr bwMode="auto">
              <a:xfrm>
                <a:off x="1630" y="6"/>
                <a:ext cx="46" cy="4318"/>
              </a:xfrm>
              <a:prstGeom prst="rect">
                <a:avLst/>
              </a:prstGeom>
              <a:solidFill>
                <a:srgbClr val="DDDDDD"/>
              </a:solidFill>
              <a:ln w="9525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buFont typeface="Times New Roman" pitchFamily="16" charset="0"/>
                  <a:buNone/>
                  <a:defRPr/>
                </a:pPr>
                <a:endParaRPr lang="es-ES">
                  <a:latin typeface="Verdana" pitchFamily="32" charset="0"/>
                  <a:ea typeface="+mn-ea"/>
                  <a:cs typeface="+mn-cs"/>
                </a:endParaRPr>
              </a:p>
            </p:txBody>
          </p:sp>
          <p:sp>
            <p:nvSpPr>
              <p:cNvPr id="2069" name="Rectangle 21"/>
              <p:cNvSpPr>
                <a:spLocks noChangeArrowheads="1"/>
              </p:cNvSpPr>
              <p:nvPr/>
            </p:nvSpPr>
            <p:spPr bwMode="auto">
              <a:xfrm>
                <a:off x="1726" y="6"/>
                <a:ext cx="46" cy="4318"/>
              </a:xfrm>
              <a:prstGeom prst="rect">
                <a:avLst/>
              </a:prstGeom>
              <a:solidFill>
                <a:srgbClr val="DDDDDD"/>
              </a:solidFill>
              <a:ln w="9525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buFont typeface="Times New Roman" pitchFamily="16" charset="0"/>
                  <a:buNone/>
                  <a:defRPr/>
                </a:pPr>
                <a:endParaRPr lang="es-ES">
                  <a:latin typeface="Verdana" pitchFamily="32" charset="0"/>
                  <a:ea typeface="+mn-ea"/>
                  <a:cs typeface="+mn-cs"/>
                </a:endParaRPr>
              </a:p>
            </p:txBody>
          </p:sp>
          <p:sp>
            <p:nvSpPr>
              <p:cNvPr id="2070" name="Rectangle 22"/>
              <p:cNvSpPr>
                <a:spLocks noChangeArrowheads="1"/>
              </p:cNvSpPr>
              <p:nvPr/>
            </p:nvSpPr>
            <p:spPr bwMode="auto">
              <a:xfrm>
                <a:off x="1822" y="6"/>
                <a:ext cx="46" cy="4318"/>
              </a:xfrm>
              <a:prstGeom prst="rect">
                <a:avLst/>
              </a:prstGeom>
              <a:solidFill>
                <a:srgbClr val="DDDDDD"/>
              </a:solidFill>
              <a:ln w="9525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buFont typeface="Times New Roman" pitchFamily="16" charset="0"/>
                  <a:buNone/>
                  <a:defRPr/>
                </a:pPr>
                <a:endParaRPr lang="es-ES">
                  <a:latin typeface="Verdana" pitchFamily="32" charset="0"/>
                  <a:ea typeface="+mn-ea"/>
                  <a:cs typeface="+mn-cs"/>
                </a:endParaRPr>
              </a:p>
            </p:txBody>
          </p:sp>
          <p:sp>
            <p:nvSpPr>
              <p:cNvPr id="2071" name="Rectangle 23"/>
              <p:cNvSpPr>
                <a:spLocks noChangeArrowheads="1"/>
              </p:cNvSpPr>
              <p:nvPr/>
            </p:nvSpPr>
            <p:spPr bwMode="auto">
              <a:xfrm>
                <a:off x="1918" y="6"/>
                <a:ext cx="46" cy="4318"/>
              </a:xfrm>
              <a:prstGeom prst="rect">
                <a:avLst/>
              </a:prstGeom>
              <a:solidFill>
                <a:srgbClr val="DDDDDD"/>
              </a:solidFill>
              <a:ln w="9525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buFont typeface="Times New Roman" pitchFamily="16" charset="0"/>
                  <a:buNone/>
                  <a:defRPr/>
                </a:pPr>
                <a:endParaRPr lang="es-ES">
                  <a:latin typeface="Verdana" pitchFamily="32" charset="0"/>
                  <a:ea typeface="+mn-ea"/>
                  <a:cs typeface="+mn-cs"/>
                </a:endParaRPr>
              </a:p>
            </p:txBody>
          </p:sp>
          <p:sp>
            <p:nvSpPr>
              <p:cNvPr id="2072" name="Rectangle 24"/>
              <p:cNvSpPr>
                <a:spLocks noChangeArrowheads="1"/>
              </p:cNvSpPr>
              <p:nvPr/>
            </p:nvSpPr>
            <p:spPr bwMode="auto">
              <a:xfrm>
                <a:off x="2014" y="6"/>
                <a:ext cx="46" cy="4318"/>
              </a:xfrm>
              <a:prstGeom prst="rect">
                <a:avLst/>
              </a:prstGeom>
              <a:solidFill>
                <a:srgbClr val="DDDDDD"/>
              </a:solidFill>
              <a:ln w="9525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buFont typeface="Times New Roman" pitchFamily="16" charset="0"/>
                  <a:buNone/>
                  <a:defRPr/>
                </a:pPr>
                <a:endParaRPr lang="es-ES">
                  <a:latin typeface="Verdana" pitchFamily="32" charset="0"/>
                  <a:ea typeface="+mn-ea"/>
                  <a:cs typeface="+mn-cs"/>
                </a:endParaRPr>
              </a:p>
            </p:txBody>
          </p:sp>
          <p:sp>
            <p:nvSpPr>
              <p:cNvPr id="2073" name="Rectangle 25"/>
              <p:cNvSpPr>
                <a:spLocks noChangeArrowheads="1"/>
              </p:cNvSpPr>
              <p:nvPr/>
            </p:nvSpPr>
            <p:spPr bwMode="auto">
              <a:xfrm>
                <a:off x="2110" y="6"/>
                <a:ext cx="46" cy="4318"/>
              </a:xfrm>
              <a:prstGeom prst="rect">
                <a:avLst/>
              </a:prstGeom>
              <a:solidFill>
                <a:srgbClr val="DDDDDD"/>
              </a:solidFill>
              <a:ln w="9525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buFont typeface="Times New Roman" pitchFamily="16" charset="0"/>
                  <a:buNone/>
                  <a:defRPr/>
                </a:pPr>
                <a:endParaRPr lang="es-ES">
                  <a:latin typeface="Verdana" pitchFamily="32" charset="0"/>
                  <a:ea typeface="+mn-ea"/>
                  <a:cs typeface="+mn-cs"/>
                </a:endParaRPr>
              </a:p>
            </p:txBody>
          </p:sp>
          <p:sp>
            <p:nvSpPr>
              <p:cNvPr id="2074" name="Rectangle 26"/>
              <p:cNvSpPr>
                <a:spLocks noChangeArrowheads="1"/>
              </p:cNvSpPr>
              <p:nvPr/>
            </p:nvSpPr>
            <p:spPr bwMode="auto">
              <a:xfrm>
                <a:off x="2206" y="6"/>
                <a:ext cx="46" cy="4318"/>
              </a:xfrm>
              <a:prstGeom prst="rect">
                <a:avLst/>
              </a:prstGeom>
              <a:solidFill>
                <a:srgbClr val="DDDDDD"/>
              </a:solidFill>
              <a:ln w="9525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buFont typeface="Times New Roman" pitchFamily="16" charset="0"/>
                  <a:buNone/>
                  <a:defRPr/>
                </a:pPr>
                <a:endParaRPr lang="es-ES">
                  <a:latin typeface="Verdana" pitchFamily="32" charset="0"/>
                  <a:ea typeface="+mn-ea"/>
                  <a:cs typeface="+mn-cs"/>
                </a:endParaRPr>
              </a:p>
            </p:txBody>
          </p:sp>
          <p:sp>
            <p:nvSpPr>
              <p:cNvPr id="2075" name="Rectangle 27"/>
              <p:cNvSpPr>
                <a:spLocks noChangeArrowheads="1"/>
              </p:cNvSpPr>
              <p:nvPr/>
            </p:nvSpPr>
            <p:spPr bwMode="auto">
              <a:xfrm>
                <a:off x="2302" y="6"/>
                <a:ext cx="46" cy="4318"/>
              </a:xfrm>
              <a:prstGeom prst="rect">
                <a:avLst/>
              </a:prstGeom>
              <a:solidFill>
                <a:srgbClr val="DDDDDD"/>
              </a:solidFill>
              <a:ln w="9525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buFont typeface="Times New Roman" pitchFamily="16" charset="0"/>
                  <a:buNone/>
                  <a:defRPr/>
                </a:pPr>
                <a:endParaRPr lang="es-ES">
                  <a:latin typeface="Verdana" pitchFamily="32" charset="0"/>
                  <a:ea typeface="+mn-ea"/>
                  <a:cs typeface="+mn-cs"/>
                </a:endParaRPr>
              </a:p>
            </p:txBody>
          </p:sp>
          <p:sp>
            <p:nvSpPr>
              <p:cNvPr id="2076" name="Rectangle 28"/>
              <p:cNvSpPr>
                <a:spLocks noChangeArrowheads="1"/>
              </p:cNvSpPr>
              <p:nvPr/>
            </p:nvSpPr>
            <p:spPr bwMode="auto">
              <a:xfrm>
                <a:off x="2398" y="6"/>
                <a:ext cx="46" cy="4318"/>
              </a:xfrm>
              <a:prstGeom prst="rect">
                <a:avLst/>
              </a:prstGeom>
              <a:solidFill>
                <a:srgbClr val="DDDDDD"/>
              </a:solidFill>
              <a:ln w="9525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buFont typeface="Times New Roman" pitchFamily="16" charset="0"/>
                  <a:buNone/>
                  <a:defRPr/>
                </a:pPr>
                <a:endParaRPr lang="es-ES">
                  <a:latin typeface="Verdana" pitchFamily="32" charset="0"/>
                  <a:ea typeface="+mn-ea"/>
                  <a:cs typeface="+mn-cs"/>
                </a:endParaRPr>
              </a:p>
            </p:txBody>
          </p:sp>
          <p:sp>
            <p:nvSpPr>
              <p:cNvPr id="2077" name="Rectangle 29"/>
              <p:cNvSpPr>
                <a:spLocks noChangeArrowheads="1"/>
              </p:cNvSpPr>
              <p:nvPr/>
            </p:nvSpPr>
            <p:spPr bwMode="auto">
              <a:xfrm>
                <a:off x="2494" y="6"/>
                <a:ext cx="46" cy="4318"/>
              </a:xfrm>
              <a:prstGeom prst="rect">
                <a:avLst/>
              </a:prstGeom>
              <a:solidFill>
                <a:srgbClr val="DDDDDD"/>
              </a:solidFill>
              <a:ln w="9525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buFont typeface="Times New Roman" pitchFamily="16" charset="0"/>
                  <a:buNone/>
                  <a:defRPr/>
                </a:pPr>
                <a:endParaRPr lang="es-ES">
                  <a:latin typeface="Verdana" pitchFamily="32" charset="0"/>
                  <a:ea typeface="+mn-ea"/>
                  <a:cs typeface="+mn-cs"/>
                </a:endParaRPr>
              </a:p>
            </p:txBody>
          </p:sp>
          <p:sp>
            <p:nvSpPr>
              <p:cNvPr id="2078" name="Rectangle 30"/>
              <p:cNvSpPr>
                <a:spLocks noChangeArrowheads="1"/>
              </p:cNvSpPr>
              <p:nvPr/>
            </p:nvSpPr>
            <p:spPr bwMode="auto">
              <a:xfrm>
                <a:off x="2590" y="6"/>
                <a:ext cx="46" cy="4318"/>
              </a:xfrm>
              <a:prstGeom prst="rect">
                <a:avLst/>
              </a:prstGeom>
              <a:solidFill>
                <a:srgbClr val="DDDDDD"/>
              </a:solidFill>
              <a:ln w="9525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buFont typeface="Times New Roman" pitchFamily="16" charset="0"/>
                  <a:buNone/>
                  <a:defRPr/>
                </a:pPr>
                <a:endParaRPr lang="es-ES">
                  <a:latin typeface="Verdana" pitchFamily="32" charset="0"/>
                  <a:ea typeface="+mn-ea"/>
                  <a:cs typeface="+mn-cs"/>
                </a:endParaRPr>
              </a:p>
            </p:txBody>
          </p:sp>
          <p:sp>
            <p:nvSpPr>
              <p:cNvPr id="2079" name="Rectangle 31"/>
              <p:cNvSpPr>
                <a:spLocks noChangeArrowheads="1"/>
              </p:cNvSpPr>
              <p:nvPr/>
            </p:nvSpPr>
            <p:spPr bwMode="auto">
              <a:xfrm>
                <a:off x="2686" y="6"/>
                <a:ext cx="46" cy="4318"/>
              </a:xfrm>
              <a:prstGeom prst="rect">
                <a:avLst/>
              </a:prstGeom>
              <a:solidFill>
                <a:srgbClr val="DDDDDD"/>
              </a:solidFill>
              <a:ln w="9525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buFont typeface="Times New Roman" pitchFamily="16" charset="0"/>
                  <a:buNone/>
                  <a:defRPr/>
                </a:pPr>
                <a:endParaRPr lang="es-ES">
                  <a:latin typeface="Verdana" pitchFamily="32" charset="0"/>
                  <a:ea typeface="+mn-ea"/>
                  <a:cs typeface="+mn-cs"/>
                </a:endParaRPr>
              </a:p>
            </p:txBody>
          </p:sp>
          <p:sp>
            <p:nvSpPr>
              <p:cNvPr id="2080" name="Rectangle 32"/>
              <p:cNvSpPr>
                <a:spLocks noChangeArrowheads="1"/>
              </p:cNvSpPr>
              <p:nvPr/>
            </p:nvSpPr>
            <p:spPr bwMode="auto">
              <a:xfrm>
                <a:off x="2782" y="6"/>
                <a:ext cx="46" cy="4318"/>
              </a:xfrm>
              <a:prstGeom prst="rect">
                <a:avLst/>
              </a:prstGeom>
              <a:solidFill>
                <a:srgbClr val="DDDDDD"/>
              </a:solidFill>
              <a:ln w="9525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buFont typeface="Times New Roman" pitchFamily="16" charset="0"/>
                  <a:buNone/>
                  <a:defRPr/>
                </a:pPr>
                <a:endParaRPr lang="es-ES">
                  <a:latin typeface="Verdana" pitchFamily="32" charset="0"/>
                  <a:ea typeface="+mn-ea"/>
                  <a:cs typeface="+mn-cs"/>
                </a:endParaRPr>
              </a:p>
            </p:txBody>
          </p:sp>
          <p:sp>
            <p:nvSpPr>
              <p:cNvPr id="2081" name="Rectangle 33"/>
              <p:cNvSpPr>
                <a:spLocks noChangeArrowheads="1"/>
              </p:cNvSpPr>
              <p:nvPr/>
            </p:nvSpPr>
            <p:spPr bwMode="auto">
              <a:xfrm>
                <a:off x="2878" y="6"/>
                <a:ext cx="46" cy="4318"/>
              </a:xfrm>
              <a:prstGeom prst="rect">
                <a:avLst/>
              </a:prstGeom>
              <a:solidFill>
                <a:srgbClr val="DDDDDD"/>
              </a:solidFill>
              <a:ln w="9525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buFont typeface="Times New Roman" pitchFamily="16" charset="0"/>
                  <a:buNone/>
                  <a:defRPr/>
                </a:pPr>
                <a:endParaRPr lang="es-ES">
                  <a:latin typeface="Verdana" pitchFamily="32" charset="0"/>
                  <a:ea typeface="+mn-ea"/>
                  <a:cs typeface="+mn-cs"/>
                </a:endParaRPr>
              </a:p>
            </p:txBody>
          </p:sp>
          <p:sp>
            <p:nvSpPr>
              <p:cNvPr id="2082" name="Rectangle 34"/>
              <p:cNvSpPr>
                <a:spLocks noChangeArrowheads="1"/>
              </p:cNvSpPr>
              <p:nvPr/>
            </p:nvSpPr>
            <p:spPr bwMode="auto">
              <a:xfrm>
                <a:off x="2974" y="6"/>
                <a:ext cx="46" cy="4318"/>
              </a:xfrm>
              <a:prstGeom prst="rect">
                <a:avLst/>
              </a:prstGeom>
              <a:solidFill>
                <a:srgbClr val="DDDDDD"/>
              </a:solidFill>
              <a:ln w="9525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buFont typeface="Times New Roman" pitchFamily="16" charset="0"/>
                  <a:buNone/>
                  <a:defRPr/>
                </a:pPr>
                <a:endParaRPr lang="es-ES">
                  <a:latin typeface="Verdana" pitchFamily="32" charset="0"/>
                  <a:ea typeface="+mn-ea"/>
                  <a:cs typeface="+mn-cs"/>
                </a:endParaRPr>
              </a:p>
            </p:txBody>
          </p:sp>
          <p:sp>
            <p:nvSpPr>
              <p:cNvPr id="2083" name="Rectangle 35"/>
              <p:cNvSpPr>
                <a:spLocks noChangeArrowheads="1"/>
              </p:cNvSpPr>
              <p:nvPr/>
            </p:nvSpPr>
            <p:spPr bwMode="auto">
              <a:xfrm>
                <a:off x="3070" y="6"/>
                <a:ext cx="46" cy="4318"/>
              </a:xfrm>
              <a:prstGeom prst="rect">
                <a:avLst/>
              </a:prstGeom>
              <a:solidFill>
                <a:srgbClr val="DDDDDD"/>
              </a:solidFill>
              <a:ln w="9525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buFont typeface="Times New Roman" pitchFamily="16" charset="0"/>
                  <a:buNone/>
                  <a:defRPr/>
                </a:pPr>
                <a:endParaRPr lang="es-ES">
                  <a:latin typeface="Verdana" pitchFamily="32" charset="0"/>
                  <a:ea typeface="+mn-ea"/>
                  <a:cs typeface="+mn-cs"/>
                </a:endParaRPr>
              </a:p>
            </p:txBody>
          </p:sp>
          <p:sp>
            <p:nvSpPr>
              <p:cNvPr id="2084" name="Rectangle 36"/>
              <p:cNvSpPr>
                <a:spLocks noChangeArrowheads="1"/>
              </p:cNvSpPr>
              <p:nvPr/>
            </p:nvSpPr>
            <p:spPr bwMode="auto">
              <a:xfrm>
                <a:off x="3166" y="6"/>
                <a:ext cx="46" cy="4318"/>
              </a:xfrm>
              <a:prstGeom prst="rect">
                <a:avLst/>
              </a:prstGeom>
              <a:solidFill>
                <a:srgbClr val="DDDDDD"/>
              </a:solidFill>
              <a:ln w="9525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buFont typeface="Times New Roman" pitchFamily="16" charset="0"/>
                  <a:buNone/>
                  <a:defRPr/>
                </a:pPr>
                <a:endParaRPr lang="es-ES">
                  <a:latin typeface="Verdana" pitchFamily="32" charset="0"/>
                  <a:ea typeface="+mn-ea"/>
                  <a:cs typeface="+mn-cs"/>
                </a:endParaRPr>
              </a:p>
            </p:txBody>
          </p:sp>
          <p:sp>
            <p:nvSpPr>
              <p:cNvPr id="2085" name="Rectangle 37"/>
              <p:cNvSpPr>
                <a:spLocks noChangeArrowheads="1"/>
              </p:cNvSpPr>
              <p:nvPr/>
            </p:nvSpPr>
            <p:spPr bwMode="auto">
              <a:xfrm>
                <a:off x="3262" y="6"/>
                <a:ext cx="46" cy="4318"/>
              </a:xfrm>
              <a:prstGeom prst="rect">
                <a:avLst/>
              </a:prstGeom>
              <a:solidFill>
                <a:srgbClr val="DDDDDD"/>
              </a:solidFill>
              <a:ln w="9525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buFont typeface="Times New Roman" pitchFamily="16" charset="0"/>
                  <a:buNone/>
                  <a:defRPr/>
                </a:pPr>
                <a:endParaRPr lang="es-ES">
                  <a:latin typeface="Verdana" pitchFamily="32" charset="0"/>
                  <a:ea typeface="+mn-ea"/>
                  <a:cs typeface="+mn-cs"/>
                </a:endParaRPr>
              </a:p>
            </p:txBody>
          </p:sp>
          <p:sp>
            <p:nvSpPr>
              <p:cNvPr id="2086" name="Rectangle 38"/>
              <p:cNvSpPr>
                <a:spLocks noChangeArrowheads="1"/>
              </p:cNvSpPr>
              <p:nvPr/>
            </p:nvSpPr>
            <p:spPr bwMode="auto">
              <a:xfrm>
                <a:off x="3358" y="6"/>
                <a:ext cx="46" cy="4318"/>
              </a:xfrm>
              <a:prstGeom prst="rect">
                <a:avLst/>
              </a:prstGeom>
              <a:solidFill>
                <a:srgbClr val="DDDDDD"/>
              </a:solidFill>
              <a:ln w="9525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buFont typeface="Times New Roman" pitchFamily="16" charset="0"/>
                  <a:buNone/>
                  <a:defRPr/>
                </a:pPr>
                <a:endParaRPr lang="es-ES">
                  <a:latin typeface="Verdana" pitchFamily="32" charset="0"/>
                  <a:ea typeface="+mn-ea"/>
                  <a:cs typeface="+mn-cs"/>
                </a:endParaRPr>
              </a:p>
            </p:txBody>
          </p:sp>
          <p:sp>
            <p:nvSpPr>
              <p:cNvPr id="2087" name="Rectangle 39"/>
              <p:cNvSpPr>
                <a:spLocks noChangeArrowheads="1"/>
              </p:cNvSpPr>
              <p:nvPr/>
            </p:nvSpPr>
            <p:spPr bwMode="auto">
              <a:xfrm>
                <a:off x="3454" y="6"/>
                <a:ext cx="46" cy="4318"/>
              </a:xfrm>
              <a:prstGeom prst="rect">
                <a:avLst/>
              </a:prstGeom>
              <a:solidFill>
                <a:srgbClr val="DDDDDD"/>
              </a:solidFill>
              <a:ln w="9525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buFont typeface="Times New Roman" pitchFamily="16" charset="0"/>
                  <a:buNone/>
                  <a:defRPr/>
                </a:pPr>
                <a:endParaRPr lang="es-ES">
                  <a:latin typeface="Verdana" pitchFamily="32" charset="0"/>
                  <a:ea typeface="+mn-ea"/>
                  <a:cs typeface="+mn-cs"/>
                </a:endParaRPr>
              </a:p>
            </p:txBody>
          </p:sp>
          <p:sp>
            <p:nvSpPr>
              <p:cNvPr id="2088" name="Rectangle 40"/>
              <p:cNvSpPr>
                <a:spLocks noChangeArrowheads="1"/>
              </p:cNvSpPr>
              <p:nvPr/>
            </p:nvSpPr>
            <p:spPr bwMode="auto">
              <a:xfrm>
                <a:off x="3550" y="6"/>
                <a:ext cx="46" cy="4318"/>
              </a:xfrm>
              <a:prstGeom prst="rect">
                <a:avLst/>
              </a:prstGeom>
              <a:solidFill>
                <a:srgbClr val="DDDDDD"/>
              </a:solidFill>
              <a:ln w="9525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buFont typeface="Times New Roman" pitchFamily="16" charset="0"/>
                  <a:buNone/>
                  <a:defRPr/>
                </a:pPr>
                <a:endParaRPr lang="es-ES">
                  <a:latin typeface="Verdana" pitchFamily="32" charset="0"/>
                  <a:ea typeface="+mn-ea"/>
                  <a:cs typeface="+mn-cs"/>
                </a:endParaRPr>
              </a:p>
            </p:txBody>
          </p:sp>
          <p:sp>
            <p:nvSpPr>
              <p:cNvPr id="2089" name="Rectangle 41"/>
              <p:cNvSpPr>
                <a:spLocks noChangeArrowheads="1"/>
              </p:cNvSpPr>
              <p:nvPr/>
            </p:nvSpPr>
            <p:spPr bwMode="auto">
              <a:xfrm>
                <a:off x="3646" y="6"/>
                <a:ext cx="46" cy="4318"/>
              </a:xfrm>
              <a:prstGeom prst="rect">
                <a:avLst/>
              </a:prstGeom>
              <a:solidFill>
                <a:srgbClr val="DDDDDD"/>
              </a:solidFill>
              <a:ln w="9525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buFont typeface="Times New Roman" pitchFamily="16" charset="0"/>
                  <a:buNone/>
                  <a:defRPr/>
                </a:pPr>
                <a:endParaRPr lang="es-ES">
                  <a:latin typeface="Verdana" pitchFamily="32" charset="0"/>
                  <a:ea typeface="+mn-ea"/>
                  <a:cs typeface="+mn-cs"/>
                </a:endParaRPr>
              </a:p>
            </p:txBody>
          </p:sp>
          <p:sp>
            <p:nvSpPr>
              <p:cNvPr id="2090" name="Rectangle 42"/>
              <p:cNvSpPr>
                <a:spLocks noChangeArrowheads="1"/>
              </p:cNvSpPr>
              <p:nvPr/>
            </p:nvSpPr>
            <p:spPr bwMode="auto">
              <a:xfrm>
                <a:off x="3742" y="6"/>
                <a:ext cx="46" cy="4318"/>
              </a:xfrm>
              <a:prstGeom prst="rect">
                <a:avLst/>
              </a:prstGeom>
              <a:solidFill>
                <a:srgbClr val="DDDDDD"/>
              </a:solidFill>
              <a:ln w="9525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buFont typeface="Times New Roman" pitchFamily="16" charset="0"/>
                  <a:buNone/>
                  <a:defRPr/>
                </a:pPr>
                <a:endParaRPr lang="es-ES">
                  <a:latin typeface="Verdana" pitchFamily="32" charset="0"/>
                  <a:ea typeface="+mn-ea"/>
                  <a:cs typeface="+mn-cs"/>
                </a:endParaRPr>
              </a:p>
            </p:txBody>
          </p:sp>
          <p:sp>
            <p:nvSpPr>
              <p:cNvPr id="2091" name="Rectangle 43"/>
              <p:cNvSpPr>
                <a:spLocks noChangeArrowheads="1"/>
              </p:cNvSpPr>
              <p:nvPr/>
            </p:nvSpPr>
            <p:spPr bwMode="auto">
              <a:xfrm>
                <a:off x="3838" y="6"/>
                <a:ext cx="46" cy="4318"/>
              </a:xfrm>
              <a:prstGeom prst="rect">
                <a:avLst/>
              </a:prstGeom>
              <a:solidFill>
                <a:srgbClr val="DDDDDD"/>
              </a:solidFill>
              <a:ln w="9525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buFont typeface="Times New Roman" pitchFamily="16" charset="0"/>
                  <a:buNone/>
                  <a:defRPr/>
                </a:pPr>
                <a:endParaRPr lang="es-ES">
                  <a:latin typeface="Verdana" pitchFamily="32" charset="0"/>
                  <a:ea typeface="+mn-ea"/>
                  <a:cs typeface="+mn-cs"/>
                </a:endParaRPr>
              </a:p>
            </p:txBody>
          </p:sp>
          <p:sp>
            <p:nvSpPr>
              <p:cNvPr id="2092" name="Rectangle 44"/>
              <p:cNvSpPr>
                <a:spLocks noChangeArrowheads="1"/>
              </p:cNvSpPr>
              <p:nvPr/>
            </p:nvSpPr>
            <p:spPr bwMode="auto">
              <a:xfrm>
                <a:off x="3934" y="6"/>
                <a:ext cx="46" cy="4318"/>
              </a:xfrm>
              <a:prstGeom prst="rect">
                <a:avLst/>
              </a:prstGeom>
              <a:solidFill>
                <a:srgbClr val="DDDDDD"/>
              </a:solidFill>
              <a:ln w="9525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buFont typeface="Times New Roman" pitchFamily="16" charset="0"/>
                  <a:buNone/>
                  <a:defRPr/>
                </a:pPr>
                <a:endParaRPr lang="es-ES">
                  <a:latin typeface="Verdana" pitchFamily="32" charset="0"/>
                  <a:ea typeface="+mn-ea"/>
                  <a:cs typeface="+mn-cs"/>
                </a:endParaRPr>
              </a:p>
            </p:txBody>
          </p:sp>
          <p:sp>
            <p:nvSpPr>
              <p:cNvPr id="2093" name="Rectangle 45"/>
              <p:cNvSpPr>
                <a:spLocks noChangeArrowheads="1"/>
              </p:cNvSpPr>
              <p:nvPr/>
            </p:nvSpPr>
            <p:spPr bwMode="auto">
              <a:xfrm>
                <a:off x="4030" y="6"/>
                <a:ext cx="46" cy="4318"/>
              </a:xfrm>
              <a:prstGeom prst="rect">
                <a:avLst/>
              </a:prstGeom>
              <a:solidFill>
                <a:srgbClr val="DDDDDD"/>
              </a:solidFill>
              <a:ln w="9525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buFont typeface="Times New Roman" pitchFamily="16" charset="0"/>
                  <a:buNone/>
                  <a:defRPr/>
                </a:pPr>
                <a:endParaRPr lang="es-ES">
                  <a:latin typeface="Verdana" pitchFamily="32" charset="0"/>
                  <a:ea typeface="+mn-ea"/>
                  <a:cs typeface="+mn-cs"/>
                </a:endParaRPr>
              </a:p>
            </p:txBody>
          </p:sp>
          <p:sp>
            <p:nvSpPr>
              <p:cNvPr id="2094" name="Rectangle 46"/>
              <p:cNvSpPr>
                <a:spLocks noChangeArrowheads="1"/>
              </p:cNvSpPr>
              <p:nvPr/>
            </p:nvSpPr>
            <p:spPr bwMode="auto">
              <a:xfrm>
                <a:off x="4126" y="6"/>
                <a:ext cx="46" cy="4318"/>
              </a:xfrm>
              <a:prstGeom prst="rect">
                <a:avLst/>
              </a:prstGeom>
              <a:solidFill>
                <a:srgbClr val="DDDDDD"/>
              </a:solidFill>
              <a:ln w="9525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buFont typeface="Times New Roman" pitchFamily="16" charset="0"/>
                  <a:buNone/>
                  <a:defRPr/>
                </a:pPr>
                <a:endParaRPr lang="es-ES">
                  <a:latin typeface="Verdana" pitchFamily="32" charset="0"/>
                  <a:ea typeface="+mn-ea"/>
                  <a:cs typeface="+mn-cs"/>
                </a:endParaRPr>
              </a:p>
            </p:txBody>
          </p:sp>
          <p:sp>
            <p:nvSpPr>
              <p:cNvPr id="2095" name="Rectangle 47"/>
              <p:cNvSpPr>
                <a:spLocks noChangeArrowheads="1"/>
              </p:cNvSpPr>
              <p:nvPr/>
            </p:nvSpPr>
            <p:spPr bwMode="auto">
              <a:xfrm>
                <a:off x="4222" y="6"/>
                <a:ext cx="46" cy="4318"/>
              </a:xfrm>
              <a:prstGeom prst="rect">
                <a:avLst/>
              </a:prstGeom>
              <a:solidFill>
                <a:srgbClr val="DDDDDD"/>
              </a:solidFill>
              <a:ln w="9525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buFont typeface="Times New Roman" pitchFamily="16" charset="0"/>
                  <a:buNone/>
                  <a:defRPr/>
                </a:pPr>
                <a:endParaRPr lang="es-ES">
                  <a:latin typeface="Verdana" pitchFamily="32" charset="0"/>
                  <a:ea typeface="+mn-ea"/>
                  <a:cs typeface="+mn-cs"/>
                </a:endParaRPr>
              </a:p>
            </p:txBody>
          </p:sp>
          <p:sp>
            <p:nvSpPr>
              <p:cNvPr id="2096" name="Rectangle 48"/>
              <p:cNvSpPr>
                <a:spLocks noChangeArrowheads="1"/>
              </p:cNvSpPr>
              <p:nvPr/>
            </p:nvSpPr>
            <p:spPr bwMode="auto">
              <a:xfrm>
                <a:off x="4318" y="6"/>
                <a:ext cx="46" cy="4318"/>
              </a:xfrm>
              <a:prstGeom prst="rect">
                <a:avLst/>
              </a:prstGeom>
              <a:solidFill>
                <a:srgbClr val="DDDDDD"/>
              </a:solidFill>
              <a:ln w="9525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buFont typeface="Times New Roman" pitchFamily="16" charset="0"/>
                  <a:buNone/>
                  <a:defRPr/>
                </a:pPr>
                <a:endParaRPr lang="es-ES">
                  <a:latin typeface="Verdana" pitchFamily="32" charset="0"/>
                  <a:ea typeface="+mn-ea"/>
                  <a:cs typeface="+mn-cs"/>
                </a:endParaRPr>
              </a:p>
            </p:txBody>
          </p:sp>
          <p:sp>
            <p:nvSpPr>
              <p:cNvPr id="2097" name="Rectangle 49"/>
              <p:cNvSpPr>
                <a:spLocks noChangeArrowheads="1"/>
              </p:cNvSpPr>
              <p:nvPr/>
            </p:nvSpPr>
            <p:spPr bwMode="auto">
              <a:xfrm>
                <a:off x="4414" y="6"/>
                <a:ext cx="46" cy="4318"/>
              </a:xfrm>
              <a:prstGeom prst="rect">
                <a:avLst/>
              </a:prstGeom>
              <a:solidFill>
                <a:srgbClr val="DDDDDD"/>
              </a:solidFill>
              <a:ln w="9525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buFont typeface="Times New Roman" pitchFamily="16" charset="0"/>
                  <a:buNone/>
                  <a:defRPr/>
                </a:pPr>
                <a:endParaRPr lang="es-ES">
                  <a:latin typeface="Verdana" pitchFamily="32" charset="0"/>
                  <a:ea typeface="+mn-ea"/>
                  <a:cs typeface="+mn-cs"/>
                </a:endParaRPr>
              </a:p>
            </p:txBody>
          </p:sp>
          <p:sp>
            <p:nvSpPr>
              <p:cNvPr id="2098" name="Rectangle 50"/>
              <p:cNvSpPr>
                <a:spLocks noChangeArrowheads="1"/>
              </p:cNvSpPr>
              <p:nvPr/>
            </p:nvSpPr>
            <p:spPr bwMode="auto">
              <a:xfrm>
                <a:off x="4510" y="6"/>
                <a:ext cx="46" cy="4318"/>
              </a:xfrm>
              <a:prstGeom prst="rect">
                <a:avLst/>
              </a:prstGeom>
              <a:solidFill>
                <a:srgbClr val="DDDDDD"/>
              </a:solidFill>
              <a:ln w="9525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buFont typeface="Times New Roman" pitchFamily="16" charset="0"/>
                  <a:buNone/>
                  <a:defRPr/>
                </a:pPr>
                <a:endParaRPr lang="es-ES">
                  <a:latin typeface="Verdana" pitchFamily="32" charset="0"/>
                  <a:ea typeface="+mn-ea"/>
                  <a:cs typeface="+mn-cs"/>
                </a:endParaRPr>
              </a:p>
            </p:txBody>
          </p:sp>
          <p:sp>
            <p:nvSpPr>
              <p:cNvPr id="2099" name="Rectangle 51"/>
              <p:cNvSpPr>
                <a:spLocks noChangeArrowheads="1"/>
              </p:cNvSpPr>
              <p:nvPr/>
            </p:nvSpPr>
            <p:spPr bwMode="auto">
              <a:xfrm>
                <a:off x="4606" y="6"/>
                <a:ext cx="46" cy="4318"/>
              </a:xfrm>
              <a:prstGeom prst="rect">
                <a:avLst/>
              </a:prstGeom>
              <a:solidFill>
                <a:srgbClr val="DDDDDD"/>
              </a:solidFill>
              <a:ln w="9525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buFont typeface="Times New Roman" pitchFamily="16" charset="0"/>
                  <a:buNone/>
                  <a:defRPr/>
                </a:pPr>
                <a:endParaRPr lang="es-ES">
                  <a:latin typeface="Verdana" pitchFamily="32" charset="0"/>
                  <a:ea typeface="+mn-ea"/>
                  <a:cs typeface="+mn-cs"/>
                </a:endParaRPr>
              </a:p>
            </p:txBody>
          </p:sp>
          <p:sp>
            <p:nvSpPr>
              <p:cNvPr id="2100" name="Rectangle 52"/>
              <p:cNvSpPr>
                <a:spLocks noChangeArrowheads="1"/>
              </p:cNvSpPr>
              <p:nvPr/>
            </p:nvSpPr>
            <p:spPr bwMode="auto">
              <a:xfrm>
                <a:off x="4702" y="6"/>
                <a:ext cx="46" cy="4318"/>
              </a:xfrm>
              <a:prstGeom prst="rect">
                <a:avLst/>
              </a:prstGeom>
              <a:solidFill>
                <a:srgbClr val="DDDDDD"/>
              </a:solidFill>
              <a:ln w="9525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buFont typeface="Times New Roman" pitchFamily="16" charset="0"/>
                  <a:buNone/>
                  <a:defRPr/>
                </a:pPr>
                <a:endParaRPr lang="es-ES">
                  <a:latin typeface="Verdana" pitchFamily="32" charset="0"/>
                  <a:ea typeface="+mn-ea"/>
                  <a:cs typeface="+mn-cs"/>
                </a:endParaRPr>
              </a:p>
            </p:txBody>
          </p:sp>
          <p:sp>
            <p:nvSpPr>
              <p:cNvPr id="2101" name="Rectangle 53"/>
              <p:cNvSpPr>
                <a:spLocks noChangeArrowheads="1"/>
              </p:cNvSpPr>
              <p:nvPr/>
            </p:nvSpPr>
            <p:spPr bwMode="auto">
              <a:xfrm>
                <a:off x="4798" y="6"/>
                <a:ext cx="46" cy="4318"/>
              </a:xfrm>
              <a:prstGeom prst="rect">
                <a:avLst/>
              </a:prstGeom>
              <a:solidFill>
                <a:srgbClr val="DDDDDD"/>
              </a:solidFill>
              <a:ln w="9525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buFont typeface="Times New Roman" pitchFamily="16" charset="0"/>
                  <a:buNone/>
                  <a:defRPr/>
                </a:pPr>
                <a:endParaRPr lang="es-ES">
                  <a:latin typeface="Verdana" pitchFamily="32" charset="0"/>
                  <a:ea typeface="+mn-ea"/>
                  <a:cs typeface="+mn-cs"/>
                </a:endParaRPr>
              </a:p>
            </p:txBody>
          </p:sp>
          <p:sp>
            <p:nvSpPr>
              <p:cNvPr id="2102" name="Rectangle 54"/>
              <p:cNvSpPr>
                <a:spLocks noChangeArrowheads="1"/>
              </p:cNvSpPr>
              <p:nvPr/>
            </p:nvSpPr>
            <p:spPr bwMode="auto">
              <a:xfrm>
                <a:off x="4894" y="6"/>
                <a:ext cx="46" cy="4318"/>
              </a:xfrm>
              <a:prstGeom prst="rect">
                <a:avLst/>
              </a:prstGeom>
              <a:solidFill>
                <a:srgbClr val="DDDDDD"/>
              </a:solidFill>
              <a:ln w="9525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buFont typeface="Times New Roman" pitchFamily="16" charset="0"/>
                  <a:buNone/>
                  <a:defRPr/>
                </a:pPr>
                <a:endParaRPr lang="es-ES">
                  <a:latin typeface="Verdana" pitchFamily="32" charset="0"/>
                  <a:ea typeface="+mn-ea"/>
                  <a:cs typeface="+mn-cs"/>
                </a:endParaRPr>
              </a:p>
            </p:txBody>
          </p:sp>
          <p:sp>
            <p:nvSpPr>
              <p:cNvPr id="2103" name="Rectangle 55"/>
              <p:cNvSpPr>
                <a:spLocks noChangeArrowheads="1"/>
              </p:cNvSpPr>
              <p:nvPr/>
            </p:nvSpPr>
            <p:spPr bwMode="auto">
              <a:xfrm>
                <a:off x="4990" y="6"/>
                <a:ext cx="46" cy="4318"/>
              </a:xfrm>
              <a:prstGeom prst="rect">
                <a:avLst/>
              </a:prstGeom>
              <a:solidFill>
                <a:srgbClr val="DDDDDD"/>
              </a:solidFill>
              <a:ln w="9525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buFont typeface="Times New Roman" pitchFamily="16" charset="0"/>
                  <a:buNone/>
                  <a:defRPr/>
                </a:pPr>
                <a:endParaRPr lang="es-ES">
                  <a:latin typeface="Verdana" pitchFamily="32" charset="0"/>
                  <a:ea typeface="+mn-ea"/>
                  <a:cs typeface="+mn-cs"/>
                </a:endParaRPr>
              </a:p>
            </p:txBody>
          </p:sp>
          <p:sp>
            <p:nvSpPr>
              <p:cNvPr id="2104" name="Rectangle 56"/>
              <p:cNvSpPr>
                <a:spLocks noChangeArrowheads="1"/>
              </p:cNvSpPr>
              <p:nvPr/>
            </p:nvSpPr>
            <p:spPr bwMode="auto">
              <a:xfrm>
                <a:off x="5086" y="6"/>
                <a:ext cx="46" cy="4318"/>
              </a:xfrm>
              <a:prstGeom prst="rect">
                <a:avLst/>
              </a:prstGeom>
              <a:solidFill>
                <a:srgbClr val="DDDDDD"/>
              </a:solidFill>
              <a:ln w="9525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buFont typeface="Times New Roman" pitchFamily="16" charset="0"/>
                  <a:buNone/>
                  <a:defRPr/>
                </a:pPr>
                <a:endParaRPr lang="es-ES">
                  <a:latin typeface="Verdana" pitchFamily="32" charset="0"/>
                  <a:ea typeface="+mn-ea"/>
                  <a:cs typeface="+mn-cs"/>
                </a:endParaRPr>
              </a:p>
            </p:txBody>
          </p:sp>
          <p:sp>
            <p:nvSpPr>
              <p:cNvPr id="2105" name="Rectangle 57"/>
              <p:cNvSpPr>
                <a:spLocks noChangeArrowheads="1"/>
              </p:cNvSpPr>
              <p:nvPr/>
            </p:nvSpPr>
            <p:spPr bwMode="auto">
              <a:xfrm>
                <a:off x="5182" y="6"/>
                <a:ext cx="46" cy="4318"/>
              </a:xfrm>
              <a:prstGeom prst="rect">
                <a:avLst/>
              </a:prstGeom>
              <a:solidFill>
                <a:srgbClr val="DDDDDD"/>
              </a:solidFill>
              <a:ln w="9525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buFont typeface="Times New Roman" pitchFamily="16" charset="0"/>
                  <a:buNone/>
                  <a:defRPr/>
                </a:pPr>
                <a:endParaRPr lang="es-ES">
                  <a:latin typeface="Verdana" pitchFamily="32" charset="0"/>
                  <a:ea typeface="+mn-ea"/>
                  <a:cs typeface="+mn-cs"/>
                </a:endParaRPr>
              </a:p>
            </p:txBody>
          </p:sp>
          <p:sp>
            <p:nvSpPr>
              <p:cNvPr id="2106" name="Rectangle 58"/>
              <p:cNvSpPr>
                <a:spLocks noChangeArrowheads="1"/>
              </p:cNvSpPr>
              <p:nvPr/>
            </p:nvSpPr>
            <p:spPr bwMode="auto">
              <a:xfrm>
                <a:off x="5278" y="6"/>
                <a:ext cx="46" cy="4318"/>
              </a:xfrm>
              <a:prstGeom prst="rect">
                <a:avLst/>
              </a:prstGeom>
              <a:solidFill>
                <a:srgbClr val="DDDDDD"/>
              </a:solidFill>
              <a:ln w="9525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buFont typeface="Times New Roman" pitchFamily="16" charset="0"/>
                  <a:buNone/>
                  <a:defRPr/>
                </a:pPr>
                <a:endParaRPr lang="es-ES">
                  <a:latin typeface="Verdana" pitchFamily="32" charset="0"/>
                  <a:ea typeface="+mn-ea"/>
                  <a:cs typeface="+mn-cs"/>
                </a:endParaRPr>
              </a:p>
            </p:txBody>
          </p:sp>
          <p:sp>
            <p:nvSpPr>
              <p:cNvPr id="2107" name="Rectangle 59"/>
              <p:cNvSpPr>
                <a:spLocks noChangeArrowheads="1"/>
              </p:cNvSpPr>
              <p:nvPr/>
            </p:nvSpPr>
            <p:spPr bwMode="auto">
              <a:xfrm>
                <a:off x="5374" y="6"/>
                <a:ext cx="46" cy="4318"/>
              </a:xfrm>
              <a:prstGeom prst="rect">
                <a:avLst/>
              </a:prstGeom>
              <a:solidFill>
                <a:srgbClr val="DDDDDD"/>
              </a:solidFill>
              <a:ln w="9525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buFont typeface="Times New Roman" pitchFamily="16" charset="0"/>
                  <a:buNone/>
                  <a:defRPr/>
                </a:pPr>
                <a:endParaRPr lang="es-ES">
                  <a:latin typeface="Verdana" pitchFamily="32" charset="0"/>
                  <a:ea typeface="+mn-ea"/>
                  <a:cs typeface="+mn-cs"/>
                </a:endParaRPr>
              </a:p>
            </p:txBody>
          </p:sp>
          <p:sp>
            <p:nvSpPr>
              <p:cNvPr id="2108" name="Rectangle 60"/>
              <p:cNvSpPr>
                <a:spLocks noChangeArrowheads="1"/>
              </p:cNvSpPr>
              <p:nvPr/>
            </p:nvSpPr>
            <p:spPr bwMode="auto">
              <a:xfrm>
                <a:off x="5470" y="6"/>
                <a:ext cx="46" cy="4318"/>
              </a:xfrm>
              <a:prstGeom prst="rect">
                <a:avLst/>
              </a:prstGeom>
              <a:solidFill>
                <a:srgbClr val="DDDDDD"/>
              </a:solidFill>
              <a:ln w="9525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buFont typeface="Times New Roman" pitchFamily="16" charset="0"/>
                  <a:buNone/>
                  <a:defRPr/>
                </a:pPr>
                <a:endParaRPr lang="es-ES">
                  <a:latin typeface="Verdana" pitchFamily="32" charset="0"/>
                  <a:ea typeface="+mn-ea"/>
                  <a:cs typeface="+mn-cs"/>
                </a:endParaRPr>
              </a:p>
            </p:txBody>
          </p:sp>
          <p:sp>
            <p:nvSpPr>
              <p:cNvPr id="2109" name="Rectangle 61"/>
              <p:cNvSpPr>
                <a:spLocks noChangeArrowheads="1"/>
              </p:cNvSpPr>
              <p:nvPr/>
            </p:nvSpPr>
            <p:spPr bwMode="auto">
              <a:xfrm>
                <a:off x="5566" y="6"/>
                <a:ext cx="46" cy="4318"/>
              </a:xfrm>
              <a:prstGeom prst="rect">
                <a:avLst/>
              </a:prstGeom>
              <a:solidFill>
                <a:srgbClr val="DDDDDD"/>
              </a:solidFill>
              <a:ln w="9525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buFont typeface="Times New Roman" pitchFamily="16" charset="0"/>
                  <a:buNone/>
                  <a:defRPr/>
                </a:pPr>
                <a:endParaRPr lang="es-ES">
                  <a:latin typeface="Verdana" pitchFamily="32" charset="0"/>
                  <a:ea typeface="+mn-ea"/>
                  <a:cs typeface="+mn-cs"/>
                </a:endParaRPr>
              </a:p>
            </p:txBody>
          </p:sp>
          <p:sp>
            <p:nvSpPr>
              <p:cNvPr id="2110" name="Rectangle 62"/>
              <p:cNvSpPr>
                <a:spLocks noChangeArrowheads="1"/>
              </p:cNvSpPr>
              <p:nvPr/>
            </p:nvSpPr>
            <p:spPr bwMode="auto">
              <a:xfrm>
                <a:off x="5662" y="6"/>
                <a:ext cx="46" cy="4318"/>
              </a:xfrm>
              <a:prstGeom prst="rect">
                <a:avLst/>
              </a:prstGeom>
              <a:solidFill>
                <a:srgbClr val="DDDDDD"/>
              </a:solidFill>
              <a:ln w="9525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buFont typeface="Times New Roman" pitchFamily="16" charset="0"/>
                  <a:buNone/>
                  <a:defRPr/>
                </a:pPr>
                <a:endParaRPr lang="es-ES">
                  <a:latin typeface="Verdana" pitchFamily="32" charset="0"/>
                  <a:ea typeface="+mn-ea"/>
                  <a:cs typeface="+mn-cs"/>
                </a:endParaRPr>
              </a:p>
            </p:txBody>
          </p:sp>
        </p:grpSp>
        <p:sp>
          <p:nvSpPr>
            <p:cNvPr id="2111" name="Rectangle 63"/>
            <p:cNvSpPr>
              <a:spLocks noChangeArrowheads="1"/>
            </p:cNvSpPr>
            <p:nvPr/>
          </p:nvSpPr>
          <p:spPr bwMode="auto">
            <a:xfrm>
              <a:off x="429" y="0"/>
              <a:ext cx="5329" cy="4318"/>
            </a:xfrm>
            <a:prstGeom prst="rect">
              <a:avLst/>
            </a:prstGeom>
            <a:solidFill>
              <a:srgbClr val="FFFFFF">
                <a:alpha val="50000"/>
              </a:srgbClr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buFont typeface="Times New Roman" pitchFamily="16" charset="0"/>
                <a:buNone/>
                <a:defRPr/>
              </a:pPr>
              <a:endParaRPr lang="es-ES">
                <a:latin typeface="Verdana" pitchFamily="32" charset="0"/>
                <a:ea typeface="+mn-ea"/>
                <a:cs typeface="+mn-cs"/>
              </a:endParaRPr>
            </a:p>
          </p:txBody>
        </p:sp>
        <p:sp>
          <p:nvSpPr>
            <p:cNvPr id="2112" name="Rectangle 64"/>
            <p:cNvSpPr>
              <a:spLocks noChangeArrowheads="1"/>
            </p:cNvSpPr>
            <p:nvPr/>
          </p:nvSpPr>
          <p:spPr bwMode="auto">
            <a:xfrm>
              <a:off x="0" y="0"/>
              <a:ext cx="5758" cy="319"/>
            </a:xfrm>
            <a:prstGeom prst="rect">
              <a:avLst/>
            </a:prstGeom>
            <a:solidFill>
              <a:srgbClr val="336699">
                <a:alpha val="50000"/>
              </a:srgbClr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buFont typeface="Times New Roman" pitchFamily="16" charset="0"/>
                <a:buNone/>
                <a:defRPr/>
              </a:pPr>
              <a:endParaRPr lang="es-ES">
                <a:latin typeface="Verdana" pitchFamily="32" charset="0"/>
                <a:ea typeface="+mn-ea"/>
                <a:cs typeface="+mn-cs"/>
              </a:endParaRPr>
            </a:p>
          </p:txBody>
        </p:sp>
      </p:grpSp>
      <p:sp>
        <p:nvSpPr>
          <p:cNvPr id="2113" name="Rectangle 65"/>
          <p:cNvSpPr>
            <a:spLocks noChangeArrowheads="1"/>
          </p:cNvSpPr>
          <p:nvPr/>
        </p:nvSpPr>
        <p:spPr bwMode="auto">
          <a:xfrm>
            <a:off x="3505200" y="2590800"/>
            <a:ext cx="4892675" cy="76200"/>
          </a:xfrm>
          <a:prstGeom prst="rect">
            <a:avLst/>
          </a:prstGeom>
          <a:solidFill>
            <a:srgbClr val="336699">
              <a:alpha val="50000"/>
            </a:srgbClr>
          </a:soli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s-ES">
              <a:latin typeface="Verdana" pitchFamily="32" charset="0"/>
              <a:ea typeface="+mn-ea"/>
              <a:cs typeface="+mn-cs"/>
            </a:endParaRPr>
          </a:p>
        </p:txBody>
      </p:sp>
      <p:sp>
        <p:nvSpPr>
          <p:cNvPr id="3076" name="Rectangle 66"/>
          <p:cNvSpPr>
            <a:spLocks noGrp="1" noChangeArrowheads="1"/>
          </p:cNvSpPr>
          <p:nvPr>
            <p:ph type="title"/>
          </p:nvPr>
        </p:nvSpPr>
        <p:spPr bwMode="auto">
          <a:xfrm>
            <a:off x="871538" y="188913"/>
            <a:ext cx="8159750" cy="143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Feu clic per editar el format del text del títol</a:t>
            </a:r>
          </a:p>
        </p:txBody>
      </p:sp>
      <p:sp>
        <p:nvSpPr>
          <p:cNvPr id="3077" name="Rectangle 67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2813" y="1905000"/>
            <a:ext cx="8107362" cy="418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Feu clic per editar el format del text de l'esquema</a:t>
            </a:r>
          </a:p>
          <a:p>
            <a:pPr lvl="1"/>
            <a:r>
              <a:rPr lang="en-GB"/>
              <a:t>Segon nivell d'esquema</a:t>
            </a:r>
          </a:p>
          <a:p>
            <a:pPr lvl="2"/>
            <a:r>
              <a:rPr lang="en-GB"/>
              <a:t>Tercer nivell d'esquema</a:t>
            </a:r>
          </a:p>
          <a:p>
            <a:pPr lvl="3"/>
            <a:r>
              <a:rPr lang="en-GB"/>
              <a:t>Quart nivell d'esquema</a:t>
            </a:r>
          </a:p>
          <a:p>
            <a:pPr lvl="4"/>
            <a:r>
              <a:rPr lang="en-GB"/>
              <a:t>Cinquè nivell d'esquema</a:t>
            </a:r>
          </a:p>
          <a:p>
            <a:pPr lvl="4"/>
            <a:r>
              <a:rPr lang="en-GB"/>
              <a:t>Sisè nivell d'esquema</a:t>
            </a:r>
          </a:p>
          <a:p>
            <a:pPr lvl="4"/>
            <a:r>
              <a:rPr lang="en-GB"/>
              <a:t>Setè nivell d'esquema</a:t>
            </a:r>
          </a:p>
        </p:txBody>
      </p:sp>
      <p:sp>
        <p:nvSpPr>
          <p:cNvPr id="2116" name="Text Box 68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s-ES">
              <a:latin typeface="Verdana" pitchFamily="32" charset="0"/>
              <a:ea typeface="+mn-ea"/>
              <a:cs typeface="+mn-cs"/>
            </a:endParaRPr>
          </a:p>
        </p:txBody>
      </p:sp>
      <p:sp>
        <p:nvSpPr>
          <p:cNvPr id="2117" name="Text Box 69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s-ES">
              <a:latin typeface="Verdana" pitchFamily="32" charset="0"/>
              <a:ea typeface="+mn-ea"/>
              <a:cs typeface="+mn-cs"/>
            </a:endParaRPr>
          </a:p>
        </p:txBody>
      </p:sp>
      <p:sp>
        <p:nvSpPr>
          <p:cNvPr id="2118" name="Rectangle 70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8400"/>
            <a:ext cx="1901825" cy="45402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 eaLnBrk="1" hangingPunct="1">
              <a:buClrTx/>
              <a:buSzPct val="45000"/>
              <a:buFontTx/>
              <a:buNone/>
              <a:defRPr sz="1400">
                <a:solidFill>
                  <a:srgbClr val="000000"/>
                </a:solidFill>
                <a:latin typeface="Times New Roman" charset="0"/>
                <a:cs typeface="Segoe UI" charset="0"/>
              </a:defRPr>
            </a:lvl1pPr>
          </a:lstStyle>
          <a:p>
            <a:fld id="{74515398-DB38-554B-A6CE-07FDD6364DED}" type="slidenum">
              <a:rPr lang="es-ES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3366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3366"/>
          </a:solidFill>
          <a:latin typeface="Verdana" pitchFamily="32" charset="0"/>
          <a:ea typeface="ＭＳ Ｐゴシック" pitchFamily="1" charset="-128"/>
          <a:cs typeface="ＭＳ Ｐゴシック" pitchFamily="1" charset="-128"/>
        </a:defRPr>
      </a:lvl2pPr>
      <a:lvl3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3366"/>
          </a:solidFill>
          <a:latin typeface="Verdana" pitchFamily="32" charset="0"/>
          <a:ea typeface="ＭＳ Ｐゴシック" pitchFamily="1" charset="-128"/>
          <a:cs typeface="ＭＳ Ｐゴシック" pitchFamily="1" charset="-128"/>
        </a:defRPr>
      </a:lvl3pPr>
      <a:lvl4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3366"/>
          </a:solidFill>
          <a:latin typeface="Verdana" pitchFamily="32" charset="0"/>
          <a:ea typeface="ＭＳ Ｐゴシック" pitchFamily="1" charset="-128"/>
          <a:cs typeface="ＭＳ Ｐゴシック" pitchFamily="1" charset="-128"/>
        </a:defRPr>
      </a:lvl4pPr>
      <a:lvl5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3366"/>
          </a:solidFill>
          <a:latin typeface="Verdana" pitchFamily="32" charset="0"/>
          <a:ea typeface="ＭＳ Ｐゴシック" pitchFamily="1" charset="-128"/>
          <a:cs typeface="ＭＳ Ｐゴシック" pitchFamily="1" charset="-128"/>
        </a:defRPr>
      </a:lvl5pPr>
      <a:lvl6pPr marL="25146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3366"/>
          </a:solidFill>
          <a:latin typeface="Verdana" pitchFamily="32" charset="0"/>
          <a:ea typeface="ＭＳ Ｐゴシック" pitchFamily="1" charset="-128"/>
          <a:cs typeface="ＭＳ Ｐゴシック" pitchFamily="1" charset="-128"/>
        </a:defRPr>
      </a:lvl6pPr>
      <a:lvl7pPr marL="29718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3366"/>
          </a:solidFill>
          <a:latin typeface="Verdana" pitchFamily="32" charset="0"/>
          <a:ea typeface="ＭＳ Ｐゴシック" pitchFamily="1" charset="-128"/>
          <a:cs typeface="ＭＳ Ｐゴシック" pitchFamily="1" charset="-128"/>
        </a:defRPr>
      </a:lvl7pPr>
      <a:lvl8pPr marL="34290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3366"/>
          </a:solidFill>
          <a:latin typeface="Verdana" pitchFamily="32" charset="0"/>
          <a:ea typeface="ＭＳ Ｐゴシック" pitchFamily="1" charset="-128"/>
          <a:cs typeface="ＭＳ Ｐゴシック" pitchFamily="1" charset="-128"/>
        </a:defRPr>
      </a:lvl8pPr>
      <a:lvl9pPr marL="38862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3366"/>
          </a:solidFill>
          <a:latin typeface="Verdana" pitchFamily="32" charset="0"/>
          <a:ea typeface="ＭＳ Ｐゴシック" pitchFamily="1" charset="-128"/>
          <a:cs typeface="ＭＳ Ｐゴシック" pitchFamily="1" charset="-128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mailto:b7006769@xtec.cat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insllanca.cat/" TargetMode="External"/><Relationship Id="rId4" Type="http://schemas.openxmlformats.org/officeDocument/2006/relationships/hyperlink" Target="http://blocs.xtec.cat/velesivents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package" Target="../embeddings/Documento_de_Microsoft_Word.docx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1"/>
          <p:cNvSpPr txBox="1">
            <a:spLocks noChangeArrowheads="1"/>
          </p:cNvSpPr>
          <p:nvPr/>
        </p:nvSpPr>
        <p:spPr bwMode="auto">
          <a:xfrm>
            <a:off x="990600" y="4479925"/>
            <a:ext cx="8153400" cy="2103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9pPr>
          </a:lstStyle>
          <a:p>
            <a:pPr algn="r" eaLnBrk="1" hangingPunct="1">
              <a:buClrTx/>
              <a:buFontTx/>
              <a:buNone/>
            </a:pPr>
            <a:r>
              <a:rPr lang="es-ES" sz="7200" dirty="0" err="1">
                <a:solidFill>
                  <a:srgbClr val="003366"/>
                </a:solidFill>
                <a:latin typeface="Trebuchet MS" charset="0"/>
              </a:rPr>
              <a:t>Institut</a:t>
            </a:r>
            <a:r>
              <a:rPr lang="es-ES" sz="7200" dirty="0">
                <a:solidFill>
                  <a:srgbClr val="003366"/>
                </a:solidFill>
                <a:latin typeface="Trebuchet MS" charset="0"/>
              </a:rPr>
              <a:t> de </a:t>
            </a:r>
            <a:r>
              <a:rPr lang="es-ES" sz="7200" dirty="0" err="1">
                <a:solidFill>
                  <a:srgbClr val="003366"/>
                </a:solidFill>
                <a:latin typeface="Trebuchet MS" charset="0"/>
              </a:rPr>
              <a:t>Llançà</a:t>
            </a:r>
            <a:r>
              <a:rPr lang="es-ES" sz="7200" dirty="0">
                <a:solidFill>
                  <a:srgbClr val="003366"/>
                </a:solidFill>
                <a:latin typeface="Trebuchet MS" charset="0"/>
              </a:rPr>
              <a:t/>
            </a:r>
            <a:br>
              <a:rPr lang="es-ES" sz="7200" dirty="0">
                <a:solidFill>
                  <a:srgbClr val="003366"/>
                </a:solidFill>
                <a:latin typeface="Trebuchet MS" charset="0"/>
              </a:rPr>
            </a:br>
            <a:r>
              <a:rPr lang="es-ES" sz="3600" dirty="0">
                <a:solidFill>
                  <a:srgbClr val="003366"/>
                </a:solidFill>
                <a:latin typeface="Trebuchet MS" charset="0"/>
              </a:rPr>
              <a:t>Reunió de pares de 4t </a:t>
            </a:r>
            <a:r>
              <a:rPr lang="es-ES" sz="3600" dirty="0" err="1">
                <a:solidFill>
                  <a:srgbClr val="003366"/>
                </a:solidFill>
                <a:latin typeface="Trebuchet MS" charset="0"/>
              </a:rPr>
              <a:t>d’ESO</a:t>
            </a:r>
            <a:r>
              <a:rPr lang="es-ES" sz="3600" dirty="0">
                <a:solidFill>
                  <a:srgbClr val="003366"/>
                </a:solidFill>
                <a:latin typeface="Trebuchet MS" charset="0"/>
              </a:rPr>
              <a:t/>
            </a:r>
            <a:br>
              <a:rPr lang="es-ES" sz="3600" dirty="0">
                <a:solidFill>
                  <a:srgbClr val="003366"/>
                </a:solidFill>
                <a:latin typeface="Trebuchet MS" charset="0"/>
              </a:rPr>
            </a:br>
            <a:r>
              <a:rPr lang="es-ES" dirty="0" smtClean="0">
                <a:solidFill>
                  <a:srgbClr val="003366"/>
                </a:solidFill>
                <a:latin typeface="Trebuchet MS" charset="0"/>
              </a:rPr>
              <a:t>25 </a:t>
            </a:r>
            <a:r>
              <a:rPr lang="es-ES" dirty="0" smtClean="0">
                <a:solidFill>
                  <a:srgbClr val="003366"/>
                </a:solidFill>
                <a:latin typeface="Trebuchet MS" charset="0"/>
              </a:rPr>
              <a:t>de </a:t>
            </a:r>
            <a:r>
              <a:rPr lang="es-ES" dirty="0" err="1" smtClean="0">
                <a:solidFill>
                  <a:srgbClr val="003366"/>
                </a:solidFill>
                <a:latin typeface="Trebuchet MS" charset="0"/>
              </a:rPr>
              <a:t>setembre</a:t>
            </a:r>
            <a:r>
              <a:rPr lang="es-ES" dirty="0" smtClean="0">
                <a:solidFill>
                  <a:srgbClr val="003366"/>
                </a:solidFill>
                <a:latin typeface="Trebuchet MS" charset="0"/>
              </a:rPr>
              <a:t> </a:t>
            </a:r>
            <a:r>
              <a:rPr lang="es-ES" dirty="0">
                <a:solidFill>
                  <a:srgbClr val="003366"/>
                </a:solidFill>
                <a:latin typeface="Trebuchet MS" charset="0"/>
              </a:rPr>
              <a:t>de </a:t>
            </a:r>
            <a:r>
              <a:rPr lang="es-ES" dirty="0" smtClean="0">
                <a:solidFill>
                  <a:srgbClr val="003366"/>
                </a:solidFill>
                <a:latin typeface="Trebuchet MS" charset="0"/>
              </a:rPr>
              <a:t>2019</a:t>
            </a:r>
            <a:endParaRPr lang="es-ES" dirty="0">
              <a:solidFill>
                <a:srgbClr val="003366"/>
              </a:solidFill>
              <a:latin typeface="Trebuchet MS" charset="0"/>
            </a:endParaRPr>
          </a:p>
        </p:txBody>
      </p:sp>
      <p:sp>
        <p:nvSpPr>
          <p:cNvPr id="4099" name="Text Box 2"/>
          <p:cNvSpPr txBox="1">
            <a:spLocks noChangeArrowheads="1"/>
          </p:cNvSpPr>
          <p:nvPr/>
        </p:nvSpPr>
        <p:spPr bwMode="auto">
          <a:xfrm>
            <a:off x="762000" y="685800"/>
            <a:ext cx="2438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E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1"/>
          <p:cNvSpPr txBox="1">
            <a:spLocks noChangeArrowheads="1"/>
          </p:cNvSpPr>
          <p:nvPr/>
        </p:nvSpPr>
        <p:spPr bwMode="auto">
          <a:xfrm>
            <a:off x="871538" y="854075"/>
            <a:ext cx="8162925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es-ES" sz="4400">
                <a:solidFill>
                  <a:srgbClr val="003366"/>
                </a:solidFill>
              </a:rPr>
              <a:t>7. L’avaluació</a:t>
            </a:r>
          </a:p>
        </p:txBody>
      </p:sp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468313" y="2708275"/>
            <a:ext cx="8397875" cy="360045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6800" rIns="90000" bIns="46800"/>
          <a:lstStyle>
            <a:lvl1pPr marL="339725" indent="-339725"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2pPr>
            <a:lvl3pPr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3pPr>
            <a:lvl4pPr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4pPr>
            <a:lvl5pPr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9pPr>
          </a:lstStyle>
          <a:p>
            <a:pPr eaLnBrk="1" hangingPunct="1">
              <a:spcBef>
                <a:spcPts val="500"/>
              </a:spcBef>
              <a:buClr>
                <a:srgbClr val="00264D"/>
              </a:buClr>
              <a:buSzPct val="84000"/>
              <a:buFont typeface="Wingdings" charset="0"/>
              <a:buChar char=""/>
            </a:pPr>
            <a:r>
              <a:rPr lang="es-ES" sz="2000" b="1" dirty="0" err="1">
                <a:solidFill>
                  <a:srgbClr val="002060"/>
                </a:solidFill>
              </a:rPr>
              <a:t>Avaluacions</a:t>
            </a:r>
            <a:r>
              <a:rPr lang="es-ES" sz="2000" b="1" dirty="0">
                <a:solidFill>
                  <a:srgbClr val="002060"/>
                </a:solidFill>
              </a:rPr>
              <a:t> </a:t>
            </a:r>
            <a:r>
              <a:rPr lang="es-ES" sz="2000" b="1" dirty="0" err="1" smtClean="0">
                <a:solidFill>
                  <a:srgbClr val="002060"/>
                </a:solidFill>
              </a:rPr>
              <a:t>trimestrals</a:t>
            </a:r>
            <a:endParaRPr lang="es-ES" sz="2000" b="1" dirty="0" smtClean="0">
              <a:solidFill>
                <a:srgbClr val="002060"/>
              </a:solidFill>
            </a:endParaRPr>
          </a:p>
          <a:p>
            <a:pPr eaLnBrk="1" hangingPunct="1">
              <a:spcBef>
                <a:spcPts val="500"/>
              </a:spcBef>
              <a:buClr>
                <a:srgbClr val="00264D"/>
              </a:buClr>
              <a:buSzPct val="84000"/>
              <a:buFont typeface="Wingdings" charset="0"/>
              <a:buChar char=""/>
            </a:pPr>
            <a:endParaRPr lang="es-ES" sz="2000" b="1" dirty="0">
              <a:solidFill>
                <a:srgbClr val="002060"/>
              </a:solidFill>
            </a:endParaRPr>
          </a:p>
          <a:p>
            <a:pPr eaLnBrk="1" hangingPunct="1">
              <a:spcBef>
                <a:spcPts val="500"/>
              </a:spcBef>
              <a:buClr>
                <a:srgbClr val="00264D"/>
              </a:buClr>
              <a:buSzPct val="84000"/>
              <a:buFont typeface="Wingdings" charset="0"/>
              <a:buChar char=""/>
            </a:pPr>
            <a:r>
              <a:rPr lang="es-ES" sz="2000" b="1" dirty="0" err="1" smtClean="0">
                <a:solidFill>
                  <a:srgbClr val="002060"/>
                </a:solidFill>
              </a:rPr>
              <a:t>Recuperacions</a:t>
            </a:r>
            <a:r>
              <a:rPr lang="es-ES" sz="2000" b="1" dirty="0" smtClean="0">
                <a:solidFill>
                  <a:srgbClr val="002060"/>
                </a:solidFill>
              </a:rPr>
              <a:t> </a:t>
            </a:r>
            <a:r>
              <a:rPr lang="es-ES" sz="2000" b="1" dirty="0" err="1">
                <a:solidFill>
                  <a:srgbClr val="002060"/>
                </a:solidFill>
              </a:rPr>
              <a:t>trimestrals</a:t>
            </a:r>
            <a:r>
              <a:rPr lang="es-ES" sz="2000" b="1" dirty="0">
                <a:solidFill>
                  <a:srgbClr val="002060"/>
                </a:solidFill>
              </a:rPr>
              <a:t> (</a:t>
            </a:r>
            <a:r>
              <a:rPr lang="es-ES" sz="1600" b="1" dirty="0">
                <a:solidFill>
                  <a:srgbClr val="002060"/>
                </a:solidFill>
              </a:rPr>
              <a:t>a </a:t>
            </a:r>
            <a:r>
              <a:rPr lang="es-ES" sz="1600" b="1" dirty="0" err="1">
                <a:solidFill>
                  <a:srgbClr val="002060"/>
                </a:solidFill>
              </a:rPr>
              <a:t>criteri</a:t>
            </a:r>
            <a:r>
              <a:rPr lang="es-ES" sz="1600" b="1" dirty="0">
                <a:solidFill>
                  <a:srgbClr val="002060"/>
                </a:solidFill>
              </a:rPr>
              <a:t> del </a:t>
            </a:r>
            <a:r>
              <a:rPr lang="es-ES" sz="1600" b="1" dirty="0" err="1">
                <a:solidFill>
                  <a:srgbClr val="002060"/>
                </a:solidFill>
              </a:rPr>
              <a:t>professor</a:t>
            </a:r>
            <a:r>
              <a:rPr lang="es-ES" sz="2000" b="1" dirty="0">
                <a:solidFill>
                  <a:srgbClr val="002060"/>
                </a:solidFill>
              </a:rPr>
              <a:t>)</a:t>
            </a:r>
          </a:p>
          <a:p>
            <a:pPr eaLnBrk="1" hangingPunct="1">
              <a:spcBef>
                <a:spcPts val="500"/>
              </a:spcBef>
              <a:buClrTx/>
              <a:buSzPct val="84000"/>
              <a:buFontTx/>
              <a:buNone/>
            </a:pPr>
            <a:endParaRPr lang="ca-ES" sz="2000" dirty="0">
              <a:solidFill>
                <a:srgbClr val="002060"/>
              </a:solidFill>
            </a:endParaRPr>
          </a:p>
          <a:p>
            <a:pPr eaLnBrk="1" hangingPunct="1">
              <a:spcBef>
                <a:spcPts val="500"/>
              </a:spcBef>
              <a:buClr>
                <a:srgbClr val="00264D"/>
              </a:buClr>
              <a:buSzPct val="84000"/>
              <a:buFont typeface="Wingdings" charset="0"/>
              <a:buChar char=""/>
            </a:pPr>
            <a:r>
              <a:rPr lang="ca-ES" sz="2000" b="1" dirty="0">
                <a:solidFill>
                  <a:srgbClr val="002060"/>
                </a:solidFill>
              </a:rPr>
              <a:t>Avaluació ordinària </a:t>
            </a:r>
            <a:r>
              <a:rPr lang="ca-ES" sz="2000" b="1" dirty="0" smtClean="0">
                <a:solidFill>
                  <a:srgbClr val="002060"/>
                </a:solidFill>
              </a:rPr>
              <a:t>juny: qualificació per competències bàsiques</a:t>
            </a:r>
            <a:endParaRPr lang="ca-ES" sz="2000" b="1" dirty="0">
              <a:solidFill>
                <a:srgbClr val="002060"/>
              </a:solidFill>
            </a:endParaRPr>
          </a:p>
          <a:p>
            <a:pPr eaLnBrk="1" hangingPunct="1">
              <a:spcBef>
                <a:spcPts val="500"/>
              </a:spcBef>
              <a:buClrTx/>
              <a:buSzPct val="84000"/>
              <a:buFontTx/>
              <a:buNone/>
            </a:pPr>
            <a:endParaRPr lang="ca-ES" sz="20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1"/>
          <p:cNvSpPr txBox="1">
            <a:spLocks noChangeArrowheads="1"/>
          </p:cNvSpPr>
          <p:nvPr/>
        </p:nvSpPr>
        <p:spPr bwMode="auto">
          <a:xfrm>
            <a:off x="785813" y="642938"/>
            <a:ext cx="8162925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es-ES" sz="4400">
                <a:solidFill>
                  <a:srgbClr val="003366"/>
                </a:solidFill>
              </a:rPr>
              <a:t>7. L’avaluació</a:t>
            </a:r>
          </a:p>
        </p:txBody>
      </p:sp>
      <p:sp>
        <p:nvSpPr>
          <p:cNvPr id="16387" name="Text Box 2"/>
          <p:cNvSpPr txBox="1">
            <a:spLocks noChangeArrowheads="1"/>
          </p:cNvSpPr>
          <p:nvPr/>
        </p:nvSpPr>
        <p:spPr bwMode="auto">
          <a:xfrm>
            <a:off x="912813" y="1905000"/>
            <a:ext cx="8110537" cy="4738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marL="273050" indent="-269875">
              <a:tabLst>
                <a:tab pos="273050" algn="l"/>
                <a:tab pos="720725" algn="l"/>
                <a:tab pos="1169988" algn="l"/>
                <a:tab pos="1619250" algn="l"/>
                <a:tab pos="2068513" algn="l"/>
                <a:tab pos="2517775" algn="l"/>
                <a:tab pos="2967038" algn="l"/>
                <a:tab pos="3416300" algn="l"/>
                <a:tab pos="3865563" algn="l"/>
                <a:tab pos="4314825" algn="l"/>
                <a:tab pos="4764088" algn="l"/>
                <a:tab pos="5213350" algn="l"/>
                <a:tab pos="5662613" algn="l"/>
                <a:tab pos="6111875" algn="l"/>
                <a:tab pos="6561138" algn="l"/>
                <a:tab pos="7010400" algn="l"/>
                <a:tab pos="7459663" algn="l"/>
                <a:tab pos="7908925" algn="l"/>
                <a:tab pos="8358188" algn="l"/>
                <a:tab pos="8807450" algn="l"/>
                <a:tab pos="9256713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>
              <a:tabLst>
                <a:tab pos="273050" algn="l"/>
                <a:tab pos="720725" algn="l"/>
                <a:tab pos="1169988" algn="l"/>
                <a:tab pos="1619250" algn="l"/>
                <a:tab pos="2068513" algn="l"/>
                <a:tab pos="2517775" algn="l"/>
                <a:tab pos="2967038" algn="l"/>
                <a:tab pos="3416300" algn="l"/>
                <a:tab pos="3865563" algn="l"/>
                <a:tab pos="4314825" algn="l"/>
                <a:tab pos="4764088" algn="l"/>
                <a:tab pos="5213350" algn="l"/>
                <a:tab pos="5662613" algn="l"/>
                <a:tab pos="6111875" algn="l"/>
                <a:tab pos="6561138" algn="l"/>
                <a:tab pos="7010400" algn="l"/>
                <a:tab pos="7459663" algn="l"/>
                <a:tab pos="7908925" algn="l"/>
                <a:tab pos="8358188" algn="l"/>
                <a:tab pos="8807450" algn="l"/>
                <a:tab pos="9256713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2pPr>
            <a:lvl3pPr>
              <a:tabLst>
                <a:tab pos="273050" algn="l"/>
                <a:tab pos="720725" algn="l"/>
                <a:tab pos="1169988" algn="l"/>
                <a:tab pos="1619250" algn="l"/>
                <a:tab pos="2068513" algn="l"/>
                <a:tab pos="2517775" algn="l"/>
                <a:tab pos="2967038" algn="l"/>
                <a:tab pos="3416300" algn="l"/>
                <a:tab pos="3865563" algn="l"/>
                <a:tab pos="4314825" algn="l"/>
                <a:tab pos="4764088" algn="l"/>
                <a:tab pos="5213350" algn="l"/>
                <a:tab pos="5662613" algn="l"/>
                <a:tab pos="6111875" algn="l"/>
                <a:tab pos="6561138" algn="l"/>
                <a:tab pos="7010400" algn="l"/>
                <a:tab pos="7459663" algn="l"/>
                <a:tab pos="7908925" algn="l"/>
                <a:tab pos="8358188" algn="l"/>
                <a:tab pos="8807450" algn="l"/>
                <a:tab pos="9256713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3pPr>
            <a:lvl4pPr>
              <a:tabLst>
                <a:tab pos="273050" algn="l"/>
                <a:tab pos="720725" algn="l"/>
                <a:tab pos="1169988" algn="l"/>
                <a:tab pos="1619250" algn="l"/>
                <a:tab pos="2068513" algn="l"/>
                <a:tab pos="2517775" algn="l"/>
                <a:tab pos="2967038" algn="l"/>
                <a:tab pos="3416300" algn="l"/>
                <a:tab pos="3865563" algn="l"/>
                <a:tab pos="4314825" algn="l"/>
                <a:tab pos="4764088" algn="l"/>
                <a:tab pos="5213350" algn="l"/>
                <a:tab pos="5662613" algn="l"/>
                <a:tab pos="6111875" algn="l"/>
                <a:tab pos="6561138" algn="l"/>
                <a:tab pos="7010400" algn="l"/>
                <a:tab pos="7459663" algn="l"/>
                <a:tab pos="7908925" algn="l"/>
                <a:tab pos="8358188" algn="l"/>
                <a:tab pos="8807450" algn="l"/>
                <a:tab pos="9256713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4pPr>
            <a:lvl5pPr>
              <a:tabLst>
                <a:tab pos="273050" algn="l"/>
                <a:tab pos="720725" algn="l"/>
                <a:tab pos="1169988" algn="l"/>
                <a:tab pos="1619250" algn="l"/>
                <a:tab pos="2068513" algn="l"/>
                <a:tab pos="2517775" algn="l"/>
                <a:tab pos="2967038" algn="l"/>
                <a:tab pos="3416300" algn="l"/>
                <a:tab pos="3865563" algn="l"/>
                <a:tab pos="4314825" algn="l"/>
                <a:tab pos="4764088" algn="l"/>
                <a:tab pos="5213350" algn="l"/>
                <a:tab pos="5662613" algn="l"/>
                <a:tab pos="6111875" algn="l"/>
                <a:tab pos="6561138" algn="l"/>
                <a:tab pos="7010400" algn="l"/>
                <a:tab pos="7459663" algn="l"/>
                <a:tab pos="7908925" algn="l"/>
                <a:tab pos="8358188" algn="l"/>
                <a:tab pos="8807450" algn="l"/>
                <a:tab pos="9256713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273050" algn="l"/>
                <a:tab pos="720725" algn="l"/>
                <a:tab pos="1169988" algn="l"/>
                <a:tab pos="1619250" algn="l"/>
                <a:tab pos="2068513" algn="l"/>
                <a:tab pos="2517775" algn="l"/>
                <a:tab pos="2967038" algn="l"/>
                <a:tab pos="3416300" algn="l"/>
                <a:tab pos="3865563" algn="l"/>
                <a:tab pos="4314825" algn="l"/>
                <a:tab pos="4764088" algn="l"/>
                <a:tab pos="5213350" algn="l"/>
                <a:tab pos="5662613" algn="l"/>
                <a:tab pos="6111875" algn="l"/>
                <a:tab pos="6561138" algn="l"/>
                <a:tab pos="7010400" algn="l"/>
                <a:tab pos="7459663" algn="l"/>
                <a:tab pos="7908925" algn="l"/>
                <a:tab pos="8358188" algn="l"/>
                <a:tab pos="8807450" algn="l"/>
                <a:tab pos="9256713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273050" algn="l"/>
                <a:tab pos="720725" algn="l"/>
                <a:tab pos="1169988" algn="l"/>
                <a:tab pos="1619250" algn="l"/>
                <a:tab pos="2068513" algn="l"/>
                <a:tab pos="2517775" algn="l"/>
                <a:tab pos="2967038" algn="l"/>
                <a:tab pos="3416300" algn="l"/>
                <a:tab pos="3865563" algn="l"/>
                <a:tab pos="4314825" algn="l"/>
                <a:tab pos="4764088" algn="l"/>
                <a:tab pos="5213350" algn="l"/>
                <a:tab pos="5662613" algn="l"/>
                <a:tab pos="6111875" algn="l"/>
                <a:tab pos="6561138" algn="l"/>
                <a:tab pos="7010400" algn="l"/>
                <a:tab pos="7459663" algn="l"/>
                <a:tab pos="7908925" algn="l"/>
                <a:tab pos="8358188" algn="l"/>
                <a:tab pos="8807450" algn="l"/>
                <a:tab pos="9256713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273050" algn="l"/>
                <a:tab pos="720725" algn="l"/>
                <a:tab pos="1169988" algn="l"/>
                <a:tab pos="1619250" algn="l"/>
                <a:tab pos="2068513" algn="l"/>
                <a:tab pos="2517775" algn="l"/>
                <a:tab pos="2967038" algn="l"/>
                <a:tab pos="3416300" algn="l"/>
                <a:tab pos="3865563" algn="l"/>
                <a:tab pos="4314825" algn="l"/>
                <a:tab pos="4764088" algn="l"/>
                <a:tab pos="5213350" algn="l"/>
                <a:tab pos="5662613" algn="l"/>
                <a:tab pos="6111875" algn="l"/>
                <a:tab pos="6561138" algn="l"/>
                <a:tab pos="7010400" algn="l"/>
                <a:tab pos="7459663" algn="l"/>
                <a:tab pos="7908925" algn="l"/>
                <a:tab pos="8358188" algn="l"/>
                <a:tab pos="8807450" algn="l"/>
                <a:tab pos="9256713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273050" algn="l"/>
                <a:tab pos="720725" algn="l"/>
                <a:tab pos="1169988" algn="l"/>
                <a:tab pos="1619250" algn="l"/>
                <a:tab pos="2068513" algn="l"/>
                <a:tab pos="2517775" algn="l"/>
                <a:tab pos="2967038" algn="l"/>
                <a:tab pos="3416300" algn="l"/>
                <a:tab pos="3865563" algn="l"/>
                <a:tab pos="4314825" algn="l"/>
                <a:tab pos="4764088" algn="l"/>
                <a:tab pos="5213350" algn="l"/>
                <a:tab pos="5662613" algn="l"/>
                <a:tab pos="6111875" algn="l"/>
                <a:tab pos="6561138" algn="l"/>
                <a:tab pos="7010400" algn="l"/>
                <a:tab pos="7459663" algn="l"/>
                <a:tab pos="7908925" algn="l"/>
                <a:tab pos="8358188" algn="l"/>
                <a:tab pos="8807450" algn="l"/>
                <a:tab pos="9256713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9pPr>
          </a:lstStyle>
          <a:p>
            <a:pPr algn="just" eaLnBrk="1" hangingPunct="1">
              <a:spcBef>
                <a:spcPts val="400"/>
              </a:spcBef>
              <a:buClrTx/>
              <a:buSzPct val="75000"/>
              <a:buFontTx/>
              <a:buNone/>
            </a:pPr>
            <a:r>
              <a:rPr lang="ca-ES" sz="1600" b="1" dirty="0">
                <a:solidFill>
                  <a:srgbClr val="003366"/>
                </a:solidFill>
              </a:rPr>
              <a:t>L’avaluació final de juny de 4t d’ESO</a:t>
            </a:r>
            <a:r>
              <a:rPr lang="ca-ES" sz="1600" dirty="0">
                <a:solidFill>
                  <a:srgbClr val="003366"/>
                </a:solidFill>
              </a:rPr>
              <a:t>, atès que inclou la decisió d’atorgar</a:t>
            </a:r>
          </a:p>
          <a:p>
            <a:pPr algn="just" eaLnBrk="1" hangingPunct="1">
              <a:spcBef>
                <a:spcPts val="400"/>
              </a:spcBef>
              <a:buClrTx/>
              <a:buSzPct val="75000"/>
              <a:buFontTx/>
              <a:buNone/>
            </a:pPr>
            <a:r>
              <a:rPr lang="ca-ES" sz="1600" dirty="0">
                <a:solidFill>
                  <a:srgbClr val="003366"/>
                </a:solidFill>
              </a:rPr>
              <a:t>o no el títol de graduat en educació secundària obligatòria, té unes</a:t>
            </a:r>
          </a:p>
          <a:p>
            <a:pPr algn="just" eaLnBrk="1" hangingPunct="1">
              <a:spcBef>
                <a:spcPts val="400"/>
              </a:spcBef>
              <a:buClrTx/>
              <a:buSzPct val="75000"/>
              <a:buFontTx/>
              <a:buNone/>
            </a:pPr>
            <a:r>
              <a:rPr lang="ca-ES" sz="1600" b="1" dirty="0">
                <a:solidFill>
                  <a:srgbClr val="003366"/>
                </a:solidFill>
              </a:rPr>
              <a:t>característiques específiques </a:t>
            </a:r>
            <a:r>
              <a:rPr lang="ca-ES" sz="1600" dirty="0">
                <a:solidFill>
                  <a:srgbClr val="003366"/>
                </a:solidFill>
              </a:rPr>
              <a:t>que la diferencien de l’avaluació final dels</a:t>
            </a:r>
          </a:p>
          <a:p>
            <a:pPr algn="just" eaLnBrk="1" hangingPunct="1">
              <a:spcBef>
                <a:spcPts val="400"/>
              </a:spcBef>
              <a:buClrTx/>
              <a:buSzPct val="75000"/>
              <a:buFontTx/>
              <a:buNone/>
            </a:pPr>
            <a:r>
              <a:rPr lang="ca-ES" sz="1600" dirty="0">
                <a:solidFill>
                  <a:srgbClr val="003366"/>
                </a:solidFill>
              </a:rPr>
              <a:t>altres cursos de l’etapa. </a:t>
            </a:r>
          </a:p>
          <a:p>
            <a:pPr algn="just" eaLnBrk="1" hangingPunct="1">
              <a:spcBef>
                <a:spcPts val="400"/>
              </a:spcBef>
              <a:buClrTx/>
              <a:buSzPct val="75000"/>
              <a:buFontTx/>
              <a:buNone/>
            </a:pPr>
            <a:endParaRPr lang="ca-ES" sz="1600" dirty="0">
              <a:solidFill>
                <a:srgbClr val="003366"/>
              </a:solidFill>
            </a:endParaRPr>
          </a:p>
          <a:p>
            <a:pPr algn="just" eaLnBrk="1" hangingPunct="1">
              <a:spcBef>
                <a:spcPts val="400"/>
              </a:spcBef>
              <a:buClrTx/>
              <a:buSzPct val="75000"/>
              <a:buFontTx/>
              <a:buNone/>
            </a:pPr>
            <a:r>
              <a:rPr lang="ca-ES" sz="1600" dirty="0">
                <a:solidFill>
                  <a:srgbClr val="003366"/>
                </a:solidFill>
              </a:rPr>
              <a:t>En aquest sentit, cal considerar com a un criteri essencial d’acreditació de</a:t>
            </a:r>
          </a:p>
          <a:p>
            <a:pPr algn="just" eaLnBrk="1" hangingPunct="1">
              <a:spcBef>
                <a:spcPts val="400"/>
              </a:spcBef>
              <a:buClrTx/>
              <a:buSzPct val="75000"/>
              <a:buFontTx/>
              <a:buNone/>
            </a:pPr>
            <a:r>
              <a:rPr lang="ca-ES" sz="1600" dirty="0">
                <a:solidFill>
                  <a:srgbClr val="003366"/>
                </a:solidFill>
              </a:rPr>
              <a:t>l’etapa </a:t>
            </a:r>
            <a:r>
              <a:rPr lang="ca-ES" sz="1600" b="1" dirty="0">
                <a:solidFill>
                  <a:srgbClr val="003366"/>
                </a:solidFill>
              </a:rPr>
              <a:t>que l’alumne hagi assolit les competències bàsiques</a:t>
            </a:r>
            <a:r>
              <a:rPr lang="ca-ES" sz="1600" dirty="0">
                <a:solidFill>
                  <a:srgbClr val="003366"/>
                </a:solidFill>
              </a:rPr>
              <a:t>. </a:t>
            </a:r>
          </a:p>
          <a:p>
            <a:pPr algn="just" eaLnBrk="1" hangingPunct="1">
              <a:spcBef>
                <a:spcPts val="400"/>
              </a:spcBef>
              <a:buClrTx/>
              <a:buSzPct val="75000"/>
              <a:buFontTx/>
              <a:buNone/>
            </a:pPr>
            <a:endParaRPr lang="ca-ES" sz="1600" dirty="0">
              <a:solidFill>
                <a:srgbClr val="003366"/>
              </a:solidFill>
            </a:endParaRPr>
          </a:p>
          <a:p>
            <a:pPr algn="just" eaLnBrk="1" hangingPunct="1">
              <a:spcBef>
                <a:spcPts val="400"/>
              </a:spcBef>
              <a:buClrTx/>
              <a:buSzPct val="75000"/>
              <a:buFontTx/>
              <a:buNone/>
            </a:pPr>
            <a:r>
              <a:rPr lang="ca-ES" sz="1600" dirty="0">
                <a:solidFill>
                  <a:srgbClr val="003366"/>
                </a:solidFill>
              </a:rPr>
              <a:t>L’equip docent, considerant la maduresa de l’alumne/a i el seu grau</a:t>
            </a:r>
          </a:p>
          <a:p>
            <a:pPr algn="just" eaLnBrk="1" hangingPunct="1">
              <a:spcBef>
                <a:spcPts val="400"/>
              </a:spcBef>
              <a:buClrTx/>
              <a:buSzPct val="75000"/>
              <a:buFontTx/>
              <a:buNone/>
            </a:pPr>
            <a:r>
              <a:rPr lang="ca-ES" sz="1600" dirty="0">
                <a:solidFill>
                  <a:srgbClr val="003366"/>
                </a:solidFill>
              </a:rPr>
              <a:t>d’assoliment de les competències bàsiques, així com les seves possibilitats</a:t>
            </a:r>
          </a:p>
          <a:p>
            <a:pPr algn="just" eaLnBrk="1" hangingPunct="1">
              <a:spcBef>
                <a:spcPts val="400"/>
              </a:spcBef>
              <a:buClrTx/>
              <a:buSzPct val="75000"/>
              <a:buFontTx/>
              <a:buNone/>
            </a:pPr>
            <a:r>
              <a:rPr lang="ca-ES" sz="1600" dirty="0">
                <a:solidFill>
                  <a:srgbClr val="003366"/>
                </a:solidFill>
              </a:rPr>
              <a:t>de progrés, </a:t>
            </a:r>
            <a:r>
              <a:rPr lang="ca-ES" sz="1600" b="1" dirty="0">
                <a:solidFill>
                  <a:srgbClr val="003366"/>
                </a:solidFill>
              </a:rPr>
              <a:t>pot decidir que un alumne que té una o dues </a:t>
            </a:r>
            <a:r>
              <a:rPr lang="ca-ES" sz="1600" b="1" dirty="0" smtClean="0">
                <a:solidFill>
                  <a:srgbClr val="003366"/>
                </a:solidFill>
              </a:rPr>
              <a:t>obtingui el</a:t>
            </a:r>
          </a:p>
          <a:p>
            <a:pPr algn="just" eaLnBrk="1" hangingPunct="1">
              <a:spcBef>
                <a:spcPts val="400"/>
              </a:spcBef>
              <a:buClrTx/>
              <a:buSzPct val="75000"/>
              <a:buFontTx/>
              <a:buNone/>
            </a:pPr>
            <a:r>
              <a:rPr lang="ca-ES" sz="1600" b="1" dirty="0" smtClean="0">
                <a:solidFill>
                  <a:srgbClr val="003366"/>
                </a:solidFill>
              </a:rPr>
              <a:t>títol</a:t>
            </a:r>
            <a:r>
              <a:rPr lang="ca-ES" sz="1600" b="1" dirty="0">
                <a:solidFill>
                  <a:srgbClr val="003366"/>
                </a:solidFill>
              </a:rPr>
              <a:t>.</a:t>
            </a:r>
          </a:p>
          <a:p>
            <a:pPr algn="just" eaLnBrk="1" hangingPunct="1">
              <a:spcBef>
                <a:spcPts val="400"/>
              </a:spcBef>
              <a:buClrTx/>
              <a:buSzPct val="75000"/>
              <a:buFontTx/>
              <a:buNone/>
            </a:pPr>
            <a:endParaRPr lang="ca-ES" sz="1600" b="1" dirty="0">
              <a:solidFill>
                <a:srgbClr val="003366"/>
              </a:solidFill>
            </a:endParaRPr>
          </a:p>
          <a:p>
            <a:pPr algn="just" eaLnBrk="1" hangingPunct="1">
              <a:spcBef>
                <a:spcPts val="400"/>
              </a:spcBef>
              <a:buClrTx/>
              <a:buSzPct val="75000"/>
              <a:buFontTx/>
              <a:buNone/>
            </a:pPr>
            <a:r>
              <a:rPr lang="ca-ES" sz="1600" dirty="0" smtClean="0">
                <a:solidFill>
                  <a:srgbClr val="003366"/>
                </a:solidFill>
              </a:rPr>
              <a:t>A </a:t>
            </a:r>
            <a:r>
              <a:rPr lang="ca-ES" sz="1600" dirty="0">
                <a:solidFill>
                  <a:srgbClr val="003366"/>
                </a:solidFill>
              </a:rPr>
              <a:t>aquests efectes es comptabilitzen com una sola matèria les cursades amb</a:t>
            </a:r>
          </a:p>
          <a:p>
            <a:pPr algn="just" eaLnBrk="1" hangingPunct="1">
              <a:spcBef>
                <a:spcPts val="400"/>
              </a:spcBef>
              <a:buClrTx/>
              <a:buSzPct val="75000"/>
              <a:buFontTx/>
              <a:buNone/>
            </a:pPr>
            <a:r>
              <a:rPr lang="ca-ES" sz="1600" dirty="0">
                <a:solidFill>
                  <a:srgbClr val="003366"/>
                </a:solidFill>
              </a:rPr>
              <a:t>el mateix nom en diferents cursos.</a:t>
            </a:r>
          </a:p>
          <a:p>
            <a:pPr eaLnBrk="1" hangingPunct="1">
              <a:spcBef>
                <a:spcPts val="400"/>
              </a:spcBef>
              <a:buClrTx/>
              <a:buSzPct val="75000"/>
              <a:buFontTx/>
              <a:buNone/>
            </a:pPr>
            <a:endParaRPr lang="ca-ES" sz="1600" dirty="0">
              <a:solidFill>
                <a:srgbClr val="003366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1"/>
          <p:cNvSpPr txBox="1">
            <a:spLocks noChangeArrowheads="1"/>
          </p:cNvSpPr>
          <p:nvPr/>
        </p:nvSpPr>
        <p:spPr bwMode="auto">
          <a:xfrm>
            <a:off x="981075" y="571500"/>
            <a:ext cx="8162925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es-ES" sz="4400">
                <a:solidFill>
                  <a:srgbClr val="003366"/>
                </a:solidFill>
              </a:rPr>
              <a:t>7. L’avaluació</a:t>
            </a:r>
          </a:p>
        </p:txBody>
      </p:sp>
      <p:sp>
        <p:nvSpPr>
          <p:cNvPr id="17411" name="Text Box 2"/>
          <p:cNvSpPr txBox="1">
            <a:spLocks noChangeArrowheads="1"/>
          </p:cNvSpPr>
          <p:nvPr/>
        </p:nvSpPr>
        <p:spPr bwMode="auto">
          <a:xfrm>
            <a:off x="912813" y="1905000"/>
            <a:ext cx="8110537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marL="342900" indent="-339725"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2pPr>
            <a:lvl3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3pPr>
            <a:lvl4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4pPr>
            <a:lvl5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9pPr>
          </a:lstStyle>
          <a:p>
            <a:pPr eaLnBrk="1" hangingPunct="1">
              <a:spcBef>
                <a:spcPts val="425"/>
              </a:spcBef>
              <a:buClrTx/>
              <a:buSzPct val="75000"/>
              <a:buFontTx/>
              <a:buNone/>
            </a:pPr>
            <a:r>
              <a:rPr lang="ca-ES" sz="1700" b="1" dirty="0" smtClean="0">
                <a:solidFill>
                  <a:srgbClr val="002060"/>
                </a:solidFill>
              </a:rPr>
              <a:t>Activitats de recuperació </a:t>
            </a:r>
          </a:p>
          <a:p>
            <a:pPr eaLnBrk="1" hangingPunct="1">
              <a:spcBef>
                <a:spcPts val="425"/>
              </a:spcBef>
              <a:buClrTx/>
              <a:buSzPct val="75000"/>
              <a:buFontTx/>
              <a:buNone/>
            </a:pPr>
            <a:endParaRPr lang="ca-ES" sz="1700" b="1" dirty="0">
              <a:solidFill>
                <a:srgbClr val="002060"/>
              </a:solidFill>
            </a:endParaRPr>
          </a:p>
          <a:p>
            <a:pPr eaLnBrk="1" hangingPunct="1">
              <a:spcBef>
                <a:spcPts val="400"/>
              </a:spcBef>
              <a:buClrTx/>
              <a:buSzPct val="75000"/>
              <a:buFontTx/>
              <a:buNone/>
            </a:pPr>
            <a:endParaRPr lang="ca-ES" sz="1600" dirty="0">
              <a:solidFill>
                <a:srgbClr val="002060"/>
              </a:solidFill>
            </a:endParaRPr>
          </a:p>
          <a:p>
            <a:pPr eaLnBrk="1" hangingPunct="1">
              <a:spcBef>
                <a:spcPts val="400"/>
              </a:spcBef>
              <a:buClrTx/>
              <a:buSzPct val="75000"/>
              <a:buFontTx/>
              <a:buNone/>
            </a:pPr>
            <a:r>
              <a:rPr lang="ca-ES" sz="1600" dirty="0">
                <a:solidFill>
                  <a:srgbClr val="002060"/>
                </a:solidFill>
              </a:rPr>
              <a:t>L</a:t>
            </a:r>
            <a:r>
              <a:rPr lang="ca-ES" sz="1600" dirty="0" smtClean="0">
                <a:solidFill>
                  <a:srgbClr val="002060"/>
                </a:solidFill>
              </a:rPr>
              <a:t>es </a:t>
            </a:r>
            <a:r>
              <a:rPr lang="ca-ES" sz="1600" dirty="0">
                <a:solidFill>
                  <a:srgbClr val="002060"/>
                </a:solidFill>
              </a:rPr>
              <a:t>matèries de cursos anteriors que l’alumnat pugui tenir encara</a:t>
            </a:r>
          </a:p>
          <a:p>
            <a:pPr eaLnBrk="1" hangingPunct="1">
              <a:spcBef>
                <a:spcPts val="400"/>
              </a:spcBef>
              <a:buClrTx/>
              <a:buSzPct val="75000"/>
              <a:buFontTx/>
              <a:buNone/>
            </a:pPr>
            <a:r>
              <a:rPr lang="ca-ES" sz="1600" dirty="0">
                <a:solidFill>
                  <a:srgbClr val="002060"/>
                </a:solidFill>
              </a:rPr>
              <a:t>pendents de superació</a:t>
            </a:r>
          </a:p>
          <a:p>
            <a:pPr eaLnBrk="1" hangingPunct="1">
              <a:spcBef>
                <a:spcPts val="400"/>
              </a:spcBef>
              <a:buClrTx/>
              <a:buSzPct val="75000"/>
              <a:buFontTx/>
              <a:buNone/>
            </a:pPr>
            <a:endParaRPr lang="ca-ES" sz="1600" dirty="0">
              <a:solidFill>
                <a:srgbClr val="002060"/>
              </a:solidFill>
            </a:endParaRPr>
          </a:p>
          <a:p>
            <a:pPr eaLnBrk="1" hangingPunct="1">
              <a:spcBef>
                <a:spcPts val="400"/>
              </a:spcBef>
              <a:buClrTx/>
              <a:buSzPct val="75000"/>
              <a:buFontTx/>
              <a:buNone/>
            </a:pPr>
            <a:r>
              <a:rPr lang="ca-ES" sz="1600" dirty="0" smtClean="0">
                <a:solidFill>
                  <a:srgbClr val="002060"/>
                </a:solidFill>
              </a:rPr>
              <a:t>Es realitzaran </a:t>
            </a:r>
            <a:r>
              <a:rPr lang="ca-ES" sz="1600" b="1" dirty="0" smtClean="0">
                <a:solidFill>
                  <a:srgbClr val="002060"/>
                </a:solidFill>
              </a:rPr>
              <a:t>proves </a:t>
            </a:r>
            <a:r>
              <a:rPr lang="ca-ES" sz="1600" b="1" dirty="0">
                <a:solidFill>
                  <a:srgbClr val="002060"/>
                </a:solidFill>
              </a:rPr>
              <a:t>extraordinàries </a:t>
            </a:r>
            <a:r>
              <a:rPr lang="ca-ES" sz="1600" dirty="0">
                <a:solidFill>
                  <a:srgbClr val="002060"/>
                </a:solidFill>
              </a:rPr>
              <a:t>(escrites o orals) </a:t>
            </a:r>
            <a:r>
              <a:rPr lang="ca-ES" sz="1600" dirty="0" smtClean="0">
                <a:solidFill>
                  <a:srgbClr val="002060"/>
                </a:solidFill>
              </a:rPr>
              <a:t>al mes de juny.</a:t>
            </a:r>
            <a:endParaRPr lang="ca-ES" sz="16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1"/>
          <p:cNvSpPr txBox="1">
            <a:spLocks noChangeArrowheads="1"/>
          </p:cNvSpPr>
          <p:nvPr/>
        </p:nvSpPr>
        <p:spPr bwMode="auto">
          <a:xfrm>
            <a:off x="981075" y="571500"/>
            <a:ext cx="8162925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es-ES" sz="4400">
                <a:solidFill>
                  <a:srgbClr val="003366"/>
                </a:solidFill>
              </a:rPr>
              <a:t>7. L’avaluació</a:t>
            </a:r>
          </a:p>
        </p:txBody>
      </p:sp>
      <p:sp>
        <p:nvSpPr>
          <p:cNvPr id="19459" name="Text Box 2"/>
          <p:cNvSpPr txBox="1">
            <a:spLocks noChangeArrowheads="1"/>
          </p:cNvSpPr>
          <p:nvPr/>
        </p:nvSpPr>
        <p:spPr bwMode="auto">
          <a:xfrm>
            <a:off x="912813" y="1905000"/>
            <a:ext cx="8110537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marL="342900" indent="-339725">
              <a:tabLst>
                <a:tab pos="342900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  <a:tab pos="10331450" algn="l"/>
                <a:tab pos="10780713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>
              <a:tabLst>
                <a:tab pos="342900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  <a:tab pos="10331450" algn="l"/>
                <a:tab pos="10780713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2pPr>
            <a:lvl3pPr>
              <a:tabLst>
                <a:tab pos="342900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  <a:tab pos="10331450" algn="l"/>
                <a:tab pos="10780713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3pPr>
            <a:lvl4pPr>
              <a:tabLst>
                <a:tab pos="342900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  <a:tab pos="10331450" algn="l"/>
                <a:tab pos="10780713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4pPr>
            <a:lvl5pPr>
              <a:tabLst>
                <a:tab pos="342900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  <a:tab pos="10331450" algn="l"/>
                <a:tab pos="10780713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42900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  <a:tab pos="10331450" algn="l"/>
                <a:tab pos="10780713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42900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  <a:tab pos="10331450" algn="l"/>
                <a:tab pos="10780713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42900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  <a:tab pos="10331450" algn="l"/>
                <a:tab pos="10780713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42900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  <a:tab pos="10331450" algn="l"/>
                <a:tab pos="10780713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9pPr>
          </a:lstStyle>
          <a:p>
            <a:pPr eaLnBrk="1" hangingPunct="1">
              <a:spcBef>
                <a:spcPts val="400"/>
              </a:spcBef>
              <a:buClrTx/>
              <a:buSzPct val="75000"/>
              <a:buFontTx/>
              <a:buNone/>
            </a:pPr>
            <a:r>
              <a:rPr lang="es-ES" sz="1600" dirty="0">
                <a:solidFill>
                  <a:srgbClr val="000000"/>
                </a:solidFill>
                <a:cs typeface="Arial" charset="0"/>
              </a:rPr>
              <a:t>	</a:t>
            </a:r>
          </a:p>
          <a:p>
            <a:pPr algn="just" eaLnBrk="1" hangingPunct="1">
              <a:lnSpc>
                <a:spcPct val="150000"/>
              </a:lnSpc>
              <a:spcBef>
                <a:spcPts val="400"/>
              </a:spcBef>
              <a:buClrTx/>
              <a:buSzPct val="75000"/>
              <a:buFontTx/>
              <a:buNone/>
            </a:pPr>
            <a:r>
              <a:rPr lang="es-ES" sz="1600" dirty="0">
                <a:solidFill>
                  <a:srgbClr val="000000"/>
                </a:solidFill>
                <a:cs typeface="Arial" charset="0"/>
              </a:rPr>
              <a:t>	</a:t>
            </a:r>
            <a:r>
              <a:rPr lang="ca-ES" sz="1600" dirty="0">
                <a:solidFill>
                  <a:srgbClr val="002060"/>
                </a:solidFill>
                <a:cs typeface="Arial" charset="0"/>
              </a:rPr>
              <a:t>De cada alumne/a que hagi superat </a:t>
            </a:r>
            <a:r>
              <a:rPr lang="ca-ES" sz="1600" dirty="0" smtClean="0">
                <a:solidFill>
                  <a:srgbClr val="002060"/>
                </a:solidFill>
                <a:cs typeface="Arial" charset="0"/>
              </a:rPr>
              <a:t>l’ESO </a:t>
            </a:r>
            <a:r>
              <a:rPr lang="ca-ES" sz="1600" dirty="0">
                <a:solidFill>
                  <a:srgbClr val="002060"/>
                </a:solidFill>
                <a:cs typeface="Arial" charset="0"/>
              </a:rPr>
              <a:t>se n'ha de </a:t>
            </a:r>
            <a:r>
              <a:rPr lang="ca-ES" sz="1600" b="1" dirty="0">
                <a:solidFill>
                  <a:srgbClr val="002060"/>
                </a:solidFill>
                <a:cs typeface="Arial" charset="0"/>
              </a:rPr>
              <a:t>calcular la qualificació mitjana, que s'obté com a mitjana aritmètica de les qualificacions mitjanes dels quatre cursos</a:t>
            </a:r>
            <a:r>
              <a:rPr lang="ca-ES" sz="1600" dirty="0">
                <a:solidFill>
                  <a:srgbClr val="002060"/>
                </a:solidFill>
                <a:cs typeface="Arial" charset="0"/>
              </a:rPr>
              <a:t>, que s'han de calcular amb una xifra decimal i tenint en compte, si escau, les recuperacions de matèries inicialment suspeses.</a:t>
            </a:r>
          </a:p>
          <a:p>
            <a:pPr algn="just" eaLnBrk="1" hangingPunct="1">
              <a:lnSpc>
                <a:spcPct val="150000"/>
              </a:lnSpc>
              <a:spcBef>
                <a:spcPts val="400"/>
              </a:spcBef>
              <a:buClrTx/>
              <a:buSzPct val="75000"/>
              <a:buFontTx/>
              <a:buNone/>
            </a:pPr>
            <a:r>
              <a:rPr lang="ca-ES" sz="1600" dirty="0">
                <a:solidFill>
                  <a:srgbClr val="002060"/>
                </a:solidFill>
                <a:cs typeface="Arial" charset="0"/>
              </a:rPr>
              <a:t/>
            </a:r>
            <a:br>
              <a:rPr lang="ca-ES" sz="1600" dirty="0">
                <a:solidFill>
                  <a:srgbClr val="002060"/>
                </a:solidFill>
                <a:cs typeface="Arial" charset="0"/>
              </a:rPr>
            </a:br>
            <a:r>
              <a:rPr lang="ca-ES" sz="1600" dirty="0">
                <a:solidFill>
                  <a:srgbClr val="002060"/>
                </a:solidFill>
              </a:rPr>
              <a:t>En finalitzar l’escolaritat obligatòria, tant a l’alumnat que acredita com al que no acredita l’etapa, </a:t>
            </a:r>
            <a:r>
              <a:rPr lang="ca-ES" sz="1600" b="1" dirty="0">
                <a:solidFill>
                  <a:srgbClr val="002060"/>
                </a:solidFill>
              </a:rPr>
              <a:t>se li lliurarà un document orientador</a:t>
            </a:r>
            <a:r>
              <a:rPr lang="ca-ES" sz="1600" dirty="0">
                <a:solidFill>
                  <a:srgbClr val="002060"/>
                </a:solidFill>
              </a:rPr>
              <a:t>, el contingut del qual és confidencial i no prescriptiu. </a:t>
            </a:r>
          </a:p>
          <a:p>
            <a:pPr eaLnBrk="1" hangingPunct="1">
              <a:lnSpc>
                <a:spcPct val="150000"/>
              </a:lnSpc>
              <a:spcBef>
                <a:spcPts val="400"/>
              </a:spcBef>
              <a:buClrTx/>
              <a:buSzPct val="75000"/>
              <a:buFontTx/>
              <a:buNone/>
            </a:pPr>
            <a:endParaRPr lang="es-ES" sz="1600" dirty="0">
              <a:solidFill>
                <a:srgbClr val="002060"/>
              </a:solidFill>
              <a:cs typeface="Arial" charset="0"/>
            </a:endParaRPr>
          </a:p>
          <a:p>
            <a:pPr eaLnBrk="1" hangingPunct="1">
              <a:spcBef>
                <a:spcPts val="400"/>
              </a:spcBef>
              <a:buClrTx/>
              <a:buSzPct val="75000"/>
              <a:buFontTx/>
              <a:buNone/>
            </a:pPr>
            <a:endParaRPr lang="es-ES" sz="1600" dirty="0">
              <a:solidFill>
                <a:srgbClr val="002060"/>
              </a:solidFill>
              <a:cs typeface="Arial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1"/>
          <p:cNvSpPr txBox="1">
            <a:spLocks noChangeArrowheads="1"/>
          </p:cNvSpPr>
          <p:nvPr/>
        </p:nvSpPr>
        <p:spPr bwMode="auto">
          <a:xfrm>
            <a:off x="871538" y="922338"/>
            <a:ext cx="816292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es-ES" sz="4000" dirty="0">
                <a:solidFill>
                  <a:srgbClr val="003366"/>
                </a:solidFill>
              </a:rPr>
              <a:t>8</a:t>
            </a:r>
            <a:r>
              <a:rPr lang="es-ES" sz="4000" dirty="0" smtClean="0">
                <a:solidFill>
                  <a:srgbClr val="003366"/>
                </a:solidFill>
              </a:rPr>
              <a:t>. </a:t>
            </a:r>
            <a:r>
              <a:rPr lang="es-ES" sz="4000" dirty="0">
                <a:solidFill>
                  <a:srgbClr val="003366"/>
                </a:solidFill>
              </a:rPr>
              <a:t>Normes </a:t>
            </a:r>
            <a:r>
              <a:rPr lang="es-ES" sz="4000" dirty="0" err="1">
                <a:solidFill>
                  <a:srgbClr val="003366"/>
                </a:solidFill>
              </a:rPr>
              <a:t>d’aula</a:t>
            </a:r>
            <a:endParaRPr lang="es-ES" sz="4000" dirty="0">
              <a:solidFill>
                <a:srgbClr val="003366"/>
              </a:solidFill>
            </a:endParaRPr>
          </a:p>
        </p:txBody>
      </p:sp>
      <p:sp>
        <p:nvSpPr>
          <p:cNvPr id="23554" name="Text Box 2"/>
          <p:cNvSpPr txBox="1">
            <a:spLocks noChangeArrowheads="1"/>
          </p:cNvSpPr>
          <p:nvPr/>
        </p:nvSpPr>
        <p:spPr bwMode="auto">
          <a:xfrm>
            <a:off x="912813" y="1905000"/>
            <a:ext cx="8110537" cy="41910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6800" rIns="90000" bIns="46800"/>
          <a:lstStyle>
            <a:lvl1pPr marL="339725" indent="-339725"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2pPr>
            <a:lvl3pPr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3pPr>
            <a:lvl4pPr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4pPr>
            <a:lvl5pPr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ts val="500"/>
              </a:spcBef>
              <a:buClr>
                <a:srgbClr val="9A0000"/>
              </a:buClr>
              <a:buSzPct val="75000"/>
              <a:buFont typeface="Wingdings" charset="0"/>
              <a:buChar char=""/>
            </a:pPr>
            <a:r>
              <a:rPr lang="es-ES" sz="2000">
                <a:solidFill>
                  <a:srgbClr val="000000"/>
                </a:solidFill>
              </a:rPr>
              <a:t>Mòbils a l’aula</a:t>
            </a:r>
          </a:p>
          <a:p>
            <a:pPr eaLnBrk="1" hangingPunct="1">
              <a:lnSpc>
                <a:spcPct val="90000"/>
              </a:lnSpc>
              <a:spcBef>
                <a:spcPts val="500"/>
              </a:spcBef>
              <a:buClr>
                <a:srgbClr val="9A0000"/>
              </a:buClr>
              <a:buSzPct val="75000"/>
              <a:buFont typeface="Wingdings" charset="0"/>
              <a:buChar char=""/>
            </a:pPr>
            <a:r>
              <a:rPr lang="es-ES" sz="2000">
                <a:solidFill>
                  <a:srgbClr val="000000"/>
                </a:solidFill>
              </a:rPr>
              <a:t>Ús indegut de l’ordinador</a:t>
            </a:r>
          </a:p>
          <a:p>
            <a:pPr eaLnBrk="1" hangingPunct="1">
              <a:lnSpc>
                <a:spcPct val="90000"/>
              </a:lnSpc>
              <a:spcBef>
                <a:spcPts val="500"/>
              </a:spcBef>
              <a:buClr>
                <a:srgbClr val="9A0000"/>
              </a:buClr>
              <a:buSzPct val="75000"/>
              <a:buFont typeface="Wingdings" charset="0"/>
              <a:buChar char=""/>
            </a:pPr>
            <a:r>
              <a:rPr lang="es-ES" sz="2000">
                <a:solidFill>
                  <a:srgbClr val="000000"/>
                </a:solidFill>
              </a:rPr>
              <a:t>Expulsions</a:t>
            </a:r>
          </a:p>
          <a:p>
            <a:pPr eaLnBrk="1" hangingPunct="1">
              <a:lnSpc>
                <a:spcPct val="90000"/>
              </a:lnSpc>
              <a:spcBef>
                <a:spcPts val="500"/>
              </a:spcBef>
              <a:buClr>
                <a:srgbClr val="9A0000"/>
              </a:buClr>
              <a:buSzPct val="75000"/>
              <a:buFont typeface="Wingdings" charset="0"/>
              <a:buChar char=""/>
            </a:pPr>
            <a:r>
              <a:rPr lang="es-ES" sz="2000">
                <a:solidFill>
                  <a:srgbClr val="000000"/>
                </a:solidFill>
              </a:rPr>
              <a:t>Timbre d’intercanvi d’aula</a:t>
            </a:r>
          </a:p>
          <a:p>
            <a:pPr eaLnBrk="1" hangingPunct="1">
              <a:lnSpc>
                <a:spcPct val="90000"/>
              </a:lnSpc>
              <a:spcBef>
                <a:spcPts val="500"/>
              </a:spcBef>
              <a:buClr>
                <a:srgbClr val="9A0000"/>
              </a:buClr>
              <a:buSzPct val="75000"/>
              <a:buFont typeface="Wingdings" charset="0"/>
              <a:buChar char=""/>
            </a:pPr>
            <a:r>
              <a:rPr lang="es-ES" sz="2000">
                <a:solidFill>
                  <a:srgbClr val="000000"/>
                </a:solidFill>
              </a:rPr>
              <a:t>Taquilles</a:t>
            </a:r>
          </a:p>
          <a:p>
            <a:pPr eaLnBrk="1" hangingPunct="1">
              <a:lnSpc>
                <a:spcPct val="90000"/>
              </a:lnSpc>
              <a:spcBef>
                <a:spcPts val="500"/>
              </a:spcBef>
              <a:buClr>
                <a:srgbClr val="9A0000"/>
              </a:buClr>
              <a:buSzPct val="75000"/>
              <a:buFont typeface="Wingdings" charset="0"/>
              <a:buChar char=""/>
            </a:pPr>
            <a:r>
              <a:rPr lang="es-ES" sz="2000">
                <a:solidFill>
                  <a:srgbClr val="000000"/>
                </a:solidFill>
              </a:rPr>
              <a:t>Neteja i ordre de les aules</a:t>
            </a:r>
          </a:p>
          <a:p>
            <a:pPr eaLnBrk="1" hangingPunct="1">
              <a:lnSpc>
                <a:spcPct val="90000"/>
              </a:lnSpc>
              <a:spcBef>
                <a:spcPts val="500"/>
              </a:spcBef>
              <a:buClr>
                <a:srgbClr val="9A0000"/>
              </a:buClr>
              <a:buSzPct val="75000"/>
              <a:buFont typeface="Wingdings" charset="0"/>
              <a:buChar char=""/>
            </a:pPr>
            <a:r>
              <a:rPr lang="es-ES" sz="2000">
                <a:solidFill>
                  <a:srgbClr val="000000"/>
                </a:solidFill>
              </a:rPr>
              <a:t>Rotuladors permanents i típpex líquid</a:t>
            </a:r>
          </a:p>
          <a:p>
            <a:pPr eaLnBrk="1" hangingPunct="1">
              <a:lnSpc>
                <a:spcPct val="90000"/>
              </a:lnSpc>
              <a:spcBef>
                <a:spcPts val="500"/>
              </a:spcBef>
              <a:buClr>
                <a:srgbClr val="9A0000"/>
              </a:buClr>
              <a:buSzPct val="75000"/>
              <a:buFont typeface="Wingdings" charset="0"/>
              <a:buChar char=""/>
            </a:pPr>
            <a:r>
              <a:rPr lang="es-ES" sz="2000">
                <a:solidFill>
                  <a:srgbClr val="000000"/>
                </a:solidFill>
              </a:rPr>
              <a:t>Lavabos</a:t>
            </a:r>
          </a:p>
          <a:p>
            <a:pPr eaLnBrk="1" hangingPunct="1">
              <a:lnSpc>
                <a:spcPct val="90000"/>
              </a:lnSpc>
              <a:spcBef>
                <a:spcPts val="500"/>
              </a:spcBef>
              <a:buClr>
                <a:srgbClr val="9A0000"/>
              </a:buClr>
              <a:buSzPct val="75000"/>
              <a:buFont typeface="Wingdings" charset="0"/>
              <a:buChar char=""/>
            </a:pPr>
            <a:r>
              <a:rPr lang="es-ES" sz="2000">
                <a:solidFill>
                  <a:srgbClr val="000000"/>
                </a:solidFill>
              </a:rPr>
              <a:t>Beure a classe</a:t>
            </a:r>
          </a:p>
          <a:p>
            <a:pPr eaLnBrk="1" hangingPunct="1">
              <a:lnSpc>
                <a:spcPct val="90000"/>
              </a:lnSpc>
              <a:spcBef>
                <a:spcPts val="500"/>
              </a:spcBef>
              <a:buClr>
                <a:srgbClr val="9A0000"/>
              </a:buClr>
              <a:buSzPct val="75000"/>
              <a:buFont typeface="Wingdings" charset="0"/>
              <a:buChar char=""/>
            </a:pPr>
            <a:r>
              <a:rPr lang="es-ES" sz="2000">
                <a:solidFill>
                  <a:srgbClr val="000000"/>
                </a:solidFill>
              </a:rPr>
              <a:t>Menjar a classe</a:t>
            </a:r>
          </a:p>
          <a:p>
            <a:pPr eaLnBrk="1" hangingPunct="1">
              <a:lnSpc>
                <a:spcPct val="90000"/>
              </a:lnSpc>
              <a:spcBef>
                <a:spcPts val="500"/>
              </a:spcBef>
              <a:buClr>
                <a:srgbClr val="9A0000"/>
              </a:buClr>
              <a:buSzPct val="75000"/>
              <a:buFont typeface="Wingdings" charset="0"/>
              <a:buChar char=""/>
            </a:pPr>
            <a:r>
              <a:rPr lang="es-ES" sz="2000">
                <a:solidFill>
                  <a:srgbClr val="000000"/>
                </a:solidFill>
              </a:rPr>
              <a:t>Tràmits en hores de classe</a:t>
            </a:r>
          </a:p>
          <a:p>
            <a:pPr eaLnBrk="1" hangingPunct="1">
              <a:lnSpc>
                <a:spcPct val="90000"/>
              </a:lnSpc>
              <a:spcBef>
                <a:spcPts val="500"/>
              </a:spcBef>
              <a:buClr>
                <a:srgbClr val="9A0000"/>
              </a:buClr>
              <a:buSzPct val="75000"/>
              <a:buFont typeface="Wingdings" charset="0"/>
              <a:buChar char=""/>
            </a:pPr>
            <a:r>
              <a:rPr lang="es-ES" sz="2000">
                <a:solidFill>
                  <a:srgbClr val="000000"/>
                </a:solidFill>
              </a:rPr>
              <a:t>Gorres</a:t>
            </a:r>
          </a:p>
          <a:p>
            <a:pPr eaLnBrk="1" hangingPunct="1">
              <a:lnSpc>
                <a:spcPct val="90000"/>
              </a:lnSpc>
              <a:spcBef>
                <a:spcPts val="500"/>
              </a:spcBef>
              <a:buClrTx/>
              <a:buSzPct val="75000"/>
              <a:buFontTx/>
              <a:buNone/>
            </a:pPr>
            <a:endParaRPr lang="es-ES" sz="200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1"/>
          <p:cNvSpPr txBox="1">
            <a:spLocks noChangeArrowheads="1"/>
          </p:cNvSpPr>
          <p:nvPr/>
        </p:nvSpPr>
        <p:spPr bwMode="auto">
          <a:xfrm>
            <a:off x="871538" y="862013"/>
            <a:ext cx="8162925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es-ES" sz="4400" dirty="0" smtClean="0">
                <a:solidFill>
                  <a:srgbClr val="003366"/>
                </a:solidFill>
                <a:latin typeface="Trebuchet MS" charset="0"/>
              </a:rPr>
              <a:t>9. </a:t>
            </a:r>
            <a:r>
              <a:rPr lang="es-ES" sz="4400" dirty="0" err="1">
                <a:solidFill>
                  <a:srgbClr val="003366"/>
                </a:solidFill>
                <a:latin typeface="Trebuchet MS" charset="0"/>
              </a:rPr>
              <a:t>Informacions</a:t>
            </a:r>
            <a:r>
              <a:rPr lang="es-ES" sz="4400" dirty="0">
                <a:solidFill>
                  <a:srgbClr val="003366"/>
                </a:solidFill>
                <a:latin typeface="Trebuchet MS" charset="0"/>
              </a:rPr>
              <a:t> </a:t>
            </a:r>
            <a:r>
              <a:rPr lang="es-ES" sz="4400" dirty="0" err="1">
                <a:solidFill>
                  <a:srgbClr val="003366"/>
                </a:solidFill>
                <a:latin typeface="Trebuchet MS" charset="0"/>
              </a:rPr>
              <a:t>diverses</a:t>
            </a:r>
            <a:endParaRPr lang="es-ES" sz="4400" dirty="0">
              <a:solidFill>
                <a:srgbClr val="003366"/>
              </a:solidFill>
              <a:latin typeface="Trebuchet MS" charset="0"/>
            </a:endParaRPr>
          </a:p>
        </p:txBody>
      </p:sp>
      <p:sp>
        <p:nvSpPr>
          <p:cNvPr id="24578" name="Text Box 2"/>
          <p:cNvSpPr txBox="1">
            <a:spLocks noChangeArrowheads="1"/>
          </p:cNvSpPr>
          <p:nvPr/>
        </p:nvSpPr>
        <p:spPr bwMode="auto">
          <a:xfrm>
            <a:off x="684213" y="1981200"/>
            <a:ext cx="7621587" cy="447198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6800" rIns="90000" bIns="46800"/>
          <a:lstStyle>
            <a:lvl1pPr marL="342900" indent="-339725"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2pPr>
            <a:lvl3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3pPr>
            <a:lvl4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4pPr>
            <a:lvl5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9pPr>
          </a:lstStyle>
          <a:p>
            <a:pPr algn="just" eaLnBrk="1" hangingPunct="1">
              <a:lnSpc>
                <a:spcPct val="90000"/>
              </a:lnSpc>
              <a:spcBef>
                <a:spcPts val="500"/>
              </a:spcBef>
              <a:buClrTx/>
              <a:buSzPct val="75000"/>
              <a:buFontTx/>
              <a:buNone/>
            </a:pPr>
            <a:r>
              <a:rPr lang="ca-ES" sz="2000" dirty="0">
                <a:solidFill>
                  <a:srgbClr val="003366"/>
                </a:solidFill>
                <a:latin typeface="Trebuchet MS" charset="0"/>
                <a:cs typeface="Arial" charset="0"/>
              </a:rPr>
              <a:t>Per aconseguir el model de centre que volem participem en els</a:t>
            </a:r>
          </a:p>
          <a:p>
            <a:pPr algn="just" eaLnBrk="1" hangingPunct="1">
              <a:lnSpc>
                <a:spcPct val="90000"/>
              </a:lnSpc>
              <a:spcBef>
                <a:spcPts val="500"/>
              </a:spcBef>
              <a:buClrTx/>
              <a:buSzPct val="75000"/>
              <a:buFontTx/>
              <a:buNone/>
            </a:pPr>
            <a:r>
              <a:rPr lang="ca-ES" sz="2000" dirty="0">
                <a:solidFill>
                  <a:srgbClr val="003366"/>
                </a:solidFill>
                <a:latin typeface="Trebuchet MS" charset="0"/>
                <a:cs typeface="Arial" charset="0"/>
              </a:rPr>
              <a:t>següents projectes:</a:t>
            </a:r>
          </a:p>
          <a:p>
            <a:pPr algn="just" eaLnBrk="1" hangingPunct="1">
              <a:lnSpc>
                <a:spcPct val="90000"/>
              </a:lnSpc>
              <a:spcBef>
                <a:spcPts val="500"/>
              </a:spcBef>
              <a:buClrTx/>
              <a:buSzPct val="75000"/>
              <a:buFontTx/>
              <a:buNone/>
            </a:pPr>
            <a:r>
              <a:rPr lang="ca-ES" sz="2000" dirty="0">
                <a:solidFill>
                  <a:srgbClr val="003366"/>
                </a:solidFill>
                <a:latin typeface="Trebuchet MS" charset="0"/>
                <a:cs typeface="Arial" charset="0"/>
              </a:rPr>
              <a:t> </a:t>
            </a:r>
          </a:p>
          <a:p>
            <a:pPr algn="just" eaLnBrk="1" hangingPunct="1">
              <a:lnSpc>
                <a:spcPct val="90000"/>
              </a:lnSpc>
              <a:spcBef>
                <a:spcPts val="500"/>
              </a:spcBef>
              <a:buClr>
                <a:srgbClr val="003366"/>
              </a:buClr>
              <a:buSzPct val="75000"/>
              <a:buFont typeface="Wingdings" charset="0"/>
              <a:buChar char=""/>
            </a:pPr>
            <a:r>
              <a:rPr lang="es-ES" sz="2000" dirty="0">
                <a:solidFill>
                  <a:srgbClr val="003366"/>
                </a:solidFill>
                <a:latin typeface="Trebuchet MS" charset="0"/>
                <a:cs typeface="Arial" charset="0"/>
              </a:rPr>
              <a:t>Programa de </a:t>
            </a:r>
            <a:r>
              <a:rPr lang="es-ES" sz="2000" dirty="0" err="1">
                <a:solidFill>
                  <a:srgbClr val="003366"/>
                </a:solidFill>
                <a:latin typeface="Trebuchet MS" charset="0"/>
                <a:cs typeface="Arial" charset="0"/>
              </a:rPr>
              <a:t>salut</a:t>
            </a:r>
            <a:r>
              <a:rPr lang="es-ES" sz="2000" dirty="0">
                <a:solidFill>
                  <a:srgbClr val="003366"/>
                </a:solidFill>
                <a:latin typeface="Trebuchet MS" charset="0"/>
                <a:cs typeface="Arial" charset="0"/>
              </a:rPr>
              <a:t> a </a:t>
            </a:r>
            <a:r>
              <a:rPr lang="es-ES" sz="2000" dirty="0" err="1" smtClean="0">
                <a:solidFill>
                  <a:srgbClr val="003366"/>
                </a:solidFill>
                <a:latin typeface="Trebuchet MS" charset="0"/>
                <a:cs typeface="Arial" charset="0"/>
              </a:rPr>
              <a:t>l’escola</a:t>
            </a:r>
            <a:endParaRPr lang="es-ES" sz="2000" dirty="0">
              <a:solidFill>
                <a:srgbClr val="003366"/>
              </a:solidFill>
              <a:latin typeface="Trebuchet MS" charset="0"/>
              <a:cs typeface="Arial" charset="0"/>
            </a:endParaRPr>
          </a:p>
          <a:p>
            <a:pPr algn="just" eaLnBrk="1" hangingPunct="1">
              <a:lnSpc>
                <a:spcPct val="90000"/>
              </a:lnSpc>
              <a:spcBef>
                <a:spcPts val="500"/>
              </a:spcBef>
              <a:buClr>
                <a:srgbClr val="003366"/>
              </a:buClr>
              <a:buSzPct val="75000"/>
              <a:buFont typeface="Wingdings" charset="0"/>
              <a:buChar char=""/>
            </a:pPr>
            <a:r>
              <a:rPr lang="ca-ES" sz="2000" dirty="0">
                <a:solidFill>
                  <a:srgbClr val="003366"/>
                </a:solidFill>
                <a:latin typeface="Trebuchet MS" charset="0"/>
                <a:cs typeface="Arial" charset="0"/>
              </a:rPr>
              <a:t>Mediació escolar</a:t>
            </a:r>
          </a:p>
          <a:p>
            <a:pPr algn="just" eaLnBrk="1" hangingPunct="1">
              <a:lnSpc>
                <a:spcPct val="90000"/>
              </a:lnSpc>
              <a:spcBef>
                <a:spcPts val="500"/>
              </a:spcBef>
              <a:buClr>
                <a:srgbClr val="003366"/>
              </a:buClr>
              <a:buSzPct val="75000"/>
              <a:buFont typeface="Wingdings" charset="0"/>
              <a:buChar char=""/>
            </a:pPr>
            <a:r>
              <a:rPr lang="es-ES" sz="2000" dirty="0" err="1">
                <a:solidFill>
                  <a:srgbClr val="003366"/>
                </a:solidFill>
                <a:latin typeface="Trebuchet MS" charset="0"/>
                <a:cs typeface="Arial" charset="0"/>
              </a:rPr>
              <a:t>Ús</a:t>
            </a:r>
            <a:r>
              <a:rPr lang="es-ES" sz="2000" dirty="0">
                <a:solidFill>
                  <a:srgbClr val="003366"/>
                </a:solidFill>
                <a:latin typeface="Trebuchet MS" charset="0"/>
                <a:cs typeface="Arial" charset="0"/>
              </a:rPr>
              <a:t> de les noves </a:t>
            </a:r>
            <a:r>
              <a:rPr lang="es-ES" sz="2000" dirty="0" err="1">
                <a:solidFill>
                  <a:srgbClr val="003366"/>
                </a:solidFill>
                <a:latin typeface="Trebuchet MS" charset="0"/>
                <a:cs typeface="Arial" charset="0"/>
              </a:rPr>
              <a:t>tecnologies</a:t>
            </a:r>
            <a:r>
              <a:rPr lang="es-ES" sz="2000" dirty="0">
                <a:solidFill>
                  <a:srgbClr val="003366"/>
                </a:solidFill>
                <a:latin typeface="Trebuchet MS" charset="0"/>
                <a:cs typeface="Arial" charset="0"/>
              </a:rPr>
              <a:t>( </a:t>
            </a:r>
            <a:r>
              <a:rPr lang="es-ES" sz="2000" dirty="0" err="1">
                <a:solidFill>
                  <a:srgbClr val="003366"/>
                </a:solidFill>
                <a:latin typeface="Trebuchet MS" charset="0"/>
                <a:cs typeface="Arial" charset="0"/>
              </a:rPr>
              <a:t>moodle</a:t>
            </a:r>
            <a:r>
              <a:rPr lang="es-ES" sz="2000" dirty="0">
                <a:solidFill>
                  <a:srgbClr val="003366"/>
                </a:solidFill>
                <a:latin typeface="Trebuchet MS" charset="0"/>
                <a:cs typeface="Arial" charset="0"/>
              </a:rPr>
              <a:t>, </a:t>
            </a:r>
            <a:r>
              <a:rPr lang="es-ES" sz="2000" dirty="0" err="1" smtClean="0">
                <a:solidFill>
                  <a:srgbClr val="003366"/>
                </a:solidFill>
                <a:latin typeface="Trebuchet MS" charset="0"/>
                <a:cs typeface="Arial" charset="0"/>
              </a:rPr>
              <a:t>additio</a:t>
            </a:r>
            <a:r>
              <a:rPr lang="es-ES" sz="2000" dirty="0" smtClean="0">
                <a:solidFill>
                  <a:srgbClr val="003366"/>
                </a:solidFill>
                <a:latin typeface="Trebuchet MS" charset="0"/>
                <a:cs typeface="Arial" charset="0"/>
              </a:rPr>
              <a:t>, </a:t>
            </a:r>
            <a:r>
              <a:rPr lang="es-ES" sz="2000" dirty="0" err="1">
                <a:solidFill>
                  <a:srgbClr val="003366"/>
                </a:solidFill>
                <a:latin typeface="Trebuchet MS" charset="0"/>
                <a:cs typeface="Arial" charset="0"/>
              </a:rPr>
              <a:t>pd</a:t>
            </a:r>
            <a:r>
              <a:rPr lang="es-ES" sz="2000" dirty="0" smtClean="0">
                <a:solidFill>
                  <a:srgbClr val="003366"/>
                </a:solidFill>
                <a:latin typeface="Trebuchet MS" charset="0"/>
                <a:cs typeface="Arial" charset="0"/>
              </a:rPr>
              <a:t>,..)</a:t>
            </a:r>
            <a:endParaRPr lang="ca-ES" sz="2000" dirty="0">
              <a:solidFill>
                <a:srgbClr val="003366"/>
              </a:solidFill>
              <a:latin typeface="Trebuchet MS" charset="0"/>
              <a:cs typeface="Arial" charset="0"/>
            </a:endParaRPr>
          </a:p>
          <a:p>
            <a:pPr algn="just" eaLnBrk="1" hangingPunct="1">
              <a:lnSpc>
                <a:spcPct val="90000"/>
              </a:lnSpc>
              <a:spcBef>
                <a:spcPts val="500"/>
              </a:spcBef>
              <a:buClr>
                <a:srgbClr val="003366"/>
              </a:buClr>
              <a:buSzPct val="75000"/>
              <a:buFont typeface="Wingdings" charset="0"/>
              <a:buChar char=""/>
            </a:pPr>
            <a:r>
              <a:rPr lang="ca-ES" sz="2000" dirty="0">
                <a:solidFill>
                  <a:srgbClr val="003366"/>
                </a:solidFill>
                <a:latin typeface="Trebuchet MS" charset="0"/>
                <a:cs typeface="Arial" charset="0"/>
              </a:rPr>
              <a:t>Pla de lectura</a:t>
            </a:r>
          </a:p>
          <a:p>
            <a:pPr algn="just" eaLnBrk="1" hangingPunct="1">
              <a:lnSpc>
                <a:spcPct val="90000"/>
              </a:lnSpc>
              <a:spcBef>
                <a:spcPts val="500"/>
              </a:spcBef>
              <a:buClr>
                <a:srgbClr val="003366"/>
              </a:buClr>
              <a:buSzPct val="75000"/>
              <a:buFont typeface="Wingdings" charset="0"/>
              <a:buChar char=""/>
            </a:pPr>
            <a:r>
              <a:rPr lang="ca-ES" sz="2000" dirty="0" err="1">
                <a:solidFill>
                  <a:srgbClr val="003366"/>
                </a:solidFill>
                <a:latin typeface="Trebuchet MS" charset="0"/>
                <a:cs typeface="Arial" charset="0"/>
              </a:rPr>
              <a:t>Batxibac</a:t>
            </a:r>
            <a:endParaRPr lang="ca-ES" sz="2000" dirty="0">
              <a:solidFill>
                <a:srgbClr val="003366"/>
              </a:solidFill>
              <a:latin typeface="Trebuchet MS" charset="0"/>
              <a:cs typeface="Arial" charset="0"/>
            </a:endParaRPr>
          </a:p>
          <a:p>
            <a:pPr algn="just" eaLnBrk="1" hangingPunct="1">
              <a:lnSpc>
                <a:spcPct val="90000"/>
              </a:lnSpc>
              <a:spcBef>
                <a:spcPts val="500"/>
              </a:spcBef>
              <a:buClr>
                <a:srgbClr val="003366"/>
              </a:buClr>
              <a:buSzPct val="75000"/>
              <a:buFont typeface="Wingdings" charset="0"/>
              <a:buChar char=""/>
            </a:pPr>
            <a:r>
              <a:rPr lang="ca-ES" sz="2000" dirty="0">
                <a:solidFill>
                  <a:srgbClr val="003366"/>
                </a:solidFill>
                <a:latin typeface="Trebuchet MS" charset="0"/>
                <a:cs typeface="Arial" charset="0"/>
              </a:rPr>
              <a:t>Projectes de diversificació curricular: modalitat A (Aula oberta) i modalitat B (Projecte Singular</a:t>
            </a:r>
            <a:r>
              <a:rPr lang="ca-ES" sz="2000" dirty="0" smtClean="0">
                <a:solidFill>
                  <a:srgbClr val="003366"/>
                </a:solidFill>
                <a:latin typeface="Trebuchet MS" charset="0"/>
                <a:cs typeface="Arial" charset="0"/>
              </a:rPr>
              <a:t>)</a:t>
            </a:r>
          </a:p>
          <a:p>
            <a:pPr algn="just" eaLnBrk="1" hangingPunct="1">
              <a:lnSpc>
                <a:spcPct val="90000"/>
              </a:lnSpc>
              <a:spcBef>
                <a:spcPts val="500"/>
              </a:spcBef>
              <a:buClr>
                <a:srgbClr val="003366"/>
              </a:buClr>
              <a:buSzPct val="75000"/>
              <a:buFont typeface="Wingdings" charset="0"/>
              <a:buChar char=""/>
            </a:pPr>
            <a:r>
              <a:rPr lang="ca-ES" sz="2000" dirty="0" smtClean="0">
                <a:solidFill>
                  <a:srgbClr val="003366"/>
                </a:solidFill>
                <a:latin typeface="Trebuchet MS" charset="0"/>
                <a:cs typeface="Arial" charset="0"/>
              </a:rPr>
              <a:t>Viatge fi de curs</a:t>
            </a:r>
          </a:p>
          <a:p>
            <a:pPr algn="just" eaLnBrk="1" hangingPunct="1">
              <a:lnSpc>
                <a:spcPct val="90000"/>
              </a:lnSpc>
              <a:spcBef>
                <a:spcPts val="500"/>
              </a:spcBef>
              <a:buClr>
                <a:srgbClr val="003366"/>
              </a:buClr>
              <a:buSzPct val="75000"/>
            </a:pPr>
            <a:endParaRPr lang="ca-ES" sz="2000" dirty="0">
              <a:solidFill>
                <a:srgbClr val="003366"/>
              </a:solidFill>
              <a:latin typeface="Trebuchet MS" charset="0"/>
              <a:cs typeface="Arial" charset="0"/>
            </a:endParaRPr>
          </a:p>
          <a:p>
            <a:pPr algn="just" eaLnBrk="1" hangingPunct="1">
              <a:lnSpc>
                <a:spcPct val="90000"/>
              </a:lnSpc>
              <a:spcBef>
                <a:spcPts val="500"/>
              </a:spcBef>
              <a:buClrTx/>
              <a:buSzPct val="75000"/>
              <a:buFontTx/>
              <a:buNone/>
            </a:pPr>
            <a:endParaRPr lang="ca-ES" sz="2000" dirty="0">
              <a:solidFill>
                <a:srgbClr val="003366"/>
              </a:solidFill>
              <a:latin typeface="Trebuchet MS" charset="0"/>
              <a:cs typeface="Arial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ext Box 1"/>
          <p:cNvSpPr txBox="1">
            <a:spLocks noChangeArrowheads="1"/>
          </p:cNvSpPr>
          <p:nvPr/>
        </p:nvSpPr>
        <p:spPr bwMode="auto">
          <a:xfrm>
            <a:off x="611188" y="1989138"/>
            <a:ext cx="8186737" cy="4535487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6800" rIns="90000" bIns="46800"/>
          <a:lstStyle>
            <a:lvl1pPr marL="342900" indent="-339725"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2pPr>
            <a:lvl3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3pPr>
            <a:lvl4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4pPr>
            <a:lvl5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ts val="200"/>
              </a:spcBef>
              <a:buClrTx/>
              <a:buSzPct val="75000"/>
              <a:buFontTx/>
              <a:buNone/>
            </a:pPr>
            <a:endParaRPr lang="es-ES" sz="800" b="1">
              <a:solidFill>
                <a:srgbClr val="000000"/>
              </a:solidFill>
            </a:endParaRPr>
          </a:p>
          <a:p>
            <a:pPr eaLnBrk="1" hangingPunct="1">
              <a:lnSpc>
                <a:spcPct val="90000"/>
              </a:lnSpc>
              <a:spcBef>
                <a:spcPts val="1500"/>
              </a:spcBef>
              <a:buClr>
                <a:srgbClr val="003366"/>
              </a:buClr>
              <a:buSzPct val="75000"/>
              <a:buFont typeface="Wingdings" charset="0"/>
              <a:buChar char=""/>
            </a:pPr>
            <a:r>
              <a:rPr lang="es-ES" sz="1800">
                <a:solidFill>
                  <a:srgbClr val="003366"/>
                </a:solidFill>
              </a:rPr>
              <a:t> </a:t>
            </a:r>
            <a:r>
              <a:rPr lang="es-ES" b="1">
                <a:solidFill>
                  <a:srgbClr val="003366"/>
                </a:solidFill>
                <a:latin typeface="Trebuchet MS" charset="0"/>
              </a:rPr>
              <a:t>Per telèfon: 972 12 14 89</a:t>
            </a:r>
          </a:p>
          <a:p>
            <a:pPr eaLnBrk="1" hangingPunct="1">
              <a:lnSpc>
                <a:spcPct val="90000"/>
              </a:lnSpc>
              <a:spcBef>
                <a:spcPts val="625"/>
              </a:spcBef>
              <a:buClrTx/>
              <a:buSzPct val="75000"/>
              <a:buFontTx/>
              <a:buNone/>
            </a:pPr>
            <a:endParaRPr lang="es-ES" sz="1000" b="1">
              <a:solidFill>
                <a:srgbClr val="003366"/>
              </a:solidFill>
              <a:latin typeface="Trebuchet MS" charset="0"/>
            </a:endParaRPr>
          </a:p>
          <a:p>
            <a:pPr eaLnBrk="1" hangingPunct="1">
              <a:lnSpc>
                <a:spcPct val="90000"/>
              </a:lnSpc>
              <a:spcBef>
                <a:spcPts val="1500"/>
              </a:spcBef>
              <a:buClr>
                <a:srgbClr val="003366"/>
              </a:buClr>
              <a:buSzPct val="75000"/>
              <a:buFont typeface="Wingdings" charset="0"/>
              <a:buChar char=""/>
            </a:pPr>
            <a:r>
              <a:rPr lang="es-ES" b="1">
                <a:solidFill>
                  <a:srgbClr val="003366"/>
                </a:solidFill>
                <a:latin typeface="Trebuchet MS" charset="0"/>
              </a:rPr>
              <a:t> Per correu electrònic: </a:t>
            </a:r>
            <a:r>
              <a:rPr lang="es-ES" b="1">
                <a:solidFill>
                  <a:srgbClr val="CCCCFF"/>
                </a:solidFill>
                <a:latin typeface="Trebuchet MS" charset="0"/>
                <a:hlinkClick r:id="rId3"/>
              </a:rPr>
              <a:t>b7006769@xtec.cat</a:t>
            </a:r>
          </a:p>
          <a:p>
            <a:pPr eaLnBrk="1" hangingPunct="1">
              <a:lnSpc>
                <a:spcPct val="90000"/>
              </a:lnSpc>
              <a:spcBef>
                <a:spcPts val="625"/>
              </a:spcBef>
              <a:buClrTx/>
              <a:buSzPct val="75000"/>
              <a:buFontTx/>
              <a:buNone/>
            </a:pPr>
            <a:endParaRPr lang="es-ES" sz="1000" b="1">
              <a:solidFill>
                <a:srgbClr val="003366"/>
              </a:solidFill>
              <a:latin typeface="Trebuchet MS" charset="0"/>
            </a:endParaRPr>
          </a:p>
          <a:p>
            <a:pPr eaLnBrk="1" hangingPunct="1">
              <a:lnSpc>
                <a:spcPct val="90000"/>
              </a:lnSpc>
              <a:spcBef>
                <a:spcPts val="1500"/>
              </a:spcBef>
              <a:buClr>
                <a:srgbClr val="003366"/>
              </a:buClr>
              <a:buSzPct val="75000"/>
              <a:buFont typeface="Wingdings" charset="0"/>
              <a:buChar char=""/>
            </a:pPr>
            <a:r>
              <a:rPr lang="es-ES" b="1">
                <a:solidFill>
                  <a:srgbClr val="003366"/>
                </a:solidFill>
                <a:latin typeface="Trebuchet MS" charset="0"/>
              </a:rPr>
              <a:t>A través de la intranet</a:t>
            </a:r>
          </a:p>
          <a:p>
            <a:pPr eaLnBrk="1" hangingPunct="1">
              <a:lnSpc>
                <a:spcPct val="90000"/>
              </a:lnSpc>
              <a:spcBef>
                <a:spcPts val="625"/>
              </a:spcBef>
              <a:buClrTx/>
              <a:buSzPct val="75000"/>
              <a:buFontTx/>
              <a:buNone/>
            </a:pPr>
            <a:endParaRPr lang="es-ES" sz="1000" b="1">
              <a:solidFill>
                <a:srgbClr val="003366"/>
              </a:solidFill>
              <a:latin typeface="Trebuchet MS" charset="0"/>
            </a:endParaRPr>
          </a:p>
          <a:p>
            <a:pPr eaLnBrk="1" hangingPunct="1">
              <a:lnSpc>
                <a:spcPct val="90000"/>
              </a:lnSpc>
              <a:spcBef>
                <a:spcPts val="1500"/>
              </a:spcBef>
              <a:buClr>
                <a:srgbClr val="003366"/>
              </a:buClr>
              <a:buSzPct val="75000"/>
              <a:buFont typeface="Wingdings" charset="0"/>
              <a:buChar char=""/>
            </a:pPr>
            <a:r>
              <a:rPr lang="es-ES" b="1">
                <a:solidFill>
                  <a:srgbClr val="003366"/>
                </a:solidFill>
                <a:latin typeface="Trebuchet MS" charset="0"/>
              </a:rPr>
              <a:t> Presencialment (prèvia sol·licitud d’entrevista)</a:t>
            </a:r>
          </a:p>
          <a:p>
            <a:pPr eaLnBrk="1" hangingPunct="1">
              <a:lnSpc>
                <a:spcPct val="90000"/>
              </a:lnSpc>
              <a:spcBef>
                <a:spcPts val="625"/>
              </a:spcBef>
              <a:buClrTx/>
              <a:buSzPct val="75000"/>
              <a:buFontTx/>
              <a:buNone/>
            </a:pPr>
            <a:endParaRPr lang="es-ES" sz="1000" b="1">
              <a:solidFill>
                <a:srgbClr val="003366"/>
              </a:solidFill>
              <a:latin typeface="Trebuchet MS" charset="0"/>
            </a:endParaRPr>
          </a:p>
          <a:p>
            <a:pPr eaLnBrk="1" hangingPunct="1">
              <a:lnSpc>
                <a:spcPct val="90000"/>
              </a:lnSpc>
              <a:spcBef>
                <a:spcPts val="1500"/>
              </a:spcBef>
              <a:buClr>
                <a:srgbClr val="003366"/>
              </a:buClr>
              <a:buSzPct val="75000"/>
              <a:buFont typeface="Wingdings" charset="0"/>
              <a:buChar char=""/>
            </a:pPr>
            <a:r>
              <a:rPr lang="es-ES" b="1">
                <a:solidFill>
                  <a:srgbClr val="CCCCFF"/>
                </a:solidFill>
                <a:latin typeface="Trebuchet MS" charset="0"/>
                <a:hlinkClick r:id="rId4"/>
              </a:rPr>
              <a:t>http://blocs.xtec.cat/velesivents</a:t>
            </a:r>
          </a:p>
          <a:p>
            <a:pPr eaLnBrk="1" hangingPunct="1">
              <a:lnSpc>
                <a:spcPct val="90000"/>
              </a:lnSpc>
              <a:spcBef>
                <a:spcPts val="625"/>
              </a:spcBef>
              <a:buClrTx/>
              <a:buSzPct val="75000"/>
              <a:buFontTx/>
              <a:buNone/>
            </a:pPr>
            <a:endParaRPr lang="es-ES" sz="1000" b="1">
              <a:solidFill>
                <a:srgbClr val="191966"/>
              </a:solidFill>
              <a:latin typeface="Trebuchet MS" charset="0"/>
            </a:endParaRPr>
          </a:p>
          <a:p>
            <a:pPr eaLnBrk="1" hangingPunct="1">
              <a:lnSpc>
                <a:spcPct val="90000"/>
              </a:lnSpc>
              <a:spcBef>
                <a:spcPts val="1500"/>
              </a:spcBef>
              <a:buClr>
                <a:srgbClr val="003366"/>
              </a:buClr>
              <a:buSzPct val="75000"/>
              <a:buFont typeface="Wingdings" charset="0"/>
              <a:buChar char=""/>
            </a:pPr>
            <a:r>
              <a:rPr lang="es-ES" b="1">
                <a:solidFill>
                  <a:srgbClr val="CCCCFF"/>
                </a:solidFill>
                <a:latin typeface="Trebuchet MS" charset="0"/>
                <a:hlinkClick r:id="rId5"/>
              </a:rPr>
              <a:t>Web de l’institut</a:t>
            </a:r>
          </a:p>
          <a:p>
            <a:pPr eaLnBrk="1" hangingPunct="1">
              <a:lnSpc>
                <a:spcPct val="90000"/>
              </a:lnSpc>
              <a:spcBef>
                <a:spcPts val="600"/>
              </a:spcBef>
              <a:buClrTx/>
              <a:buSzPct val="75000"/>
              <a:buFontTx/>
              <a:buNone/>
            </a:pPr>
            <a:endParaRPr lang="es-ES" b="1">
              <a:solidFill>
                <a:srgbClr val="191966"/>
              </a:solidFill>
              <a:latin typeface="Trebuchet MS" charset="0"/>
            </a:endParaRPr>
          </a:p>
        </p:txBody>
      </p:sp>
      <p:sp>
        <p:nvSpPr>
          <p:cNvPr id="25603" name="Text Box 2"/>
          <p:cNvSpPr txBox="1">
            <a:spLocks noChangeArrowheads="1"/>
          </p:cNvSpPr>
          <p:nvPr/>
        </p:nvSpPr>
        <p:spPr bwMode="auto">
          <a:xfrm>
            <a:off x="684213" y="922338"/>
            <a:ext cx="83502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es-ES" sz="4000">
                <a:solidFill>
                  <a:srgbClr val="003366"/>
                </a:solidFill>
                <a:latin typeface="Trebuchet MS" charset="0"/>
              </a:rPr>
              <a:t>Com puc contactar amb l’institut?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ext Box 1"/>
          <p:cNvSpPr txBox="1">
            <a:spLocks noChangeArrowheads="1"/>
          </p:cNvSpPr>
          <p:nvPr/>
        </p:nvSpPr>
        <p:spPr bwMode="auto">
          <a:xfrm>
            <a:off x="871538" y="862013"/>
            <a:ext cx="8162925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es-ES" sz="4400">
                <a:solidFill>
                  <a:srgbClr val="003366"/>
                </a:solidFill>
                <a:latin typeface="Trebuchet MS" charset="0"/>
              </a:rPr>
              <a:t>1. La modulació</a:t>
            </a:r>
          </a:p>
        </p:txBody>
      </p:sp>
      <p:sp>
        <p:nvSpPr>
          <p:cNvPr id="1028" name="Text Box 2"/>
          <p:cNvSpPr txBox="1">
            <a:spLocks noChangeArrowheads="1"/>
          </p:cNvSpPr>
          <p:nvPr/>
        </p:nvSpPr>
        <p:spPr bwMode="auto">
          <a:xfrm>
            <a:off x="304800" y="1773238"/>
            <a:ext cx="8731250" cy="496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marL="342900" indent="-339725"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2pPr>
            <a:lvl3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3pPr>
            <a:lvl4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4pPr>
            <a:lvl5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ts val="900"/>
              </a:spcBef>
              <a:buClrTx/>
              <a:buSzPct val="75000"/>
              <a:buFontTx/>
              <a:buNone/>
            </a:pPr>
            <a:r>
              <a:rPr lang="es-ES" sz="3600" b="1">
                <a:solidFill>
                  <a:srgbClr val="000000"/>
                </a:solidFill>
              </a:rPr>
              <a:t/>
            </a:r>
            <a:br>
              <a:rPr lang="es-ES" sz="3600" b="1">
                <a:solidFill>
                  <a:srgbClr val="000000"/>
                </a:solidFill>
              </a:rPr>
            </a:br>
            <a:endParaRPr lang="es-ES" sz="3600" b="1">
              <a:solidFill>
                <a:srgbClr val="000000"/>
              </a:solidFill>
            </a:endParaRPr>
          </a:p>
        </p:txBody>
      </p:sp>
      <p:graphicFrame>
        <p:nvGraphicFramePr>
          <p:cNvPr id="1026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68136477"/>
              </p:ext>
            </p:extLst>
          </p:nvPr>
        </p:nvGraphicFramePr>
        <p:xfrm>
          <a:off x="1258888" y="2714625"/>
          <a:ext cx="5614987" cy="3986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4" name="Documento" r:id="rId4" imgW="5906160" imgH="4041000" progId="Word.Document.12">
                  <p:embed/>
                </p:oleObj>
              </mc:Choice>
              <mc:Fallback>
                <p:oleObj name="Documento" r:id="rId4" imgW="5906160" imgH="4041000" progId="Word.Document.12">
                  <p:embed/>
                  <p:pic>
                    <p:nvPicPr>
                      <p:cNvPr id="0" name="Picture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8888" y="2714625"/>
                        <a:ext cx="5614987" cy="3986213"/>
                      </a:xfrm>
                      <a:prstGeom prst="rect">
                        <a:avLst/>
                      </a:prstGeom>
                      <a:noFill/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1"/>
          <p:cNvSpPr txBox="1">
            <a:spLocks noChangeArrowheads="1"/>
          </p:cNvSpPr>
          <p:nvPr/>
        </p:nvSpPr>
        <p:spPr bwMode="auto">
          <a:xfrm>
            <a:off x="323850" y="977900"/>
            <a:ext cx="8710613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es-ES" sz="3600">
                <a:solidFill>
                  <a:srgbClr val="003366"/>
                </a:solidFill>
              </a:rPr>
              <a:t>2. Mesures d’atenció a la diversitat</a:t>
            </a:r>
          </a:p>
        </p:txBody>
      </p:sp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323850" y="1905000"/>
            <a:ext cx="8699500" cy="476408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6800" rIns="90000" bIns="46800"/>
          <a:lstStyle>
            <a:lvl1pPr marL="339725" indent="-339725"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2pPr>
            <a:lvl3pPr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3pPr>
            <a:lvl4pPr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4pPr>
            <a:lvl5pPr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9pPr>
          </a:lstStyle>
          <a:p>
            <a:pPr eaLnBrk="1" hangingPunct="1">
              <a:spcBef>
                <a:spcPts val="400"/>
              </a:spcBef>
              <a:buClr>
                <a:srgbClr val="00264D"/>
              </a:buClr>
              <a:buSzPct val="75000"/>
              <a:buFont typeface="Times New Roman" charset="0"/>
              <a:buAutoNum type="alphaLcParenR"/>
            </a:pPr>
            <a:r>
              <a:rPr lang="ca-ES" sz="1600">
                <a:solidFill>
                  <a:srgbClr val="002060"/>
                </a:solidFill>
              </a:rPr>
              <a:t>Agrupaments flexibles de les àrees instrumentals (llengua catalana, llengua castellana, anglès i matemàtiques)</a:t>
            </a:r>
          </a:p>
          <a:p>
            <a:pPr eaLnBrk="1" hangingPunct="1">
              <a:spcBef>
                <a:spcPts val="400"/>
              </a:spcBef>
              <a:buClrTx/>
              <a:buSzPct val="75000"/>
              <a:buFontTx/>
              <a:buNone/>
            </a:pPr>
            <a:endParaRPr lang="ca-ES" sz="1600">
              <a:solidFill>
                <a:srgbClr val="002060"/>
              </a:solidFill>
            </a:endParaRPr>
          </a:p>
          <a:p>
            <a:pPr eaLnBrk="1" hangingPunct="1">
              <a:spcBef>
                <a:spcPts val="400"/>
              </a:spcBef>
              <a:buClr>
                <a:srgbClr val="00264D"/>
              </a:buClr>
              <a:buSzPct val="75000"/>
              <a:buFont typeface="Times New Roman" charset="0"/>
              <a:buAutoNum type="alphaLcParenR" startAt="2"/>
            </a:pPr>
            <a:r>
              <a:rPr lang="ca-ES" sz="1600">
                <a:solidFill>
                  <a:srgbClr val="002060"/>
                </a:solidFill>
              </a:rPr>
              <a:t>Tutories individualitzades</a:t>
            </a:r>
          </a:p>
          <a:p>
            <a:pPr eaLnBrk="1" hangingPunct="1">
              <a:spcBef>
                <a:spcPts val="400"/>
              </a:spcBef>
              <a:buClrTx/>
              <a:buSzPct val="75000"/>
              <a:buFontTx/>
              <a:buNone/>
            </a:pPr>
            <a:endParaRPr lang="ca-ES" sz="1600">
              <a:solidFill>
                <a:srgbClr val="002060"/>
              </a:solidFill>
            </a:endParaRPr>
          </a:p>
          <a:p>
            <a:pPr eaLnBrk="1" hangingPunct="1">
              <a:spcBef>
                <a:spcPts val="400"/>
              </a:spcBef>
              <a:buClr>
                <a:srgbClr val="00264D"/>
              </a:buClr>
              <a:buSzPct val="75000"/>
              <a:buFont typeface="Times New Roman" charset="0"/>
              <a:buAutoNum type="alphaLcParenR" startAt="2"/>
            </a:pPr>
            <a:r>
              <a:rPr lang="ca-ES" sz="1600">
                <a:solidFill>
                  <a:srgbClr val="002060"/>
                </a:solidFill>
              </a:rPr>
              <a:t>Seguiment dels alumnes per part de la psicopedagoga / EAP/Educadora Social</a:t>
            </a:r>
          </a:p>
          <a:p>
            <a:pPr eaLnBrk="1" hangingPunct="1">
              <a:spcBef>
                <a:spcPts val="400"/>
              </a:spcBef>
              <a:buClrTx/>
              <a:buSzPct val="75000"/>
              <a:buFontTx/>
              <a:buNone/>
            </a:pPr>
            <a:endParaRPr lang="ca-ES" sz="1600">
              <a:solidFill>
                <a:srgbClr val="002060"/>
              </a:solidFill>
            </a:endParaRPr>
          </a:p>
          <a:p>
            <a:pPr eaLnBrk="1" hangingPunct="1">
              <a:spcBef>
                <a:spcPts val="400"/>
              </a:spcBef>
              <a:buClr>
                <a:srgbClr val="00264D"/>
              </a:buClr>
              <a:buSzPct val="75000"/>
              <a:buFont typeface="Times New Roman" charset="0"/>
              <a:buAutoNum type="alphaLcParenR" startAt="2"/>
            </a:pPr>
            <a:r>
              <a:rPr lang="ca-ES" sz="1600">
                <a:solidFill>
                  <a:srgbClr val="002060"/>
                </a:solidFill>
              </a:rPr>
              <a:t>Immersió lingüística (atenció als alumnes que no parlen català)</a:t>
            </a:r>
          </a:p>
          <a:p>
            <a:pPr eaLnBrk="1" hangingPunct="1">
              <a:spcBef>
                <a:spcPts val="400"/>
              </a:spcBef>
              <a:buClrTx/>
              <a:buSzPct val="75000"/>
              <a:buFontTx/>
              <a:buNone/>
            </a:pPr>
            <a:endParaRPr lang="ca-ES" sz="1600">
              <a:solidFill>
                <a:srgbClr val="002060"/>
              </a:solidFill>
            </a:endParaRPr>
          </a:p>
          <a:p>
            <a:pPr eaLnBrk="1" hangingPunct="1">
              <a:spcBef>
                <a:spcPts val="400"/>
              </a:spcBef>
              <a:buClr>
                <a:srgbClr val="00264D"/>
              </a:buClr>
              <a:buSzPct val="75000"/>
              <a:buFont typeface="Times New Roman" charset="0"/>
              <a:buAutoNum type="alphaLcParenR" startAt="2"/>
            </a:pPr>
            <a:r>
              <a:rPr lang="ca-ES" sz="1600">
                <a:solidFill>
                  <a:srgbClr val="002060"/>
                </a:solidFill>
              </a:rPr>
              <a:t>Atencions individualitzades als alumnes amb dificultats greus d’aprenentatge</a:t>
            </a:r>
          </a:p>
          <a:p>
            <a:pPr eaLnBrk="1" hangingPunct="1">
              <a:spcBef>
                <a:spcPts val="400"/>
              </a:spcBef>
              <a:buClrTx/>
              <a:buSzPct val="75000"/>
              <a:buFontTx/>
              <a:buNone/>
            </a:pPr>
            <a:endParaRPr lang="ca-ES" sz="1600">
              <a:solidFill>
                <a:srgbClr val="002060"/>
              </a:solidFill>
            </a:endParaRPr>
          </a:p>
          <a:p>
            <a:pPr eaLnBrk="1" hangingPunct="1">
              <a:spcBef>
                <a:spcPts val="400"/>
              </a:spcBef>
              <a:buClr>
                <a:srgbClr val="00264D"/>
              </a:buClr>
              <a:buSzPct val="75000"/>
              <a:buFont typeface="Times New Roman" charset="0"/>
              <a:buAutoNum type="alphaLcParenR" startAt="2"/>
            </a:pPr>
            <a:r>
              <a:rPr lang="ca-ES" sz="1600">
                <a:solidFill>
                  <a:srgbClr val="002060"/>
                </a:solidFill>
              </a:rPr>
              <a:t>Plans individualitzats</a:t>
            </a:r>
          </a:p>
          <a:p>
            <a:pPr eaLnBrk="1" hangingPunct="1">
              <a:spcBef>
                <a:spcPts val="350"/>
              </a:spcBef>
              <a:buClrTx/>
              <a:buSzPct val="75000"/>
              <a:buFontTx/>
              <a:buNone/>
            </a:pPr>
            <a:endParaRPr lang="ca-ES" sz="1400">
              <a:solidFill>
                <a:srgbClr val="002060"/>
              </a:solidFill>
            </a:endParaRPr>
          </a:p>
          <a:p>
            <a:pPr eaLnBrk="1" hangingPunct="1">
              <a:spcBef>
                <a:spcPts val="800"/>
              </a:spcBef>
              <a:buClrTx/>
              <a:buSzPct val="75000"/>
              <a:buFontTx/>
              <a:buNone/>
            </a:pPr>
            <a:r>
              <a:rPr lang="es-ES" sz="3200" b="1">
                <a:solidFill>
                  <a:srgbClr val="000000"/>
                </a:solidFill>
              </a:rPr>
              <a:t/>
            </a:r>
            <a:br>
              <a:rPr lang="es-ES" sz="3200" b="1">
                <a:solidFill>
                  <a:srgbClr val="000000"/>
                </a:solidFill>
              </a:rPr>
            </a:br>
            <a:r>
              <a:rPr lang="es-ES" sz="3200">
                <a:solidFill>
                  <a:srgbClr val="000000"/>
                </a:solidFill>
              </a:rPr>
              <a:t> </a:t>
            </a:r>
          </a:p>
          <a:p>
            <a:pPr eaLnBrk="1" hangingPunct="1">
              <a:spcBef>
                <a:spcPts val="800"/>
              </a:spcBef>
              <a:buClrTx/>
              <a:buSzPct val="75000"/>
              <a:buFontTx/>
              <a:buNone/>
            </a:pPr>
            <a:endParaRPr lang="es-ES" sz="320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1"/>
          <p:cNvSpPr txBox="1">
            <a:spLocks noChangeArrowheads="1"/>
          </p:cNvSpPr>
          <p:nvPr/>
        </p:nvSpPr>
        <p:spPr bwMode="auto">
          <a:xfrm>
            <a:off x="871538" y="854075"/>
            <a:ext cx="8162925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es-ES" sz="4400">
                <a:solidFill>
                  <a:srgbClr val="003366"/>
                </a:solidFill>
              </a:rPr>
              <a:t>4. La tutoria</a:t>
            </a:r>
          </a:p>
        </p:txBody>
      </p:sp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684213" y="2205038"/>
            <a:ext cx="8110537" cy="4249737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6800" rIns="90000" bIns="46800"/>
          <a:lstStyle>
            <a:lvl1pPr marL="339725" indent="-339725"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2pPr>
            <a:lvl3pPr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3pPr>
            <a:lvl4pPr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4pPr>
            <a:lvl5pPr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9pPr>
          </a:lstStyle>
          <a:p>
            <a:pPr eaLnBrk="1" hangingPunct="1">
              <a:spcBef>
                <a:spcPts val="450"/>
              </a:spcBef>
              <a:buClr>
                <a:srgbClr val="00264D"/>
              </a:buClr>
              <a:buSzPct val="90000"/>
              <a:buFont typeface="Wingdings" charset="0"/>
              <a:buChar char=""/>
            </a:pPr>
            <a:r>
              <a:rPr lang="ca-ES" sz="1800" b="1" dirty="0">
                <a:solidFill>
                  <a:srgbClr val="002060"/>
                </a:solidFill>
              </a:rPr>
              <a:t>L’hora setmanal de tutoria</a:t>
            </a:r>
          </a:p>
          <a:p>
            <a:pPr eaLnBrk="1" hangingPunct="1">
              <a:spcBef>
                <a:spcPts val="225"/>
              </a:spcBef>
              <a:buClrTx/>
              <a:buSzPct val="90000"/>
              <a:buFontTx/>
              <a:buNone/>
            </a:pPr>
            <a:endParaRPr lang="ca-ES" sz="900" b="1" dirty="0">
              <a:solidFill>
                <a:srgbClr val="002060"/>
              </a:solidFill>
            </a:endParaRPr>
          </a:p>
          <a:p>
            <a:pPr eaLnBrk="1" hangingPunct="1">
              <a:spcBef>
                <a:spcPts val="450"/>
              </a:spcBef>
              <a:buClrTx/>
              <a:buSzPct val="90000"/>
              <a:buFontTx/>
              <a:buNone/>
            </a:pPr>
            <a:r>
              <a:rPr lang="ca-ES" sz="1800" dirty="0">
                <a:solidFill>
                  <a:srgbClr val="002060"/>
                </a:solidFill>
              </a:rPr>
              <a:t>	Les rutines d’aula: informació, agenda, calendari…</a:t>
            </a:r>
          </a:p>
          <a:p>
            <a:pPr eaLnBrk="1" hangingPunct="1">
              <a:spcBef>
                <a:spcPts val="450"/>
              </a:spcBef>
              <a:buClrTx/>
              <a:buSzPct val="90000"/>
              <a:buFontTx/>
              <a:buNone/>
            </a:pPr>
            <a:r>
              <a:rPr lang="ca-ES" sz="1800" dirty="0">
                <a:solidFill>
                  <a:srgbClr val="002060"/>
                </a:solidFill>
              </a:rPr>
              <a:t>	</a:t>
            </a:r>
            <a:r>
              <a:rPr lang="ca-ES" sz="1800" dirty="0" smtClean="0">
                <a:solidFill>
                  <a:srgbClr val="002060"/>
                </a:solidFill>
              </a:rPr>
              <a:t>Xerrades</a:t>
            </a:r>
            <a:endParaRPr lang="ca-ES" sz="1800" dirty="0">
              <a:solidFill>
                <a:srgbClr val="002060"/>
              </a:solidFill>
            </a:endParaRPr>
          </a:p>
          <a:p>
            <a:pPr eaLnBrk="1" hangingPunct="1">
              <a:spcBef>
                <a:spcPts val="450"/>
              </a:spcBef>
              <a:buClrTx/>
              <a:buSzPct val="90000"/>
              <a:buFontTx/>
              <a:buNone/>
            </a:pPr>
            <a:r>
              <a:rPr lang="ca-ES" sz="1800" dirty="0">
                <a:solidFill>
                  <a:srgbClr val="002060"/>
                </a:solidFill>
              </a:rPr>
              <a:t>	Campanyes solidàries</a:t>
            </a:r>
          </a:p>
          <a:p>
            <a:pPr eaLnBrk="1" hangingPunct="1">
              <a:spcBef>
                <a:spcPts val="450"/>
              </a:spcBef>
              <a:buClrTx/>
              <a:buSzPct val="90000"/>
              <a:buFontTx/>
              <a:buNone/>
            </a:pPr>
            <a:r>
              <a:rPr lang="ca-ES" sz="1800" dirty="0">
                <a:solidFill>
                  <a:srgbClr val="002060"/>
                </a:solidFill>
              </a:rPr>
              <a:t>	Delegats, representants i encarregats d’aula </a:t>
            </a:r>
          </a:p>
          <a:p>
            <a:pPr eaLnBrk="1" hangingPunct="1">
              <a:spcBef>
                <a:spcPts val="450"/>
              </a:spcBef>
              <a:buClrTx/>
              <a:buSzPct val="90000"/>
              <a:buFontTx/>
              <a:buNone/>
            </a:pPr>
            <a:r>
              <a:rPr lang="ca-ES" sz="1800" dirty="0">
                <a:solidFill>
                  <a:srgbClr val="002060"/>
                </a:solidFill>
              </a:rPr>
              <a:t>	Assemblees</a:t>
            </a:r>
          </a:p>
          <a:p>
            <a:pPr eaLnBrk="1" hangingPunct="1">
              <a:spcBef>
                <a:spcPts val="450"/>
              </a:spcBef>
              <a:buClrTx/>
              <a:buSzPct val="90000"/>
              <a:buFontTx/>
              <a:buNone/>
            </a:pPr>
            <a:r>
              <a:rPr lang="ca-ES" sz="1800" dirty="0">
                <a:solidFill>
                  <a:srgbClr val="002060"/>
                </a:solidFill>
              </a:rPr>
              <a:t>	Orientació</a:t>
            </a:r>
          </a:p>
          <a:p>
            <a:pPr eaLnBrk="1" hangingPunct="1">
              <a:spcBef>
                <a:spcPts val="450"/>
              </a:spcBef>
              <a:buClrTx/>
              <a:buSzPct val="90000"/>
              <a:buFontTx/>
              <a:buNone/>
            </a:pPr>
            <a:endParaRPr lang="ca-ES" sz="1800" dirty="0">
              <a:solidFill>
                <a:srgbClr val="002060"/>
              </a:solidFill>
            </a:endParaRPr>
          </a:p>
          <a:p>
            <a:pPr eaLnBrk="1" hangingPunct="1">
              <a:spcBef>
                <a:spcPts val="225"/>
              </a:spcBef>
              <a:buClrTx/>
              <a:buSzPct val="90000"/>
              <a:buFontTx/>
              <a:buNone/>
            </a:pPr>
            <a:endParaRPr lang="ca-ES" sz="900" dirty="0">
              <a:solidFill>
                <a:srgbClr val="002060"/>
              </a:solidFill>
            </a:endParaRPr>
          </a:p>
          <a:p>
            <a:pPr eaLnBrk="1" hangingPunct="1">
              <a:spcBef>
                <a:spcPts val="450"/>
              </a:spcBef>
              <a:buClr>
                <a:srgbClr val="00264D"/>
              </a:buClr>
              <a:buSzPct val="90000"/>
              <a:buFont typeface="Wingdings" charset="0"/>
              <a:buChar char=""/>
            </a:pPr>
            <a:r>
              <a:rPr lang="ca-ES" sz="1800" b="1" dirty="0">
                <a:solidFill>
                  <a:srgbClr val="002060"/>
                </a:solidFill>
              </a:rPr>
              <a:t>El tutor personal</a:t>
            </a:r>
          </a:p>
          <a:p>
            <a:pPr eaLnBrk="1" hangingPunct="1">
              <a:spcBef>
                <a:spcPts val="225"/>
              </a:spcBef>
              <a:buClrTx/>
              <a:buSzPct val="90000"/>
              <a:buFontTx/>
              <a:buNone/>
            </a:pPr>
            <a:endParaRPr lang="ca-ES" sz="900" b="1" dirty="0">
              <a:solidFill>
                <a:srgbClr val="002060"/>
              </a:solidFill>
            </a:endParaRPr>
          </a:p>
          <a:p>
            <a:pPr eaLnBrk="1" hangingPunct="1">
              <a:spcBef>
                <a:spcPts val="450"/>
              </a:spcBef>
              <a:buClrTx/>
              <a:buSzPct val="90000"/>
              <a:buFontTx/>
              <a:buNone/>
            </a:pPr>
            <a:r>
              <a:rPr lang="ca-ES" sz="1800" dirty="0">
                <a:solidFill>
                  <a:srgbClr val="002060"/>
                </a:solidFill>
              </a:rPr>
              <a:t>	Seguiment de l’alumne</a:t>
            </a:r>
          </a:p>
          <a:p>
            <a:pPr eaLnBrk="1" hangingPunct="1">
              <a:spcBef>
                <a:spcPts val="450"/>
              </a:spcBef>
              <a:buClrTx/>
              <a:buSzPct val="90000"/>
              <a:buFontTx/>
              <a:buNone/>
            </a:pPr>
            <a:r>
              <a:rPr lang="ca-ES" sz="1800" dirty="0">
                <a:solidFill>
                  <a:srgbClr val="002060"/>
                </a:solidFill>
              </a:rPr>
              <a:t>	Comunicació amb la família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1"/>
          <p:cNvSpPr txBox="1">
            <a:spLocks noChangeArrowheads="1"/>
          </p:cNvSpPr>
          <p:nvPr/>
        </p:nvSpPr>
        <p:spPr bwMode="auto">
          <a:xfrm>
            <a:off x="871538" y="977900"/>
            <a:ext cx="81629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es-ES" sz="3600">
                <a:solidFill>
                  <a:srgbClr val="003366"/>
                </a:solidFill>
              </a:rPr>
              <a:t>5. Quina informació rep la família?</a:t>
            </a:r>
          </a:p>
        </p:txBody>
      </p:sp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900113" y="2060575"/>
            <a:ext cx="7799387" cy="453707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6800" rIns="90000" bIns="46800"/>
          <a:lstStyle>
            <a:lvl1pPr marL="339725" indent="-339725"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2pPr>
            <a:lvl3pPr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3pPr>
            <a:lvl4pPr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4pPr>
            <a:lvl5pPr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9pPr>
          </a:lstStyle>
          <a:p>
            <a:pPr eaLnBrk="1" hangingPunct="1">
              <a:spcBef>
                <a:spcPts val="450"/>
              </a:spcBef>
              <a:buClr>
                <a:srgbClr val="002060"/>
              </a:buClr>
              <a:buSzPct val="84000"/>
              <a:buFont typeface="Wingdings" charset="0"/>
              <a:buChar char=""/>
            </a:pPr>
            <a:r>
              <a:rPr lang="es-ES" sz="1800" dirty="0">
                <a:solidFill>
                  <a:srgbClr val="002060"/>
                </a:solidFill>
              </a:rPr>
              <a:t>Reunió informativa </a:t>
            </a:r>
            <a:r>
              <a:rPr lang="es-ES" sz="1800" dirty="0" smtClean="0">
                <a:solidFill>
                  <a:srgbClr val="002060"/>
                </a:solidFill>
              </a:rPr>
              <a:t>d</a:t>
            </a:r>
            <a:r>
              <a:rPr lang="ca-ES" sz="1800" dirty="0" smtClean="0">
                <a:solidFill>
                  <a:srgbClr val="002060"/>
                </a:solidFill>
              </a:rPr>
              <a:t>’inici</a:t>
            </a:r>
            <a:r>
              <a:rPr lang="es-ES" sz="1800" dirty="0" smtClean="0">
                <a:solidFill>
                  <a:srgbClr val="002060"/>
                </a:solidFill>
              </a:rPr>
              <a:t> </a:t>
            </a:r>
            <a:r>
              <a:rPr lang="es-ES" sz="1800" dirty="0">
                <a:solidFill>
                  <a:srgbClr val="002060"/>
                </a:solidFill>
              </a:rPr>
              <a:t>de </a:t>
            </a:r>
            <a:r>
              <a:rPr lang="ca-ES" sz="1800" dirty="0">
                <a:solidFill>
                  <a:srgbClr val="002060"/>
                </a:solidFill>
              </a:rPr>
              <a:t>curs</a:t>
            </a:r>
          </a:p>
          <a:p>
            <a:pPr eaLnBrk="1" hangingPunct="1">
              <a:spcBef>
                <a:spcPts val="450"/>
              </a:spcBef>
              <a:buClrTx/>
              <a:buSzPct val="84000"/>
              <a:buFontTx/>
              <a:buNone/>
            </a:pPr>
            <a:endParaRPr lang="ca-ES" sz="1800" dirty="0">
              <a:solidFill>
                <a:srgbClr val="002060"/>
              </a:solidFill>
            </a:endParaRPr>
          </a:p>
          <a:p>
            <a:pPr eaLnBrk="1" hangingPunct="1">
              <a:spcBef>
                <a:spcPts val="450"/>
              </a:spcBef>
              <a:buClr>
                <a:srgbClr val="002060"/>
              </a:buClr>
              <a:buSzPct val="84000"/>
              <a:buFont typeface="Wingdings" charset="0"/>
              <a:buChar char=""/>
            </a:pPr>
            <a:r>
              <a:rPr lang="es-ES" sz="1800" dirty="0">
                <a:solidFill>
                  <a:srgbClr val="002060"/>
                </a:solidFill>
              </a:rPr>
              <a:t>Entrevistes </a:t>
            </a:r>
            <a:r>
              <a:rPr lang="ca-ES" sz="1800" dirty="0">
                <a:solidFill>
                  <a:srgbClr val="002060"/>
                </a:solidFill>
              </a:rPr>
              <a:t>amb</a:t>
            </a:r>
            <a:r>
              <a:rPr lang="es-ES" sz="1800" dirty="0">
                <a:solidFill>
                  <a:srgbClr val="002060"/>
                </a:solidFill>
              </a:rPr>
              <a:t> el tutor/a personal</a:t>
            </a:r>
          </a:p>
          <a:p>
            <a:pPr eaLnBrk="1" hangingPunct="1">
              <a:spcBef>
                <a:spcPts val="450"/>
              </a:spcBef>
              <a:buClrTx/>
              <a:buSzPct val="84000"/>
              <a:buFontTx/>
              <a:buNone/>
            </a:pPr>
            <a:endParaRPr lang="ca-ES" sz="1800" dirty="0">
              <a:solidFill>
                <a:srgbClr val="002060"/>
              </a:solidFill>
            </a:endParaRPr>
          </a:p>
          <a:p>
            <a:pPr eaLnBrk="1" hangingPunct="1">
              <a:spcBef>
                <a:spcPts val="450"/>
              </a:spcBef>
              <a:buClr>
                <a:srgbClr val="002060"/>
              </a:buClr>
              <a:buSzPct val="84000"/>
              <a:buFont typeface="Wingdings" charset="0"/>
              <a:buChar char=""/>
            </a:pPr>
            <a:r>
              <a:rPr lang="ca-ES" sz="1800" dirty="0">
                <a:solidFill>
                  <a:srgbClr val="002060"/>
                </a:solidFill>
              </a:rPr>
              <a:t>Codi</a:t>
            </a:r>
            <a:r>
              <a:rPr lang="es-ES" sz="1800" dirty="0">
                <a:solidFill>
                  <a:srgbClr val="002060"/>
                </a:solidFill>
              </a:rPr>
              <a:t> Intranet / Informes </a:t>
            </a:r>
          </a:p>
          <a:p>
            <a:pPr eaLnBrk="1" hangingPunct="1">
              <a:spcBef>
                <a:spcPts val="450"/>
              </a:spcBef>
              <a:buClrTx/>
              <a:buSzPct val="84000"/>
              <a:buFontTx/>
              <a:buNone/>
            </a:pPr>
            <a:endParaRPr lang="es-ES" sz="1800" dirty="0">
              <a:solidFill>
                <a:srgbClr val="002060"/>
              </a:solidFill>
            </a:endParaRPr>
          </a:p>
          <a:p>
            <a:pPr eaLnBrk="1" hangingPunct="1">
              <a:spcBef>
                <a:spcPts val="450"/>
              </a:spcBef>
              <a:buClr>
                <a:srgbClr val="002060"/>
              </a:buClr>
              <a:buSzPct val="84000"/>
              <a:buFont typeface="Wingdings" charset="0"/>
              <a:buChar char=""/>
            </a:pPr>
            <a:r>
              <a:rPr lang="es-ES" sz="1800" dirty="0">
                <a:solidFill>
                  <a:srgbClr val="002060"/>
                </a:solidFill>
              </a:rPr>
              <a:t>Informe d</a:t>
            </a:r>
            <a:r>
              <a:rPr lang="ja-JP" sz="1800" dirty="0">
                <a:solidFill>
                  <a:srgbClr val="002060"/>
                </a:solidFill>
              </a:rPr>
              <a:t>’</a:t>
            </a:r>
            <a:r>
              <a:rPr lang="ca-ES" sz="1800" dirty="0">
                <a:solidFill>
                  <a:srgbClr val="002060"/>
                </a:solidFill>
              </a:rPr>
              <a:t>avaluació qualitativa </a:t>
            </a:r>
            <a:r>
              <a:rPr lang="es-ES" sz="1800" dirty="0">
                <a:solidFill>
                  <a:srgbClr val="002060"/>
                </a:solidFill>
              </a:rPr>
              <a:t>(a </a:t>
            </a:r>
            <a:r>
              <a:rPr lang="es-ES" sz="1800" dirty="0" err="1" smtClean="0">
                <a:solidFill>
                  <a:srgbClr val="002060"/>
                </a:solidFill>
              </a:rPr>
              <a:t>meitat</a:t>
            </a:r>
            <a:r>
              <a:rPr lang="es-ES" sz="1800" dirty="0" smtClean="0">
                <a:solidFill>
                  <a:srgbClr val="002060"/>
                </a:solidFill>
              </a:rPr>
              <a:t> </a:t>
            </a:r>
            <a:r>
              <a:rPr lang="es-ES" sz="1800" dirty="0" smtClean="0">
                <a:solidFill>
                  <a:srgbClr val="002060"/>
                </a:solidFill>
              </a:rPr>
              <a:t>del primer trimestre)</a:t>
            </a:r>
            <a:endParaRPr lang="es-ES" sz="1800" dirty="0">
              <a:solidFill>
                <a:srgbClr val="002060"/>
              </a:solidFill>
            </a:endParaRPr>
          </a:p>
          <a:p>
            <a:pPr eaLnBrk="1" hangingPunct="1">
              <a:spcBef>
                <a:spcPts val="450"/>
              </a:spcBef>
              <a:buClrTx/>
              <a:buSzPct val="84000"/>
              <a:buFontTx/>
              <a:buNone/>
            </a:pPr>
            <a:endParaRPr lang="ca-ES" sz="1800" dirty="0">
              <a:solidFill>
                <a:srgbClr val="002060"/>
              </a:solidFill>
            </a:endParaRPr>
          </a:p>
          <a:p>
            <a:pPr eaLnBrk="1" hangingPunct="1">
              <a:spcBef>
                <a:spcPts val="450"/>
              </a:spcBef>
              <a:buClr>
                <a:srgbClr val="002060"/>
              </a:buClr>
              <a:buSzPct val="84000"/>
              <a:buFont typeface="Wingdings" charset="0"/>
              <a:buChar char=""/>
            </a:pPr>
            <a:r>
              <a:rPr lang="es-ES" sz="1800" dirty="0">
                <a:solidFill>
                  <a:srgbClr val="002060"/>
                </a:solidFill>
              </a:rPr>
              <a:t>Informes </a:t>
            </a:r>
            <a:r>
              <a:rPr lang="ca-ES" sz="1800" dirty="0">
                <a:solidFill>
                  <a:srgbClr val="002060"/>
                </a:solidFill>
              </a:rPr>
              <a:t>trimestrals</a:t>
            </a:r>
            <a:r>
              <a:rPr lang="es-ES" sz="1800" dirty="0">
                <a:solidFill>
                  <a:srgbClr val="002060"/>
                </a:solidFill>
              </a:rPr>
              <a:t> de notes</a:t>
            </a:r>
          </a:p>
          <a:p>
            <a:pPr eaLnBrk="1" hangingPunct="1">
              <a:spcBef>
                <a:spcPts val="450"/>
              </a:spcBef>
              <a:buClrTx/>
              <a:buSzPct val="84000"/>
              <a:buFontTx/>
              <a:buNone/>
            </a:pPr>
            <a:endParaRPr lang="ca-ES" sz="1800" dirty="0">
              <a:solidFill>
                <a:srgbClr val="002060"/>
              </a:solidFill>
            </a:endParaRPr>
          </a:p>
          <a:p>
            <a:pPr eaLnBrk="1" hangingPunct="1">
              <a:spcBef>
                <a:spcPts val="450"/>
              </a:spcBef>
              <a:buClr>
                <a:srgbClr val="002060"/>
              </a:buClr>
              <a:buSzPct val="84000"/>
              <a:buFont typeface="Wingdings" charset="0"/>
              <a:buChar char=""/>
            </a:pPr>
            <a:r>
              <a:rPr lang="es-ES" sz="1800" dirty="0">
                <a:solidFill>
                  <a:srgbClr val="002060"/>
                </a:solidFill>
              </a:rPr>
              <a:t>Entrevistes </a:t>
            </a:r>
            <a:r>
              <a:rPr lang="ca-ES" sz="1800" dirty="0">
                <a:solidFill>
                  <a:srgbClr val="002060"/>
                </a:solidFill>
              </a:rPr>
              <a:t>amb</a:t>
            </a:r>
            <a:r>
              <a:rPr lang="es-ES" sz="1800" dirty="0">
                <a:solidFill>
                  <a:srgbClr val="002060"/>
                </a:solidFill>
              </a:rPr>
              <a:t> la psicopedagoga, l</a:t>
            </a:r>
            <a:r>
              <a:rPr lang="ja-JP" sz="1800" dirty="0">
                <a:solidFill>
                  <a:srgbClr val="002060"/>
                </a:solidFill>
              </a:rPr>
              <a:t>’</a:t>
            </a:r>
            <a:r>
              <a:rPr lang="es-ES" sz="1800" dirty="0">
                <a:solidFill>
                  <a:srgbClr val="002060"/>
                </a:solidFill>
              </a:rPr>
              <a:t>EAP o l</a:t>
            </a:r>
            <a:r>
              <a:rPr lang="ja-JP" sz="1800" dirty="0">
                <a:solidFill>
                  <a:srgbClr val="002060"/>
                </a:solidFill>
              </a:rPr>
              <a:t>’</a:t>
            </a:r>
            <a:r>
              <a:rPr lang="es-ES" sz="1800" dirty="0">
                <a:solidFill>
                  <a:srgbClr val="002060"/>
                </a:solidFill>
              </a:rPr>
              <a:t>educador social.</a:t>
            </a:r>
          </a:p>
          <a:p>
            <a:pPr eaLnBrk="1" hangingPunct="1">
              <a:spcBef>
                <a:spcPts val="450"/>
              </a:spcBef>
              <a:buClrTx/>
              <a:buSzPct val="84000"/>
              <a:buFontTx/>
              <a:buNone/>
            </a:pPr>
            <a:endParaRPr lang="ca-ES" sz="1800" dirty="0">
              <a:solidFill>
                <a:srgbClr val="002060"/>
              </a:solidFill>
            </a:endParaRPr>
          </a:p>
          <a:p>
            <a:pPr eaLnBrk="1" hangingPunct="1">
              <a:spcBef>
                <a:spcPts val="450"/>
              </a:spcBef>
              <a:buClr>
                <a:srgbClr val="002060"/>
              </a:buClr>
              <a:buSzPct val="84000"/>
              <a:buFont typeface="Wingdings" charset="0"/>
              <a:buChar char=""/>
            </a:pPr>
            <a:r>
              <a:rPr lang="ca-ES" sz="1800" dirty="0">
                <a:solidFill>
                  <a:srgbClr val="002060"/>
                </a:solidFill>
              </a:rPr>
              <a:t>Altres: fulls informatius puntuals, comunicats de sancions...</a:t>
            </a:r>
          </a:p>
          <a:p>
            <a:pPr eaLnBrk="1" hangingPunct="1">
              <a:spcBef>
                <a:spcPts val="450"/>
              </a:spcBef>
              <a:buClrTx/>
              <a:buSzPct val="84000"/>
              <a:buFontTx/>
              <a:buNone/>
            </a:pPr>
            <a:endParaRPr lang="ca-ES" sz="18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1"/>
          <p:cNvSpPr txBox="1">
            <a:spLocks noChangeArrowheads="1"/>
          </p:cNvSpPr>
          <p:nvPr/>
        </p:nvSpPr>
        <p:spPr bwMode="auto">
          <a:xfrm>
            <a:off x="981075" y="500063"/>
            <a:ext cx="8162925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es-ES" sz="4400">
                <a:solidFill>
                  <a:srgbClr val="003366"/>
                </a:solidFill>
              </a:rPr>
              <a:t>6. El calendari del curs</a:t>
            </a:r>
          </a:p>
        </p:txBody>
      </p:sp>
      <p:sp>
        <p:nvSpPr>
          <p:cNvPr id="11267" name="Text Box 2"/>
          <p:cNvSpPr txBox="1">
            <a:spLocks noChangeArrowheads="1"/>
          </p:cNvSpPr>
          <p:nvPr/>
        </p:nvSpPr>
        <p:spPr bwMode="auto">
          <a:xfrm>
            <a:off x="611188" y="2349500"/>
            <a:ext cx="8339137" cy="360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ts val="500"/>
              </a:spcBef>
              <a:buClrTx/>
              <a:buSzPct val="75000"/>
              <a:buFontTx/>
              <a:buNone/>
            </a:pPr>
            <a:endParaRPr lang="es-ES" sz="1600" b="1" dirty="0" smtClean="0">
              <a:solidFill>
                <a:srgbClr val="002060"/>
              </a:solidFill>
            </a:endParaRPr>
          </a:p>
          <a:p>
            <a:pPr algn="ctr" eaLnBrk="1" hangingPunct="1">
              <a:spcBef>
                <a:spcPts val="500"/>
              </a:spcBef>
              <a:buClrTx/>
              <a:buSzPct val="75000"/>
              <a:buFontTx/>
              <a:buNone/>
            </a:pPr>
            <a:r>
              <a:rPr lang="es-ES" sz="2000" b="1" dirty="0" err="1" smtClean="0">
                <a:solidFill>
                  <a:srgbClr val="002060"/>
                </a:solidFill>
              </a:rPr>
              <a:t>Curs</a:t>
            </a:r>
            <a:r>
              <a:rPr lang="es-ES" sz="2000" b="1" dirty="0">
                <a:solidFill>
                  <a:srgbClr val="002060"/>
                </a:solidFill>
              </a:rPr>
              <a:t>: </a:t>
            </a:r>
            <a:r>
              <a:rPr lang="es-ES" sz="2000" b="1" dirty="0" smtClean="0">
                <a:solidFill>
                  <a:srgbClr val="002060"/>
                </a:solidFill>
              </a:rPr>
              <a:t>12 </a:t>
            </a:r>
            <a:r>
              <a:rPr lang="es-ES" sz="2000" b="1" dirty="0">
                <a:solidFill>
                  <a:srgbClr val="002060"/>
                </a:solidFill>
              </a:rPr>
              <a:t>de </a:t>
            </a:r>
            <a:r>
              <a:rPr lang="es-ES" sz="2000" b="1" dirty="0" err="1">
                <a:solidFill>
                  <a:srgbClr val="002060"/>
                </a:solidFill>
              </a:rPr>
              <a:t>setembre</a:t>
            </a:r>
            <a:r>
              <a:rPr lang="es-ES" sz="2000" b="1" dirty="0">
                <a:solidFill>
                  <a:srgbClr val="002060"/>
                </a:solidFill>
              </a:rPr>
              <a:t> - </a:t>
            </a:r>
            <a:r>
              <a:rPr lang="es-ES" sz="2000" b="1" dirty="0" smtClean="0">
                <a:solidFill>
                  <a:srgbClr val="002060"/>
                </a:solidFill>
              </a:rPr>
              <a:t>19</a:t>
            </a:r>
            <a:r>
              <a:rPr lang="es-ES" sz="2000" b="1" dirty="0" smtClean="0">
                <a:solidFill>
                  <a:srgbClr val="002060"/>
                </a:solidFill>
              </a:rPr>
              <a:t> </a:t>
            </a:r>
            <a:r>
              <a:rPr lang="es-ES" sz="2000" b="1" dirty="0">
                <a:solidFill>
                  <a:srgbClr val="002060"/>
                </a:solidFill>
              </a:rPr>
              <a:t>de </a:t>
            </a:r>
            <a:r>
              <a:rPr lang="es-ES" sz="2000" b="1" dirty="0" err="1">
                <a:solidFill>
                  <a:srgbClr val="002060"/>
                </a:solidFill>
              </a:rPr>
              <a:t>juny</a:t>
            </a:r>
            <a:endParaRPr lang="es-ES" sz="2000" b="1" dirty="0">
              <a:solidFill>
                <a:srgbClr val="002060"/>
              </a:solidFill>
            </a:endParaRPr>
          </a:p>
          <a:p>
            <a:pPr eaLnBrk="1" hangingPunct="1">
              <a:spcBef>
                <a:spcPts val="400"/>
              </a:spcBef>
              <a:buClrTx/>
              <a:buSzPct val="75000"/>
              <a:buFontTx/>
              <a:buNone/>
            </a:pPr>
            <a:endParaRPr lang="ca-ES" sz="1600" dirty="0" smtClean="0">
              <a:solidFill>
                <a:srgbClr val="002060"/>
              </a:solidFill>
            </a:endParaRPr>
          </a:p>
          <a:p>
            <a:pPr eaLnBrk="1" hangingPunct="1">
              <a:spcBef>
                <a:spcPts val="400"/>
              </a:spcBef>
              <a:buClrTx/>
              <a:buSzPct val="75000"/>
              <a:buFontTx/>
              <a:buNone/>
            </a:pPr>
            <a:endParaRPr lang="ca-ES" sz="1600" dirty="0">
              <a:solidFill>
                <a:srgbClr val="002060"/>
              </a:solidFill>
            </a:endParaRPr>
          </a:p>
          <a:p>
            <a:pPr>
              <a:spcBef>
                <a:spcPts val="450"/>
              </a:spcBef>
              <a:buClrTx/>
              <a:buSzPct val="75000"/>
              <a:buFontTx/>
              <a:buNone/>
            </a:pPr>
            <a:r>
              <a:rPr lang="es-ES" sz="1800" b="1" dirty="0" err="1">
                <a:solidFill>
                  <a:srgbClr val="002060"/>
                </a:solidFill>
              </a:rPr>
              <a:t>Períodes</a:t>
            </a:r>
            <a:r>
              <a:rPr lang="es-ES" sz="1800" b="1" dirty="0">
                <a:solidFill>
                  <a:srgbClr val="002060"/>
                </a:solidFill>
              </a:rPr>
              <a:t> de </a:t>
            </a:r>
            <a:r>
              <a:rPr lang="es-ES" sz="1800" b="1" dirty="0" err="1">
                <a:solidFill>
                  <a:srgbClr val="002060"/>
                </a:solidFill>
              </a:rPr>
              <a:t>vacances</a:t>
            </a:r>
            <a:r>
              <a:rPr lang="es-ES" sz="1800" b="1" dirty="0">
                <a:solidFill>
                  <a:srgbClr val="002060"/>
                </a:solidFill>
              </a:rPr>
              <a:t>:</a:t>
            </a:r>
          </a:p>
          <a:p>
            <a:pPr>
              <a:spcBef>
                <a:spcPts val="450"/>
              </a:spcBef>
              <a:buClrTx/>
              <a:buSzPct val="75000"/>
              <a:buFontTx/>
              <a:buNone/>
            </a:pPr>
            <a:endParaRPr lang="ca-ES" sz="1800" dirty="0">
              <a:solidFill>
                <a:srgbClr val="002060"/>
              </a:solidFill>
            </a:endParaRPr>
          </a:p>
          <a:p>
            <a:pPr>
              <a:spcBef>
                <a:spcPts val="450"/>
              </a:spcBef>
              <a:buClr>
                <a:srgbClr val="9A0000"/>
              </a:buClr>
              <a:buSzPct val="75000"/>
              <a:buFont typeface="Wingdings" charset="0"/>
              <a:buChar char=""/>
            </a:pPr>
            <a:r>
              <a:rPr lang="es-ES" sz="1800" dirty="0">
                <a:solidFill>
                  <a:srgbClr val="002060"/>
                </a:solidFill>
              </a:rPr>
              <a:t>Nadal: del </a:t>
            </a:r>
            <a:r>
              <a:rPr lang="es-ES" sz="1800" dirty="0" smtClean="0">
                <a:solidFill>
                  <a:srgbClr val="002060"/>
                </a:solidFill>
              </a:rPr>
              <a:t>21 </a:t>
            </a:r>
            <a:r>
              <a:rPr lang="es-ES" sz="1800" dirty="0">
                <a:solidFill>
                  <a:srgbClr val="002060"/>
                </a:solidFill>
              </a:rPr>
              <a:t>de desembre de </a:t>
            </a:r>
            <a:r>
              <a:rPr lang="es-ES" sz="1800" dirty="0" smtClean="0">
                <a:solidFill>
                  <a:srgbClr val="002060"/>
                </a:solidFill>
              </a:rPr>
              <a:t>2019 </a:t>
            </a:r>
            <a:r>
              <a:rPr lang="es-ES" sz="1800" dirty="0">
                <a:solidFill>
                  <a:srgbClr val="002060"/>
                </a:solidFill>
              </a:rPr>
              <a:t>al </a:t>
            </a:r>
            <a:r>
              <a:rPr lang="es-ES" sz="1800" dirty="0" smtClean="0">
                <a:solidFill>
                  <a:srgbClr val="002060"/>
                </a:solidFill>
              </a:rPr>
              <a:t>07 </a:t>
            </a:r>
            <a:r>
              <a:rPr lang="es-ES" sz="1800" dirty="0">
                <a:solidFill>
                  <a:srgbClr val="002060"/>
                </a:solidFill>
              </a:rPr>
              <a:t>de </a:t>
            </a:r>
            <a:r>
              <a:rPr lang="es-ES" sz="1800" dirty="0" err="1">
                <a:solidFill>
                  <a:srgbClr val="002060"/>
                </a:solidFill>
              </a:rPr>
              <a:t>gener</a:t>
            </a:r>
            <a:r>
              <a:rPr lang="es-ES" sz="1800" dirty="0">
                <a:solidFill>
                  <a:srgbClr val="002060"/>
                </a:solidFill>
              </a:rPr>
              <a:t> </a:t>
            </a:r>
            <a:r>
              <a:rPr lang="es-ES" sz="1800" dirty="0" smtClean="0">
                <a:solidFill>
                  <a:srgbClr val="002060"/>
                </a:solidFill>
              </a:rPr>
              <a:t>de </a:t>
            </a:r>
            <a:r>
              <a:rPr lang="es-ES" sz="1800" dirty="0" smtClean="0">
                <a:solidFill>
                  <a:srgbClr val="002060"/>
                </a:solidFill>
              </a:rPr>
              <a:t>2020 </a:t>
            </a:r>
            <a:r>
              <a:rPr lang="es-ES" sz="1800" dirty="0">
                <a:solidFill>
                  <a:srgbClr val="002060"/>
                </a:solidFill>
              </a:rPr>
              <a:t>(</a:t>
            </a:r>
            <a:r>
              <a:rPr lang="es-ES" sz="1800" dirty="0" err="1">
                <a:solidFill>
                  <a:srgbClr val="002060"/>
                </a:solidFill>
              </a:rPr>
              <a:t>ambdós</a:t>
            </a:r>
            <a:r>
              <a:rPr lang="es-ES" sz="1800" dirty="0">
                <a:solidFill>
                  <a:srgbClr val="002060"/>
                </a:solidFill>
              </a:rPr>
              <a:t> </a:t>
            </a:r>
            <a:r>
              <a:rPr lang="es-ES" sz="1800" dirty="0" err="1">
                <a:solidFill>
                  <a:srgbClr val="002060"/>
                </a:solidFill>
              </a:rPr>
              <a:t>inclosos</a:t>
            </a:r>
            <a:r>
              <a:rPr lang="es-ES" sz="1800" dirty="0">
                <a:solidFill>
                  <a:srgbClr val="002060"/>
                </a:solidFill>
              </a:rPr>
              <a:t>)</a:t>
            </a:r>
          </a:p>
          <a:p>
            <a:pPr>
              <a:spcBef>
                <a:spcPts val="450"/>
              </a:spcBef>
              <a:buClrTx/>
              <a:buSzPct val="75000"/>
              <a:buFontTx/>
              <a:buNone/>
            </a:pPr>
            <a:endParaRPr lang="ca-ES" sz="1800" dirty="0">
              <a:solidFill>
                <a:srgbClr val="002060"/>
              </a:solidFill>
            </a:endParaRPr>
          </a:p>
          <a:p>
            <a:pPr>
              <a:spcBef>
                <a:spcPts val="450"/>
              </a:spcBef>
              <a:buClr>
                <a:srgbClr val="9A0000"/>
              </a:buClr>
              <a:buSzPct val="75000"/>
              <a:buFont typeface="Wingdings" charset="0"/>
              <a:buChar char=""/>
            </a:pPr>
            <a:r>
              <a:rPr lang="es-ES" sz="1800" dirty="0" err="1">
                <a:solidFill>
                  <a:srgbClr val="002060"/>
                </a:solidFill>
              </a:rPr>
              <a:t>Setmana</a:t>
            </a:r>
            <a:r>
              <a:rPr lang="es-ES" sz="1800" dirty="0">
                <a:solidFill>
                  <a:srgbClr val="002060"/>
                </a:solidFill>
              </a:rPr>
              <a:t> Santa: </a:t>
            </a:r>
            <a:r>
              <a:rPr lang="es-ES" sz="1800" dirty="0" smtClean="0">
                <a:solidFill>
                  <a:srgbClr val="002060"/>
                </a:solidFill>
              </a:rPr>
              <a:t>del </a:t>
            </a:r>
            <a:r>
              <a:rPr lang="es-ES" sz="1800" dirty="0">
                <a:solidFill>
                  <a:srgbClr val="002060"/>
                </a:solidFill>
              </a:rPr>
              <a:t>4</a:t>
            </a:r>
            <a:r>
              <a:rPr lang="es-ES" sz="1800" dirty="0" smtClean="0">
                <a:solidFill>
                  <a:srgbClr val="002060"/>
                </a:solidFill>
              </a:rPr>
              <a:t> </a:t>
            </a:r>
            <a:r>
              <a:rPr lang="es-ES" sz="1800" dirty="0">
                <a:solidFill>
                  <a:srgbClr val="002060"/>
                </a:solidFill>
              </a:rPr>
              <a:t>al </a:t>
            </a:r>
            <a:r>
              <a:rPr lang="es-ES" sz="1800" dirty="0" smtClean="0">
                <a:solidFill>
                  <a:srgbClr val="002060"/>
                </a:solidFill>
              </a:rPr>
              <a:t>13</a:t>
            </a:r>
            <a:r>
              <a:rPr lang="es-ES" sz="1800" dirty="0" smtClean="0">
                <a:solidFill>
                  <a:srgbClr val="002060"/>
                </a:solidFill>
              </a:rPr>
              <a:t> </a:t>
            </a:r>
            <a:r>
              <a:rPr lang="es-ES" sz="1800" dirty="0">
                <a:solidFill>
                  <a:srgbClr val="002060"/>
                </a:solidFill>
              </a:rPr>
              <a:t>d</a:t>
            </a:r>
            <a:r>
              <a:rPr lang="ja-JP" sz="1800" dirty="0">
                <a:solidFill>
                  <a:srgbClr val="002060"/>
                </a:solidFill>
              </a:rPr>
              <a:t>’</a:t>
            </a:r>
            <a:r>
              <a:rPr lang="es-ES" sz="1800" dirty="0">
                <a:solidFill>
                  <a:srgbClr val="002060"/>
                </a:solidFill>
              </a:rPr>
              <a:t>abril ( </a:t>
            </a:r>
            <a:r>
              <a:rPr lang="es-ES" sz="1800" dirty="0" err="1">
                <a:solidFill>
                  <a:srgbClr val="002060"/>
                </a:solidFill>
              </a:rPr>
              <a:t>ambdós</a:t>
            </a:r>
            <a:r>
              <a:rPr lang="es-ES" sz="1800" dirty="0">
                <a:solidFill>
                  <a:srgbClr val="002060"/>
                </a:solidFill>
              </a:rPr>
              <a:t> </a:t>
            </a:r>
            <a:r>
              <a:rPr lang="es-ES" sz="1800" dirty="0" err="1">
                <a:solidFill>
                  <a:srgbClr val="002060"/>
                </a:solidFill>
              </a:rPr>
              <a:t>inclosos</a:t>
            </a:r>
            <a:r>
              <a:rPr lang="es-ES" sz="1800" dirty="0">
                <a:solidFill>
                  <a:srgbClr val="002060"/>
                </a:solidFill>
              </a:rPr>
              <a:t>).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1"/>
          <p:cNvSpPr txBox="1">
            <a:spLocks noChangeArrowheads="1"/>
          </p:cNvSpPr>
          <p:nvPr/>
        </p:nvSpPr>
        <p:spPr bwMode="auto">
          <a:xfrm>
            <a:off x="981075" y="500063"/>
            <a:ext cx="8162925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es-ES" sz="4400">
                <a:solidFill>
                  <a:srgbClr val="003366"/>
                </a:solidFill>
              </a:rPr>
              <a:t>6. El calendari del curs</a:t>
            </a:r>
          </a:p>
        </p:txBody>
      </p:sp>
      <p:sp>
        <p:nvSpPr>
          <p:cNvPr id="12291" name="Text Box 2"/>
          <p:cNvSpPr txBox="1">
            <a:spLocks noChangeArrowheads="1"/>
          </p:cNvSpPr>
          <p:nvPr/>
        </p:nvSpPr>
        <p:spPr bwMode="auto">
          <a:xfrm>
            <a:off x="611188" y="1844675"/>
            <a:ext cx="8339137" cy="4897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9pPr>
          </a:lstStyle>
          <a:p>
            <a:pPr eaLnBrk="1" hangingPunct="1">
              <a:spcBef>
                <a:spcPts val="400"/>
              </a:spcBef>
              <a:buClrTx/>
              <a:buSzPct val="75000"/>
              <a:buFontTx/>
              <a:buNone/>
            </a:pPr>
            <a:endParaRPr lang="ca-ES" sz="1600" dirty="0">
              <a:solidFill>
                <a:srgbClr val="002060"/>
              </a:solidFill>
            </a:endParaRPr>
          </a:p>
          <a:p>
            <a:pPr algn="ctr">
              <a:spcBef>
                <a:spcPts val="400"/>
              </a:spcBef>
              <a:buClrTx/>
              <a:buSzPct val="75000"/>
              <a:buFontTx/>
              <a:buNone/>
            </a:pPr>
            <a:r>
              <a:rPr lang="es-ES" sz="1600" b="1" dirty="0">
                <a:solidFill>
                  <a:srgbClr val="002060"/>
                </a:solidFill>
              </a:rPr>
              <a:t>1a </a:t>
            </a:r>
            <a:r>
              <a:rPr lang="es-ES" sz="1600" b="1" dirty="0" err="1">
                <a:solidFill>
                  <a:srgbClr val="002060"/>
                </a:solidFill>
              </a:rPr>
              <a:t>avaluació</a:t>
            </a:r>
            <a:r>
              <a:rPr lang="es-ES" sz="1600" b="1" dirty="0">
                <a:solidFill>
                  <a:srgbClr val="002060"/>
                </a:solidFill>
              </a:rPr>
              <a:t>: </a:t>
            </a:r>
            <a:r>
              <a:rPr lang="es-ES" sz="1600" b="1" dirty="0" smtClean="0">
                <a:solidFill>
                  <a:srgbClr val="002060"/>
                </a:solidFill>
              </a:rPr>
              <a:t>del 12 </a:t>
            </a:r>
            <a:r>
              <a:rPr lang="es-ES" sz="1600" b="1" dirty="0">
                <a:solidFill>
                  <a:srgbClr val="002060"/>
                </a:solidFill>
              </a:rPr>
              <a:t>de </a:t>
            </a:r>
            <a:r>
              <a:rPr lang="es-ES" sz="1600" b="1" dirty="0" err="1">
                <a:solidFill>
                  <a:srgbClr val="002060"/>
                </a:solidFill>
              </a:rPr>
              <a:t>setembre</a:t>
            </a:r>
            <a:r>
              <a:rPr lang="es-ES" sz="1600" b="1" dirty="0">
                <a:solidFill>
                  <a:srgbClr val="002060"/>
                </a:solidFill>
              </a:rPr>
              <a:t> </a:t>
            </a:r>
            <a:r>
              <a:rPr lang="es-ES" sz="1600" b="1" dirty="0" smtClean="0">
                <a:solidFill>
                  <a:srgbClr val="002060"/>
                </a:solidFill>
              </a:rPr>
              <a:t>al </a:t>
            </a:r>
            <a:r>
              <a:rPr lang="es-ES" sz="1600" b="1" dirty="0" smtClean="0">
                <a:solidFill>
                  <a:srgbClr val="002060"/>
                </a:solidFill>
              </a:rPr>
              <a:t>29</a:t>
            </a:r>
            <a:r>
              <a:rPr lang="es-ES" sz="1600" b="1" dirty="0" smtClean="0">
                <a:solidFill>
                  <a:srgbClr val="002060"/>
                </a:solidFill>
              </a:rPr>
              <a:t> </a:t>
            </a:r>
            <a:r>
              <a:rPr lang="es-ES" sz="1600" b="1" dirty="0" smtClean="0">
                <a:solidFill>
                  <a:srgbClr val="002060"/>
                </a:solidFill>
              </a:rPr>
              <a:t>de </a:t>
            </a:r>
            <a:r>
              <a:rPr lang="es-ES" sz="1600" b="1" dirty="0" err="1" smtClean="0">
                <a:solidFill>
                  <a:srgbClr val="002060"/>
                </a:solidFill>
              </a:rPr>
              <a:t>novembre</a:t>
            </a:r>
            <a:endParaRPr lang="es-ES" sz="1600" b="1" dirty="0">
              <a:solidFill>
                <a:srgbClr val="002060"/>
              </a:solidFill>
            </a:endParaRPr>
          </a:p>
          <a:p>
            <a:pPr>
              <a:spcBef>
                <a:spcPts val="400"/>
              </a:spcBef>
              <a:buClrTx/>
              <a:buSzPct val="75000"/>
              <a:buFontTx/>
              <a:buNone/>
            </a:pPr>
            <a:endParaRPr lang="ca-ES" sz="1600" dirty="0">
              <a:solidFill>
                <a:srgbClr val="002060"/>
              </a:solidFill>
            </a:endParaRPr>
          </a:p>
          <a:p>
            <a:pPr>
              <a:spcBef>
                <a:spcPts val="400"/>
              </a:spcBef>
              <a:buClr>
                <a:srgbClr val="9A0000"/>
              </a:buClr>
              <a:buSzPct val="75000"/>
              <a:buFont typeface="Wingdings" charset="0"/>
              <a:buChar char=""/>
            </a:pPr>
            <a:r>
              <a:rPr lang="es-ES" sz="1600" dirty="0" err="1">
                <a:solidFill>
                  <a:srgbClr val="002060"/>
                </a:solidFill>
              </a:rPr>
              <a:t>Presentació</a:t>
            </a:r>
            <a:r>
              <a:rPr lang="es-ES" sz="1600" dirty="0">
                <a:solidFill>
                  <a:srgbClr val="002060"/>
                </a:solidFill>
              </a:rPr>
              <a:t> del </a:t>
            </a:r>
            <a:r>
              <a:rPr lang="es-ES" sz="1600" dirty="0" err="1">
                <a:solidFill>
                  <a:srgbClr val="002060"/>
                </a:solidFill>
              </a:rPr>
              <a:t>curs</a:t>
            </a:r>
            <a:r>
              <a:rPr lang="es-ES" sz="1600" dirty="0">
                <a:solidFill>
                  <a:srgbClr val="002060"/>
                </a:solidFill>
              </a:rPr>
              <a:t>: </a:t>
            </a:r>
            <a:r>
              <a:rPr lang="es-ES" sz="1600" dirty="0" smtClean="0">
                <a:solidFill>
                  <a:srgbClr val="002060"/>
                </a:solidFill>
              </a:rPr>
              <a:t>12 </a:t>
            </a:r>
            <a:r>
              <a:rPr lang="es-ES" sz="1600" dirty="0">
                <a:solidFill>
                  <a:srgbClr val="002060"/>
                </a:solidFill>
              </a:rPr>
              <a:t>de </a:t>
            </a:r>
            <a:r>
              <a:rPr lang="es-ES" sz="1600" dirty="0" err="1">
                <a:solidFill>
                  <a:srgbClr val="002060"/>
                </a:solidFill>
              </a:rPr>
              <a:t>setembre</a:t>
            </a:r>
            <a:endParaRPr lang="es-ES" sz="1600" dirty="0">
              <a:solidFill>
                <a:srgbClr val="002060"/>
              </a:solidFill>
            </a:endParaRPr>
          </a:p>
          <a:p>
            <a:pPr>
              <a:spcBef>
                <a:spcPts val="300"/>
              </a:spcBef>
              <a:buClrTx/>
              <a:buSzPct val="75000"/>
              <a:buFontTx/>
              <a:buNone/>
            </a:pPr>
            <a:endParaRPr lang="ca-ES" sz="1200" dirty="0">
              <a:solidFill>
                <a:srgbClr val="002060"/>
              </a:solidFill>
            </a:endParaRPr>
          </a:p>
          <a:p>
            <a:pPr>
              <a:spcBef>
                <a:spcPts val="400"/>
              </a:spcBef>
              <a:buClr>
                <a:srgbClr val="9A0000"/>
              </a:buClr>
              <a:buSzPct val="75000"/>
              <a:buFont typeface="Wingdings" charset="0"/>
              <a:buChar char=""/>
            </a:pPr>
            <a:r>
              <a:rPr lang="es-ES" sz="1600" dirty="0" err="1">
                <a:solidFill>
                  <a:srgbClr val="002060"/>
                </a:solidFill>
              </a:rPr>
              <a:t>Dies</a:t>
            </a:r>
            <a:r>
              <a:rPr lang="es-ES" sz="1600" dirty="0">
                <a:solidFill>
                  <a:srgbClr val="002060"/>
                </a:solidFill>
              </a:rPr>
              <a:t> </a:t>
            </a:r>
            <a:r>
              <a:rPr lang="es-ES" sz="1600" dirty="0" err="1" smtClean="0">
                <a:solidFill>
                  <a:srgbClr val="002060"/>
                </a:solidFill>
              </a:rPr>
              <a:t>festius</a:t>
            </a:r>
            <a:r>
              <a:rPr lang="es-ES" sz="1600" dirty="0" smtClean="0">
                <a:solidFill>
                  <a:srgbClr val="002060"/>
                </a:solidFill>
              </a:rPr>
              <a:t>: </a:t>
            </a:r>
            <a:r>
              <a:rPr lang="es-ES" sz="1600" dirty="0" err="1" smtClean="0">
                <a:solidFill>
                  <a:srgbClr val="002060"/>
                </a:solidFill>
              </a:rPr>
              <a:t>divendres</a:t>
            </a:r>
            <a:r>
              <a:rPr lang="es-ES" sz="1600" dirty="0" smtClean="0">
                <a:solidFill>
                  <a:srgbClr val="002060"/>
                </a:solidFill>
              </a:rPr>
              <a:t> </a:t>
            </a:r>
            <a:r>
              <a:rPr lang="es-ES" sz="1600" dirty="0" smtClean="0">
                <a:solidFill>
                  <a:srgbClr val="002060"/>
                </a:solidFill>
              </a:rPr>
              <a:t>01 </a:t>
            </a:r>
            <a:r>
              <a:rPr lang="es-ES" sz="1600" dirty="0">
                <a:solidFill>
                  <a:srgbClr val="002060"/>
                </a:solidFill>
              </a:rPr>
              <a:t>de </a:t>
            </a:r>
            <a:r>
              <a:rPr lang="es-ES" sz="1600" dirty="0" err="1" smtClean="0">
                <a:solidFill>
                  <a:srgbClr val="002060"/>
                </a:solidFill>
              </a:rPr>
              <a:t>novembre</a:t>
            </a:r>
            <a:r>
              <a:rPr lang="es-ES" sz="1600" dirty="0" smtClean="0">
                <a:solidFill>
                  <a:srgbClr val="002060"/>
                </a:solidFill>
              </a:rPr>
              <a:t>, </a:t>
            </a:r>
            <a:endParaRPr lang="es-ES" sz="1600" dirty="0" smtClean="0">
              <a:solidFill>
                <a:srgbClr val="002060"/>
              </a:solidFill>
            </a:endParaRPr>
          </a:p>
          <a:p>
            <a:pPr>
              <a:spcBef>
                <a:spcPts val="400"/>
              </a:spcBef>
              <a:buClr>
                <a:srgbClr val="9A0000"/>
              </a:buClr>
              <a:buSzPct val="75000"/>
              <a:buFont typeface="Wingdings" charset="0"/>
              <a:buChar char=""/>
            </a:pPr>
            <a:endParaRPr lang="es-ES" sz="1600" dirty="0">
              <a:solidFill>
                <a:srgbClr val="002060"/>
              </a:solidFill>
            </a:endParaRPr>
          </a:p>
          <a:p>
            <a:pPr>
              <a:spcBef>
                <a:spcPts val="400"/>
              </a:spcBef>
              <a:buClr>
                <a:srgbClr val="9A0000"/>
              </a:buClr>
              <a:buSzPct val="75000"/>
              <a:buFont typeface="Wingdings" charset="0"/>
              <a:buChar char=""/>
            </a:pPr>
            <a:r>
              <a:rPr lang="es-ES" sz="1600" dirty="0" err="1" smtClean="0">
                <a:solidFill>
                  <a:srgbClr val="002060"/>
                </a:solidFill>
              </a:rPr>
              <a:t>Dies</a:t>
            </a:r>
            <a:r>
              <a:rPr lang="es-ES" sz="1600" dirty="0" smtClean="0">
                <a:solidFill>
                  <a:srgbClr val="002060"/>
                </a:solidFill>
              </a:rPr>
              <a:t> de </a:t>
            </a:r>
            <a:r>
              <a:rPr lang="es-ES" sz="1600" dirty="0" err="1" smtClean="0">
                <a:solidFill>
                  <a:srgbClr val="002060"/>
                </a:solidFill>
              </a:rPr>
              <a:t>lliure</a:t>
            </a:r>
            <a:r>
              <a:rPr lang="es-ES" sz="1600" dirty="0" smtClean="0">
                <a:solidFill>
                  <a:srgbClr val="002060"/>
                </a:solidFill>
              </a:rPr>
              <a:t> </a:t>
            </a:r>
            <a:r>
              <a:rPr lang="es-ES" sz="1600" dirty="0" err="1" smtClean="0">
                <a:solidFill>
                  <a:srgbClr val="002060"/>
                </a:solidFill>
              </a:rPr>
              <a:t>elecció</a:t>
            </a:r>
            <a:r>
              <a:rPr lang="es-ES" sz="1600" dirty="0" smtClean="0">
                <a:solidFill>
                  <a:srgbClr val="002060"/>
                </a:solidFill>
              </a:rPr>
              <a:t>:</a:t>
            </a:r>
            <a:r>
              <a:rPr lang="es-ES" sz="1200" dirty="0">
                <a:solidFill>
                  <a:srgbClr val="002060"/>
                </a:solidFill>
              </a:rPr>
              <a:t> </a:t>
            </a:r>
            <a:r>
              <a:rPr lang="es-ES" sz="1600" dirty="0" err="1">
                <a:solidFill>
                  <a:srgbClr val="002060"/>
                </a:solidFill>
              </a:rPr>
              <a:t>dijous</a:t>
            </a:r>
            <a:r>
              <a:rPr lang="es-ES" sz="1600" dirty="0">
                <a:solidFill>
                  <a:srgbClr val="002060"/>
                </a:solidFill>
              </a:rPr>
              <a:t> 31 </a:t>
            </a:r>
            <a:r>
              <a:rPr lang="es-ES" sz="1600" dirty="0" err="1" smtClean="0">
                <a:solidFill>
                  <a:srgbClr val="002060"/>
                </a:solidFill>
              </a:rPr>
              <a:t>d’octubre</a:t>
            </a:r>
            <a:r>
              <a:rPr lang="es-ES" sz="1600" dirty="0" smtClean="0">
                <a:solidFill>
                  <a:srgbClr val="002060"/>
                </a:solidFill>
              </a:rPr>
              <a:t>, </a:t>
            </a:r>
            <a:endParaRPr lang="es-ES" sz="1200" dirty="0" smtClean="0">
              <a:solidFill>
                <a:srgbClr val="002060"/>
              </a:solidFill>
            </a:endParaRPr>
          </a:p>
          <a:p>
            <a:pPr>
              <a:spcBef>
                <a:spcPts val="400"/>
              </a:spcBef>
              <a:buClr>
                <a:srgbClr val="9A0000"/>
              </a:buClr>
              <a:buSzPct val="75000"/>
              <a:buFont typeface="Wingdings" charset="0"/>
              <a:buChar char=""/>
            </a:pPr>
            <a:endParaRPr lang="es-ES" sz="1200" dirty="0" smtClean="0">
              <a:solidFill>
                <a:srgbClr val="002060"/>
              </a:solidFill>
            </a:endParaRPr>
          </a:p>
          <a:p>
            <a:pPr>
              <a:spcBef>
                <a:spcPts val="300"/>
              </a:spcBef>
              <a:buClrTx/>
              <a:buSzPct val="75000"/>
              <a:buFontTx/>
              <a:buNone/>
            </a:pPr>
            <a:endParaRPr lang="ca-ES" sz="1200" dirty="0">
              <a:solidFill>
                <a:srgbClr val="002060"/>
              </a:solidFill>
            </a:endParaRPr>
          </a:p>
          <a:p>
            <a:pPr>
              <a:spcBef>
                <a:spcPts val="400"/>
              </a:spcBef>
              <a:buClr>
                <a:srgbClr val="9A0000"/>
              </a:buClr>
              <a:buSzPct val="75000"/>
              <a:buFont typeface="Wingdings" charset="0"/>
              <a:buChar char=""/>
            </a:pPr>
            <a:r>
              <a:rPr lang="es-ES" sz="1600" dirty="0" err="1">
                <a:solidFill>
                  <a:srgbClr val="002060"/>
                </a:solidFill>
              </a:rPr>
              <a:t>Setmanes</a:t>
            </a:r>
            <a:r>
              <a:rPr lang="es-ES" sz="1600" dirty="0">
                <a:solidFill>
                  <a:srgbClr val="002060"/>
                </a:solidFill>
              </a:rPr>
              <a:t> </a:t>
            </a:r>
            <a:r>
              <a:rPr lang="es-ES" sz="1600" dirty="0" smtClean="0">
                <a:solidFill>
                  <a:srgbClr val="002060"/>
                </a:solidFill>
              </a:rPr>
              <a:t>de </a:t>
            </a:r>
            <a:r>
              <a:rPr lang="es-ES" sz="1600" dirty="0" err="1" smtClean="0">
                <a:solidFill>
                  <a:srgbClr val="002060"/>
                </a:solidFill>
              </a:rPr>
              <a:t>proves</a:t>
            </a:r>
            <a:r>
              <a:rPr lang="es-ES" sz="1600" dirty="0" smtClean="0">
                <a:solidFill>
                  <a:srgbClr val="002060"/>
                </a:solidFill>
              </a:rPr>
              <a:t> </a:t>
            </a:r>
            <a:r>
              <a:rPr lang="es-ES" sz="1600" dirty="0" err="1" smtClean="0">
                <a:solidFill>
                  <a:srgbClr val="002060"/>
                </a:solidFill>
              </a:rPr>
              <a:t>escrites</a:t>
            </a:r>
            <a:r>
              <a:rPr lang="es-ES" sz="1600" dirty="0" smtClean="0">
                <a:solidFill>
                  <a:srgbClr val="002060"/>
                </a:solidFill>
              </a:rPr>
              <a:t>, </a:t>
            </a:r>
            <a:r>
              <a:rPr lang="es-ES" sz="1600" dirty="0">
                <a:solidFill>
                  <a:srgbClr val="002060"/>
                </a:solidFill>
              </a:rPr>
              <a:t>final d</a:t>
            </a:r>
            <a:r>
              <a:rPr lang="ja-JP" sz="1600" dirty="0">
                <a:solidFill>
                  <a:srgbClr val="002060"/>
                </a:solidFill>
              </a:rPr>
              <a:t>’</a:t>
            </a:r>
            <a:r>
              <a:rPr lang="es-ES" sz="1600" dirty="0" err="1">
                <a:solidFill>
                  <a:srgbClr val="002060"/>
                </a:solidFill>
              </a:rPr>
              <a:t>avaluació</a:t>
            </a:r>
            <a:r>
              <a:rPr lang="es-ES" sz="1600" dirty="0">
                <a:solidFill>
                  <a:srgbClr val="002060"/>
                </a:solidFill>
              </a:rPr>
              <a:t>: </a:t>
            </a:r>
            <a:r>
              <a:rPr lang="es-ES" sz="1600" dirty="0" smtClean="0">
                <a:solidFill>
                  <a:srgbClr val="002060"/>
                </a:solidFill>
              </a:rPr>
              <a:t>del </a:t>
            </a:r>
            <a:r>
              <a:rPr lang="es-ES" sz="1600" dirty="0" smtClean="0">
                <a:solidFill>
                  <a:srgbClr val="002060"/>
                </a:solidFill>
              </a:rPr>
              <a:t>18 </a:t>
            </a:r>
            <a:r>
              <a:rPr lang="es-ES" sz="1600" dirty="0">
                <a:solidFill>
                  <a:srgbClr val="002060"/>
                </a:solidFill>
              </a:rPr>
              <a:t>de </a:t>
            </a:r>
            <a:r>
              <a:rPr lang="es-ES" sz="1600" dirty="0" err="1">
                <a:solidFill>
                  <a:srgbClr val="002060"/>
                </a:solidFill>
              </a:rPr>
              <a:t>novembre</a:t>
            </a:r>
            <a:r>
              <a:rPr lang="es-ES" sz="1600" dirty="0">
                <a:solidFill>
                  <a:srgbClr val="002060"/>
                </a:solidFill>
              </a:rPr>
              <a:t> </a:t>
            </a:r>
            <a:r>
              <a:rPr lang="es-ES" sz="1600" dirty="0" smtClean="0">
                <a:solidFill>
                  <a:srgbClr val="002060"/>
                </a:solidFill>
              </a:rPr>
              <a:t>al </a:t>
            </a:r>
            <a:r>
              <a:rPr lang="es-ES" sz="1600" dirty="0" smtClean="0">
                <a:solidFill>
                  <a:srgbClr val="002060"/>
                </a:solidFill>
              </a:rPr>
              <a:t>29</a:t>
            </a:r>
            <a:r>
              <a:rPr lang="es-ES" sz="1600" dirty="0" smtClean="0">
                <a:solidFill>
                  <a:srgbClr val="002060"/>
                </a:solidFill>
              </a:rPr>
              <a:t> </a:t>
            </a:r>
            <a:r>
              <a:rPr lang="es-ES" sz="1600" dirty="0" smtClean="0">
                <a:solidFill>
                  <a:srgbClr val="002060"/>
                </a:solidFill>
              </a:rPr>
              <a:t>de</a:t>
            </a:r>
          </a:p>
          <a:p>
            <a:pPr>
              <a:spcBef>
                <a:spcPts val="400"/>
              </a:spcBef>
              <a:buClr>
                <a:srgbClr val="9A0000"/>
              </a:buClr>
              <a:buSzPct val="75000"/>
            </a:pPr>
            <a:r>
              <a:rPr lang="es-ES" sz="1600" dirty="0">
                <a:solidFill>
                  <a:srgbClr val="002060"/>
                </a:solidFill>
              </a:rPr>
              <a:t> </a:t>
            </a:r>
            <a:r>
              <a:rPr lang="es-ES" sz="1600" dirty="0" smtClean="0">
                <a:solidFill>
                  <a:srgbClr val="002060"/>
                </a:solidFill>
              </a:rPr>
              <a:t> </a:t>
            </a:r>
            <a:r>
              <a:rPr lang="es-ES" sz="1600" dirty="0" err="1" smtClean="0">
                <a:solidFill>
                  <a:srgbClr val="002060"/>
                </a:solidFill>
              </a:rPr>
              <a:t>novembre</a:t>
            </a:r>
            <a:r>
              <a:rPr lang="es-ES" sz="1600" dirty="0" smtClean="0">
                <a:solidFill>
                  <a:srgbClr val="002060"/>
                </a:solidFill>
              </a:rPr>
              <a:t>)</a:t>
            </a:r>
            <a:endParaRPr lang="es-ES" sz="1600" dirty="0">
              <a:solidFill>
                <a:srgbClr val="002060"/>
              </a:solidFill>
            </a:endParaRPr>
          </a:p>
          <a:p>
            <a:pPr>
              <a:spcBef>
                <a:spcPts val="300"/>
              </a:spcBef>
              <a:buClrTx/>
              <a:buSzPct val="75000"/>
              <a:buFontTx/>
              <a:buNone/>
            </a:pPr>
            <a:endParaRPr lang="ca-ES" sz="1200" dirty="0">
              <a:solidFill>
                <a:srgbClr val="002060"/>
              </a:solidFill>
            </a:endParaRPr>
          </a:p>
          <a:p>
            <a:pPr>
              <a:spcBef>
                <a:spcPts val="350"/>
              </a:spcBef>
              <a:buClrTx/>
              <a:buSzPct val="75000"/>
              <a:buFontTx/>
              <a:buNone/>
            </a:pPr>
            <a:endParaRPr lang="ca-ES" sz="1400" dirty="0">
              <a:solidFill>
                <a:srgbClr val="002060"/>
              </a:solidFill>
            </a:endParaRPr>
          </a:p>
          <a:p>
            <a:pPr>
              <a:spcBef>
                <a:spcPts val="400"/>
              </a:spcBef>
              <a:buClr>
                <a:srgbClr val="9A0000"/>
              </a:buClr>
              <a:buSzPct val="75000"/>
              <a:buFont typeface="Wingdings" charset="0"/>
              <a:buChar char=""/>
            </a:pPr>
            <a:r>
              <a:rPr lang="es-ES" sz="1600" dirty="0" err="1">
                <a:solidFill>
                  <a:srgbClr val="002060"/>
                </a:solidFill>
              </a:rPr>
              <a:t>Lliurament</a:t>
            </a:r>
            <a:r>
              <a:rPr lang="es-ES" sz="1600" dirty="0">
                <a:solidFill>
                  <a:srgbClr val="002060"/>
                </a:solidFill>
              </a:rPr>
              <a:t> de notes:  </a:t>
            </a:r>
            <a:r>
              <a:rPr lang="es-ES" sz="1600" dirty="0" err="1">
                <a:solidFill>
                  <a:srgbClr val="002060"/>
                </a:solidFill>
              </a:rPr>
              <a:t>dimecres</a:t>
            </a:r>
            <a:r>
              <a:rPr lang="es-ES" sz="1600" dirty="0">
                <a:solidFill>
                  <a:srgbClr val="002060"/>
                </a:solidFill>
              </a:rPr>
              <a:t> </a:t>
            </a:r>
            <a:r>
              <a:rPr lang="es-ES" sz="1600" dirty="0" smtClean="0">
                <a:solidFill>
                  <a:srgbClr val="002060"/>
                </a:solidFill>
              </a:rPr>
              <a:t>18 </a:t>
            </a:r>
            <a:r>
              <a:rPr lang="es-ES" sz="1600" dirty="0">
                <a:solidFill>
                  <a:srgbClr val="002060"/>
                </a:solidFill>
              </a:rPr>
              <a:t>de desembre </a:t>
            </a:r>
          </a:p>
          <a:p>
            <a:pPr eaLnBrk="1" hangingPunct="1">
              <a:spcBef>
                <a:spcPts val="400"/>
              </a:spcBef>
              <a:buClrTx/>
              <a:buSzPct val="75000"/>
              <a:buFontTx/>
              <a:buNone/>
            </a:pPr>
            <a:endParaRPr lang="es-ES" sz="16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1"/>
          <p:cNvSpPr txBox="1">
            <a:spLocks noChangeArrowheads="1"/>
          </p:cNvSpPr>
          <p:nvPr/>
        </p:nvSpPr>
        <p:spPr bwMode="auto">
          <a:xfrm>
            <a:off x="684213" y="1905000"/>
            <a:ext cx="8339137" cy="4692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9pPr>
          </a:lstStyle>
          <a:p>
            <a:pPr eaLnBrk="1" hangingPunct="1">
              <a:spcBef>
                <a:spcPts val="400"/>
              </a:spcBef>
              <a:buClrTx/>
              <a:buSzPct val="75000"/>
              <a:buFontTx/>
              <a:buNone/>
            </a:pPr>
            <a:r>
              <a:rPr lang="ca-ES" sz="1400" b="1" dirty="0">
                <a:solidFill>
                  <a:srgbClr val="000000"/>
                </a:solidFill>
              </a:rPr>
              <a:t>	</a:t>
            </a:r>
            <a:r>
              <a:rPr lang="ca-ES" sz="1600" b="1" dirty="0">
                <a:solidFill>
                  <a:srgbClr val="002060"/>
                </a:solidFill>
              </a:rPr>
              <a:t>2a avaluació: </a:t>
            </a:r>
            <a:r>
              <a:rPr lang="ca-ES" sz="1600" b="1" dirty="0" smtClean="0">
                <a:solidFill>
                  <a:srgbClr val="002060"/>
                </a:solidFill>
              </a:rPr>
              <a:t>del </a:t>
            </a:r>
            <a:r>
              <a:rPr lang="ca-ES" sz="1600" b="1" dirty="0" smtClean="0">
                <a:solidFill>
                  <a:srgbClr val="002060"/>
                </a:solidFill>
              </a:rPr>
              <a:t>2 </a:t>
            </a:r>
            <a:r>
              <a:rPr lang="ca-ES" sz="1600" b="1" dirty="0">
                <a:solidFill>
                  <a:srgbClr val="002060"/>
                </a:solidFill>
              </a:rPr>
              <a:t>de desembre al </a:t>
            </a:r>
            <a:r>
              <a:rPr lang="ca-ES" sz="1600" b="1" dirty="0" smtClean="0">
                <a:solidFill>
                  <a:srgbClr val="002060"/>
                </a:solidFill>
              </a:rPr>
              <a:t>10 </a:t>
            </a:r>
            <a:r>
              <a:rPr lang="ca-ES" sz="1600" b="1" dirty="0" smtClean="0">
                <a:solidFill>
                  <a:srgbClr val="002060"/>
                </a:solidFill>
              </a:rPr>
              <a:t>de març</a:t>
            </a:r>
            <a:endParaRPr lang="ca-ES" sz="1600" b="1" dirty="0">
              <a:solidFill>
                <a:srgbClr val="002060"/>
              </a:solidFill>
            </a:endParaRPr>
          </a:p>
          <a:p>
            <a:pPr eaLnBrk="1" hangingPunct="1">
              <a:spcBef>
                <a:spcPts val="400"/>
              </a:spcBef>
              <a:buClrTx/>
              <a:buSzPct val="75000"/>
              <a:buFontTx/>
              <a:buNone/>
            </a:pPr>
            <a:endParaRPr lang="ca-ES" sz="1600" b="1" dirty="0">
              <a:solidFill>
                <a:srgbClr val="002060"/>
              </a:solidFill>
            </a:endParaRPr>
          </a:p>
          <a:p>
            <a:pPr eaLnBrk="1" hangingPunct="1">
              <a:spcBef>
                <a:spcPts val="400"/>
              </a:spcBef>
              <a:buClr>
                <a:srgbClr val="9A0000"/>
              </a:buClr>
              <a:buSzPct val="75000"/>
              <a:buFont typeface="Wingdings" charset="0"/>
              <a:buChar char=""/>
            </a:pPr>
            <a:r>
              <a:rPr lang="ca-ES" sz="1600" dirty="0">
                <a:solidFill>
                  <a:srgbClr val="002060"/>
                </a:solidFill>
              </a:rPr>
              <a:t>Dies festius: </a:t>
            </a:r>
            <a:r>
              <a:rPr lang="ca-ES" sz="1600" dirty="0" smtClean="0">
                <a:solidFill>
                  <a:srgbClr val="002060"/>
                </a:solidFill>
              </a:rPr>
              <a:t>divendres </a:t>
            </a:r>
            <a:r>
              <a:rPr lang="ca-ES" sz="1600" dirty="0" smtClean="0">
                <a:solidFill>
                  <a:srgbClr val="002060"/>
                </a:solidFill>
              </a:rPr>
              <a:t>06 de </a:t>
            </a:r>
            <a:r>
              <a:rPr lang="ca-ES" sz="1600" dirty="0" smtClean="0">
                <a:solidFill>
                  <a:srgbClr val="002060"/>
                </a:solidFill>
              </a:rPr>
              <a:t>desembre, dilluns 20 de gener</a:t>
            </a:r>
            <a:endParaRPr lang="ca-ES" sz="1600" dirty="0" smtClean="0">
              <a:solidFill>
                <a:srgbClr val="002060"/>
              </a:solidFill>
            </a:endParaRPr>
          </a:p>
          <a:p>
            <a:pPr eaLnBrk="1" hangingPunct="1">
              <a:spcBef>
                <a:spcPts val="400"/>
              </a:spcBef>
              <a:buClr>
                <a:srgbClr val="9A0000"/>
              </a:buClr>
              <a:buSzPct val="75000"/>
              <a:buFont typeface="Wingdings" charset="0"/>
              <a:buChar char=""/>
            </a:pPr>
            <a:endParaRPr lang="ca-ES" sz="1600" dirty="0" smtClean="0">
              <a:solidFill>
                <a:srgbClr val="002060"/>
              </a:solidFill>
            </a:endParaRPr>
          </a:p>
          <a:p>
            <a:pPr eaLnBrk="1" hangingPunct="1">
              <a:spcBef>
                <a:spcPts val="400"/>
              </a:spcBef>
              <a:buClr>
                <a:srgbClr val="9A0000"/>
              </a:buClr>
              <a:buSzPct val="75000"/>
              <a:buFont typeface="Wingdings" charset="0"/>
              <a:buChar char=""/>
            </a:pPr>
            <a:r>
              <a:rPr lang="ca-ES" sz="1600" dirty="0" smtClean="0">
                <a:solidFill>
                  <a:srgbClr val="002060"/>
                </a:solidFill>
              </a:rPr>
              <a:t>Dies de lliure elecció: </a:t>
            </a:r>
            <a:r>
              <a:rPr lang="ca-ES" sz="1600" dirty="0" smtClean="0">
                <a:solidFill>
                  <a:srgbClr val="002060"/>
                </a:solidFill>
              </a:rPr>
              <a:t>dilluns 24 i dimarts 25 de febrer, </a:t>
            </a:r>
            <a:endParaRPr lang="ca-ES" sz="1600" dirty="0" smtClean="0">
              <a:solidFill>
                <a:srgbClr val="002060"/>
              </a:solidFill>
            </a:endParaRPr>
          </a:p>
          <a:p>
            <a:pPr eaLnBrk="1" hangingPunct="1">
              <a:spcBef>
                <a:spcPts val="400"/>
              </a:spcBef>
              <a:buClr>
                <a:srgbClr val="9A0000"/>
              </a:buClr>
              <a:buSzPct val="75000"/>
              <a:buFont typeface="Wingdings" charset="0"/>
              <a:buChar char=""/>
            </a:pPr>
            <a:endParaRPr lang="ca-ES" sz="1600" dirty="0">
              <a:solidFill>
                <a:srgbClr val="002060"/>
              </a:solidFill>
            </a:endParaRPr>
          </a:p>
          <a:p>
            <a:pPr eaLnBrk="1" hangingPunct="1">
              <a:spcBef>
                <a:spcPts val="400"/>
              </a:spcBef>
              <a:buClr>
                <a:srgbClr val="9A0000"/>
              </a:buClr>
              <a:buSzPct val="75000"/>
              <a:buFont typeface="Wingdings" charset="0"/>
              <a:buChar char=""/>
            </a:pPr>
            <a:r>
              <a:rPr lang="ca-ES" sz="1600" dirty="0">
                <a:solidFill>
                  <a:srgbClr val="002060"/>
                </a:solidFill>
              </a:rPr>
              <a:t>Vacances de Nadal: del </a:t>
            </a:r>
            <a:r>
              <a:rPr lang="ca-ES" sz="1600" dirty="0" smtClean="0">
                <a:solidFill>
                  <a:srgbClr val="002060"/>
                </a:solidFill>
              </a:rPr>
              <a:t>22 </a:t>
            </a:r>
            <a:r>
              <a:rPr lang="ca-ES" sz="1600" dirty="0">
                <a:solidFill>
                  <a:srgbClr val="002060"/>
                </a:solidFill>
              </a:rPr>
              <a:t>de desembre al </a:t>
            </a:r>
            <a:r>
              <a:rPr lang="ca-ES" sz="1600" dirty="0" smtClean="0">
                <a:solidFill>
                  <a:srgbClr val="002060"/>
                </a:solidFill>
              </a:rPr>
              <a:t>07 </a:t>
            </a:r>
            <a:r>
              <a:rPr lang="ca-ES" sz="1600" dirty="0">
                <a:solidFill>
                  <a:srgbClr val="002060"/>
                </a:solidFill>
              </a:rPr>
              <a:t>de gener </a:t>
            </a:r>
          </a:p>
          <a:p>
            <a:pPr eaLnBrk="1" hangingPunct="1">
              <a:spcBef>
                <a:spcPts val="400"/>
              </a:spcBef>
              <a:buClrTx/>
              <a:buSzPct val="75000"/>
              <a:buFontTx/>
              <a:buNone/>
            </a:pPr>
            <a:endParaRPr lang="ca-ES" sz="1600" dirty="0">
              <a:solidFill>
                <a:srgbClr val="002060"/>
              </a:solidFill>
            </a:endParaRPr>
          </a:p>
          <a:p>
            <a:pPr eaLnBrk="1" hangingPunct="1">
              <a:spcBef>
                <a:spcPts val="400"/>
              </a:spcBef>
              <a:buClrTx/>
              <a:buSzPct val="75000"/>
              <a:buFontTx/>
              <a:buNone/>
            </a:pPr>
            <a:endParaRPr lang="ca-ES" sz="1600" dirty="0">
              <a:solidFill>
                <a:srgbClr val="002060"/>
              </a:solidFill>
            </a:endParaRPr>
          </a:p>
          <a:p>
            <a:pPr>
              <a:spcBef>
                <a:spcPts val="400"/>
              </a:spcBef>
              <a:buClr>
                <a:srgbClr val="9A0000"/>
              </a:buClr>
              <a:buSzPct val="75000"/>
              <a:buFont typeface="Wingdings" charset="0"/>
              <a:buChar char=""/>
            </a:pPr>
            <a:r>
              <a:rPr lang="es-ES" sz="1600" dirty="0" err="1" smtClean="0">
                <a:solidFill>
                  <a:srgbClr val="002060"/>
                </a:solidFill>
              </a:rPr>
              <a:t>Setmanes</a:t>
            </a:r>
            <a:r>
              <a:rPr lang="es-ES" sz="1600" dirty="0" smtClean="0">
                <a:solidFill>
                  <a:srgbClr val="002060"/>
                </a:solidFill>
              </a:rPr>
              <a:t> de </a:t>
            </a:r>
            <a:r>
              <a:rPr lang="es-ES" sz="1600" dirty="0" err="1" smtClean="0">
                <a:solidFill>
                  <a:srgbClr val="002060"/>
                </a:solidFill>
              </a:rPr>
              <a:t>proves</a:t>
            </a:r>
            <a:r>
              <a:rPr lang="es-ES" sz="1600" dirty="0" smtClean="0">
                <a:solidFill>
                  <a:srgbClr val="002060"/>
                </a:solidFill>
              </a:rPr>
              <a:t> </a:t>
            </a:r>
            <a:r>
              <a:rPr lang="es-ES" sz="1600" dirty="0" err="1" smtClean="0">
                <a:solidFill>
                  <a:srgbClr val="002060"/>
                </a:solidFill>
              </a:rPr>
              <a:t>escrites</a:t>
            </a:r>
            <a:r>
              <a:rPr lang="es-ES" sz="1600" dirty="0" smtClean="0">
                <a:solidFill>
                  <a:srgbClr val="002060"/>
                </a:solidFill>
              </a:rPr>
              <a:t>, final d</a:t>
            </a:r>
            <a:r>
              <a:rPr lang="ja-JP" sz="1600" dirty="0" smtClean="0">
                <a:solidFill>
                  <a:srgbClr val="002060"/>
                </a:solidFill>
              </a:rPr>
              <a:t>’</a:t>
            </a:r>
            <a:r>
              <a:rPr lang="es-ES" sz="1600" dirty="0" err="1" smtClean="0">
                <a:solidFill>
                  <a:srgbClr val="002060"/>
                </a:solidFill>
              </a:rPr>
              <a:t>avaluació</a:t>
            </a:r>
            <a:r>
              <a:rPr lang="es-ES" sz="1600" dirty="0" smtClean="0">
                <a:solidFill>
                  <a:srgbClr val="002060"/>
                </a:solidFill>
              </a:rPr>
              <a:t>: del </a:t>
            </a:r>
            <a:r>
              <a:rPr lang="es-ES" sz="1600" dirty="0" smtClean="0">
                <a:solidFill>
                  <a:srgbClr val="002060"/>
                </a:solidFill>
              </a:rPr>
              <a:t>26 </a:t>
            </a:r>
            <a:r>
              <a:rPr lang="es-ES" sz="1600" dirty="0" smtClean="0">
                <a:solidFill>
                  <a:srgbClr val="002060"/>
                </a:solidFill>
              </a:rPr>
              <a:t>de </a:t>
            </a:r>
            <a:r>
              <a:rPr lang="es-ES" sz="1600" dirty="0" err="1" smtClean="0">
                <a:solidFill>
                  <a:srgbClr val="002060"/>
                </a:solidFill>
              </a:rPr>
              <a:t>febrer</a:t>
            </a:r>
            <a:r>
              <a:rPr lang="es-ES" sz="1600" dirty="0" smtClean="0">
                <a:solidFill>
                  <a:srgbClr val="002060"/>
                </a:solidFill>
              </a:rPr>
              <a:t> </a:t>
            </a:r>
            <a:r>
              <a:rPr lang="es-ES" sz="1600" dirty="0" smtClean="0">
                <a:solidFill>
                  <a:srgbClr val="002060"/>
                </a:solidFill>
              </a:rPr>
              <a:t>al 10 </a:t>
            </a:r>
            <a:r>
              <a:rPr lang="es-ES" sz="1600" dirty="0" smtClean="0">
                <a:solidFill>
                  <a:srgbClr val="002060"/>
                </a:solidFill>
              </a:rPr>
              <a:t>de</a:t>
            </a:r>
          </a:p>
          <a:p>
            <a:pPr>
              <a:spcBef>
                <a:spcPts val="400"/>
              </a:spcBef>
              <a:buClr>
                <a:srgbClr val="9A0000"/>
              </a:buClr>
              <a:buSzPct val="75000"/>
            </a:pPr>
            <a:r>
              <a:rPr lang="es-ES" sz="1600" dirty="0" smtClean="0">
                <a:solidFill>
                  <a:srgbClr val="002060"/>
                </a:solidFill>
              </a:rPr>
              <a:t>  </a:t>
            </a:r>
            <a:r>
              <a:rPr lang="es-ES" sz="1600" dirty="0" err="1" smtClean="0">
                <a:solidFill>
                  <a:srgbClr val="002060"/>
                </a:solidFill>
              </a:rPr>
              <a:t>març</a:t>
            </a:r>
            <a:r>
              <a:rPr lang="es-ES" sz="1600" dirty="0" smtClean="0">
                <a:solidFill>
                  <a:srgbClr val="002060"/>
                </a:solidFill>
              </a:rPr>
              <a:t>)</a:t>
            </a:r>
          </a:p>
          <a:p>
            <a:pPr eaLnBrk="1" hangingPunct="1">
              <a:spcBef>
                <a:spcPts val="400"/>
              </a:spcBef>
              <a:buClrTx/>
              <a:buSzPct val="75000"/>
              <a:buFontTx/>
              <a:buNone/>
            </a:pPr>
            <a:endParaRPr lang="ca-ES" sz="1600" dirty="0">
              <a:solidFill>
                <a:srgbClr val="002060"/>
              </a:solidFill>
            </a:endParaRPr>
          </a:p>
          <a:p>
            <a:pPr eaLnBrk="1" hangingPunct="1">
              <a:spcBef>
                <a:spcPts val="400"/>
              </a:spcBef>
              <a:buClrTx/>
              <a:buSzPct val="75000"/>
              <a:buFontTx/>
              <a:buNone/>
            </a:pPr>
            <a:endParaRPr lang="ca-ES" sz="1600" dirty="0">
              <a:solidFill>
                <a:srgbClr val="002060"/>
              </a:solidFill>
            </a:endParaRPr>
          </a:p>
          <a:p>
            <a:pPr eaLnBrk="1" hangingPunct="1">
              <a:spcBef>
                <a:spcPts val="400"/>
              </a:spcBef>
              <a:buClr>
                <a:srgbClr val="9A0000"/>
              </a:buClr>
              <a:buSzPct val="75000"/>
              <a:buFont typeface="Wingdings" charset="0"/>
              <a:buChar char=""/>
            </a:pPr>
            <a:r>
              <a:rPr lang="ca-ES" sz="1600" dirty="0">
                <a:solidFill>
                  <a:srgbClr val="002060"/>
                </a:solidFill>
              </a:rPr>
              <a:t>Lliurament de notes</a:t>
            </a:r>
            <a:r>
              <a:rPr lang="ca-ES" sz="1600" dirty="0" smtClean="0">
                <a:solidFill>
                  <a:srgbClr val="002060"/>
                </a:solidFill>
              </a:rPr>
              <a:t>: </a:t>
            </a:r>
            <a:r>
              <a:rPr lang="ca-ES" sz="1600" dirty="0" smtClean="0">
                <a:solidFill>
                  <a:srgbClr val="002060"/>
                </a:solidFill>
              </a:rPr>
              <a:t>dimecres 25 </a:t>
            </a:r>
            <a:r>
              <a:rPr lang="ca-ES" sz="1600" dirty="0" smtClean="0">
                <a:solidFill>
                  <a:srgbClr val="002060"/>
                </a:solidFill>
              </a:rPr>
              <a:t>de </a:t>
            </a:r>
            <a:r>
              <a:rPr lang="ca-ES" sz="1600" dirty="0">
                <a:solidFill>
                  <a:srgbClr val="002060"/>
                </a:solidFill>
              </a:rPr>
              <a:t>març</a:t>
            </a:r>
          </a:p>
        </p:txBody>
      </p:sp>
      <p:sp>
        <p:nvSpPr>
          <p:cNvPr id="13315" name="Text Box 2"/>
          <p:cNvSpPr txBox="1">
            <a:spLocks noChangeArrowheads="1"/>
          </p:cNvSpPr>
          <p:nvPr/>
        </p:nvSpPr>
        <p:spPr bwMode="auto">
          <a:xfrm>
            <a:off x="684213" y="549275"/>
            <a:ext cx="8162925" cy="78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es-ES" sz="4400">
                <a:solidFill>
                  <a:srgbClr val="003366"/>
                </a:solidFill>
              </a:rPr>
              <a:t>6. El calendari del curs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1"/>
          <p:cNvSpPr txBox="1">
            <a:spLocks noChangeArrowheads="1"/>
          </p:cNvSpPr>
          <p:nvPr/>
        </p:nvSpPr>
        <p:spPr bwMode="auto">
          <a:xfrm>
            <a:off x="755650" y="1905000"/>
            <a:ext cx="8267700" cy="476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ts val="450"/>
              </a:spcBef>
              <a:buClrTx/>
              <a:buSzPct val="75000"/>
              <a:buFontTx/>
              <a:buNone/>
            </a:pPr>
            <a:r>
              <a:rPr lang="ca-ES" sz="1800" b="1" dirty="0">
                <a:solidFill>
                  <a:srgbClr val="002060"/>
                </a:solidFill>
              </a:rPr>
              <a:t>3a avaluació: </a:t>
            </a:r>
            <a:r>
              <a:rPr lang="ca-ES" sz="1800" b="1" dirty="0" smtClean="0">
                <a:solidFill>
                  <a:srgbClr val="002060"/>
                </a:solidFill>
              </a:rPr>
              <a:t>del 12 </a:t>
            </a:r>
            <a:r>
              <a:rPr lang="ca-ES" sz="1800" b="1" dirty="0">
                <a:solidFill>
                  <a:srgbClr val="002060"/>
                </a:solidFill>
              </a:rPr>
              <a:t>de març </a:t>
            </a:r>
            <a:r>
              <a:rPr lang="ca-ES" sz="1800" b="1" dirty="0" smtClean="0">
                <a:solidFill>
                  <a:srgbClr val="002060"/>
                </a:solidFill>
              </a:rPr>
              <a:t>al 12 </a:t>
            </a:r>
            <a:r>
              <a:rPr lang="ca-ES" sz="1800" b="1" dirty="0">
                <a:solidFill>
                  <a:srgbClr val="002060"/>
                </a:solidFill>
              </a:rPr>
              <a:t>de juny</a:t>
            </a:r>
          </a:p>
          <a:p>
            <a:pPr algn="ctr" eaLnBrk="1" hangingPunct="1">
              <a:spcBef>
                <a:spcPts val="450"/>
              </a:spcBef>
              <a:buClrTx/>
              <a:buSzPct val="75000"/>
              <a:buFontTx/>
              <a:buNone/>
            </a:pPr>
            <a:endParaRPr lang="ca-ES" sz="1800" b="1" dirty="0">
              <a:solidFill>
                <a:srgbClr val="002060"/>
              </a:solidFill>
            </a:endParaRPr>
          </a:p>
          <a:p>
            <a:pPr eaLnBrk="1" hangingPunct="1">
              <a:spcBef>
                <a:spcPts val="400"/>
              </a:spcBef>
              <a:buClr>
                <a:srgbClr val="9A0000"/>
              </a:buClr>
              <a:buSzPct val="75000"/>
              <a:buFont typeface="Wingdings" charset="0"/>
              <a:buChar char=""/>
            </a:pPr>
            <a:r>
              <a:rPr lang="ca-ES" sz="1600" dirty="0" smtClean="0">
                <a:solidFill>
                  <a:srgbClr val="002060"/>
                </a:solidFill>
              </a:rPr>
              <a:t>Dies festius: </a:t>
            </a:r>
            <a:r>
              <a:rPr lang="ca-ES" sz="1600" dirty="0" smtClean="0">
                <a:solidFill>
                  <a:srgbClr val="002060"/>
                </a:solidFill>
              </a:rPr>
              <a:t>dijous 30 d’abril, divendres </a:t>
            </a:r>
            <a:r>
              <a:rPr lang="ca-ES" sz="1600" dirty="0" smtClean="0">
                <a:solidFill>
                  <a:srgbClr val="002060"/>
                </a:solidFill>
              </a:rPr>
              <a:t>01 de maig</a:t>
            </a:r>
          </a:p>
          <a:p>
            <a:pPr eaLnBrk="1" hangingPunct="1">
              <a:spcBef>
                <a:spcPts val="400"/>
              </a:spcBef>
              <a:buClr>
                <a:srgbClr val="9A0000"/>
              </a:buClr>
              <a:buSzPct val="75000"/>
              <a:buFont typeface="Wingdings" charset="0"/>
              <a:buChar char=""/>
            </a:pPr>
            <a:endParaRPr lang="ca-ES" sz="1600" dirty="0" smtClean="0">
              <a:solidFill>
                <a:srgbClr val="002060"/>
              </a:solidFill>
            </a:endParaRPr>
          </a:p>
          <a:p>
            <a:pPr eaLnBrk="1" hangingPunct="1">
              <a:spcBef>
                <a:spcPts val="400"/>
              </a:spcBef>
              <a:buClr>
                <a:srgbClr val="9A0000"/>
              </a:buClr>
              <a:buSzPct val="75000"/>
              <a:buFont typeface="Wingdings" charset="0"/>
              <a:buChar char=""/>
            </a:pPr>
            <a:r>
              <a:rPr lang="ca-ES" sz="1600" dirty="0" smtClean="0">
                <a:solidFill>
                  <a:srgbClr val="002060"/>
                </a:solidFill>
              </a:rPr>
              <a:t>Vacances de Setmana Santa: del </a:t>
            </a:r>
            <a:r>
              <a:rPr lang="ca-ES" sz="1600" dirty="0">
                <a:solidFill>
                  <a:srgbClr val="002060"/>
                </a:solidFill>
              </a:rPr>
              <a:t>4</a:t>
            </a:r>
            <a:r>
              <a:rPr lang="ca-ES" sz="1600" dirty="0" smtClean="0">
                <a:solidFill>
                  <a:srgbClr val="002060"/>
                </a:solidFill>
              </a:rPr>
              <a:t> </a:t>
            </a:r>
            <a:r>
              <a:rPr lang="ca-ES" sz="1600" dirty="0" smtClean="0">
                <a:solidFill>
                  <a:srgbClr val="002060"/>
                </a:solidFill>
              </a:rPr>
              <a:t>al </a:t>
            </a:r>
            <a:r>
              <a:rPr lang="ca-ES" sz="1600" dirty="0" smtClean="0">
                <a:solidFill>
                  <a:srgbClr val="002060"/>
                </a:solidFill>
              </a:rPr>
              <a:t>13</a:t>
            </a:r>
            <a:r>
              <a:rPr lang="ca-ES" sz="1600" dirty="0" smtClean="0">
                <a:solidFill>
                  <a:srgbClr val="002060"/>
                </a:solidFill>
              </a:rPr>
              <a:t> d’abril</a:t>
            </a:r>
            <a:endParaRPr lang="ca-ES" sz="1600" dirty="0" smtClean="0">
              <a:solidFill>
                <a:srgbClr val="002060"/>
              </a:solidFill>
            </a:endParaRPr>
          </a:p>
          <a:p>
            <a:pPr eaLnBrk="1" hangingPunct="1">
              <a:spcBef>
                <a:spcPts val="400"/>
              </a:spcBef>
              <a:buClrTx/>
              <a:buSzPct val="75000"/>
              <a:buFontTx/>
              <a:buNone/>
            </a:pPr>
            <a:endParaRPr lang="ca-ES" sz="1600" dirty="0" smtClean="0">
              <a:solidFill>
                <a:srgbClr val="002060"/>
              </a:solidFill>
            </a:endParaRPr>
          </a:p>
          <a:p>
            <a:pPr>
              <a:spcBef>
                <a:spcPts val="400"/>
              </a:spcBef>
              <a:buClr>
                <a:srgbClr val="9A0000"/>
              </a:buClr>
              <a:buSzPct val="75000"/>
              <a:buFont typeface="Wingdings" charset="0"/>
              <a:buChar char=""/>
            </a:pPr>
            <a:r>
              <a:rPr lang="es-ES" sz="1600" dirty="0" err="1" smtClean="0">
                <a:solidFill>
                  <a:srgbClr val="002060"/>
                </a:solidFill>
              </a:rPr>
              <a:t>Setmanes</a:t>
            </a:r>
            <a:r>
              <a:rPr lang="es-ES" sz="1600" dirty="0" smtClean="0">
                <a:solidFill>
                  <a:srgbClr val="002060"/>
                </a:solidFill>
              </a:rPr>
              <a:t> de </a:t>
            </a:r>
            <a:r>
              <a:rPr lang="es-ES" sz="1600" dirty="0" err="1" smtClean="0">
                <a:solidFill>
                  <a:srgbClr val="002060"/>
                </a:solidFill>
              </a:rPr>
              <a:t>proves</a:t>
            </a:r>
            <a:r>
              <a:rPr lang="es-ES" sz="1600" dirty="0" smtClean="0">
                <a:solidFill>
                  <a:srgbClr val="002060"/>
                </a:solidFill>
              </a:rPr>
              <a:t> </a:t>
            </a:r>
            <a:r>
              <a:rPr lang="es-ES" sz="1600" dirty="0" err="1" smtClean="0">
                <a:solidFill>
                  <a:srgbClr val="002060"/>
                </a:solidFill>
              </a:rPr>
              <a:t>escrites</a:t>
            </a:r>
            <a:r>
              <a:rPr lang="es-ES" sz="1600" dirty="0" smtClean="0">
                <a:solidFill>
                  <a:srgbClr val="002060"/>
                </a:solidFill>
              </a:rPr>
              <a:t>, final d</a:t>
            </a:r>
            <a:r>
              <a:rPr lang="ja-JP" sz="1600" dirty="0" smtClean="0">
                <a:solidFill>
                  <a:srgbClr val="002060"/>
                </a:solidFill>
              </a:rPr>
              <a:t>’</a:t>
            </a:r>
            <a:r>
              <a:rPr lang="es-ES" sz="1600" dirty="0" err="1" smtClean="0">
                <a:solidFill>
                  <a:srgbClr val="002060"/>
                </a:solidFill>
              </a:rPr>
              <a:t>avaluació</a:t>
            </a:r>
            <a:r>
              <a:rPr lang="es-ES" sz="1600" dirty="0" smtClean="0">
                <a:solidFill>
                  <a:srgbClr val="002060"/>
                </a:solidFill>
              </a:rPr>
              <a:t>: </a:t>
            </a:r>
            <a:r>
              <a:rPr lang="es-ES" sz="1600" dirty="0" smtClean="0">
                <a:solidFill>
                  <a:srgbClr val="002060"/>
                </a:solidFill>
              </a:rPr>
              <a:t>del 29 de </a:t>
            </a:r>
            <a:r>
              <a:rPr lang="es-ES" sz="1600" dirty="0" err="1" smtClean="0">
                <a:solidFill>
                  <a:srgbClr val="002060"/>
                </a:solidFill>
              </a:rPr>
              <a:t>maig</a:t>
            </a:r>
            <a:r>
              <a:rPr lang="es-ES" sz="1600" dirty="0" smtClean="0">
                <a:solidFill>
                  <a:srgbClr val="002060"/>
                </a:solidFill>
              </a:rPr>
              <a:t> al 11 de </a:t>
            </a:r>
            <a:r>
              <a:rPr lang="es-ES" sz="1600" dirty="0" err="1" smtClean="0">
                <a:solidFill>
                  <a:srgbClr val="002060"/>
                </a:solidFill>
              </a:rPr>
              <a:t>juny</a:t>
            </a:r>
            <a:endParaRPr lang="es-ES" sz="1600" dirty="0" smtClean="0">
              <a:solidFill>
                <a:srgbClr val="002060"/>
              </a:solidFill>
            </a:endParaRPr>
          </a:p>
          <a:p>
            <a:pPr eaLnBrk="1" hangingPunct="1">
              <a:spcBef>
                <a:spcPts val="400"/>
              </a:spcBef>
              <a:buClrTx/>
              <a:buSzPct val="75000"/>
              <a:buFontTx/>
              <a:buNone/>
            </a:pPr>
            <a:endParaRPr lang="ca-ES" sz="1600" dirty="0" smtClean="0">
              <a:solidFill>
                <a:srgbClr val="002060"/>
              </a:solidFill>
            </a:endParaRPr>
          </a:p>
          <a:p>
            <a:pPr eaLnBrk="1" hangingPunct="1">
              <a:spcBef>
                <a:spcPts val="400"/>
              </a:spcBef>
              <a:buClr>
                <a:srgbClr val="9A0000"/>
              </a:buClr>
              <a:buSzPct val="75000"/>
              <a:buFont typeface="Wingdings" charset="0"/>
              <a:buChar char=""/>
            </a:pPr>
            <a:r>
              <a:rPr lang="ca-ES" sz="1600" dirty="0" smtClean="0">
                <a:solidFill>
                  <a:srgbClr val="002060"/>
                </a:solidFill>
              </a:rPr>
              <a:t>Proves extraordinàries</a:t>
            </a:r>
            <a:r>
              <a:rPr lang="ca-ES" sz="1600" dirty="0" smtClean="0">
                <a:solidFill>
                  <a:srgbClr val="002060"/>
                </a:solidFill>
              </a:rPr>
              <a:t>: 22 i 23 de juny</a:t>
            </a:r>
            <a:endParaRPr lang="ca-ES" sz="1600" dirty="0" smtClean="0">
              <a:solidFill>
                <a:srgbClr val="002060"/>
              </a:solidFill>
            </a:endParaRPr>
          </a:p>
          <a:p>
            <a:pPr eaLnBrk="1" hangingPunct="1">
              <a:spcBef>
                <a:spcPts val="400"/>
              </a:spcBef>
              <a:buClr>
                <a:srgbClr val="9A0000"/>
              </a:buClr>
              <a:buSzPct val="75000"/>
              <a:buFont typeface="Wingdings" charset="0"/>
              <a:buChar char=""/>
            </a:pPr>
            <a:endParaRPr lang="ca-ES" sz="1600" dirty="0">
              <a:solidFill>
                <a:srgbClr val="002060"/>
              </a:solidFill>
            </a:endParaRPr>
          </a:p>
          <a:p>
            <a:pPr eaLnBrk="1" hangingPunct="1">
              <a:spcBef>
                <a:spcPts val="400"/>
              </a:spcBef>
              <a:buClr>
                <a:srgbClr val="9A0000"/>
              </a:buClr>
              <a:buSzPct val="75000"/>
              <a:buFont typeface="Wingdings" charset="0"/>
              <a:buChar char=""/>
            </a:pPr>
            <a:r>
              <a:rPr lang="ca-ES" sz="1600" dirty="0" smtClean="0">
                <a:solidFill>
                  <a:srgbClr val="002060"/>
                </a:solidFill>
              </a:rPr>
              <a:t>Projecte de Recerca: </a:t>
            </a:r>
            <a:r>
              <a:rPr lang="ca-ES" sz="1600" dirty="0" smtClean="0">
                <a:solidFill>
                  <a:srgbClr val="002060"/>
                </a:solidFill>
              </a:rPr>
              <a:t>del 31 de març al 3 d’abril</a:t>
            </a:r>
            <a:endParaRPr lang="ca-ES" sz="1600" dirty="0" smtClean="0">
              <a:solidFill>
                <a:srgbClr val="002060"/>
              </a:solidFill>
            </a:endParaRPr>
          </a:p>
          <a:p>
            <a:pPr eaLnBrk="1" hangingPunct="1">
              <a:spcBef>
                <a:spcPts val="400"/>
              </a:spcBef>
              <a:buClr>
                <a:srgbClr val="9A0000"/>
              </a:buClr>
              <a:buSzPct val="75000"/>
              <a:buFont typeface="Wingdings" charset="0"/>
              <a:buChar char=""/>
            </a:pPr>
            <a:endParaRPr lang="ca-ES" sz="1600" dirty="0">
              <a:solidFill>
                <a:srgbClr val="002060"/>
              </a:solidFill>
            </a:endParaRPr>
          </a:p>
          <a:p>
            <a:pPr eaLnBrk="1" hangingPunct="1">
              <a:spcBef>
                <a:spcPts val="400"/>
              </a:spcBef>
              <a:buClr>
                <a:srgbClr val="9A0000"/>
              </a:buClr>
              <a:buSzPct val="75000"/>
              <a:buFont typeface="Wingdings" charset="0"/>
              <a:buChar char=""/>
            </a:pPr>
            <a:r>
              <a:rPr lang="tr-TR" sz="1600" dirty="0" err="1" smtClean="0">
                <a:solidFill>
                  <a:srgbClr val="002060"/>
                </a:solidFill>
              </a:rPr>
              <a:t>Últim</a:t>
            </a:r>
            <a:r>
              <a:rPr lang="ca-ES" sz="1600" dirty="0" smtClean="0">
                <a:solidFill>
                  <a:srgbClr val="002060"/>
                </a:solidFill>
              </a:rPr>
              <a:t> dia lectiu: divendres </a:t>
            </a:r>
            <a:r>
              <a:rPr lang="ca-ES" sz="1600" dirty="0" smtClean="0">
                <a:solidFill>
                  <a:srgbClr val="002060"/>
                </a:solidFill>
              </a:rPr>
              <a:t>19</a:t>
            </a:r>
            <a:r>
              <a:rPr lang="ca-ES" sz="1600" dirty="0" smtClean="0">
                <a:solidFill>
                  <a:srgbClr val="002060"/>
                </a:solidFill>
              </a:rPr>
              <a:t> </a:t>
            </a:r>
            <a:r>
              <a:rPr lang="ca-ES" sz="1600" dirty="0" smtClean="0">
                <a:solidFill>
                  <a:srgbClr val="002060"/>
                </a:solidFill>
              </a:rPr>
              <a:t>de juny </a:t>
            </a:r>
            <a:endParaRPr lang="ca-ES" sz="1600" dirty="0" smtClean="0">
              <a:solidFill>
                <a:srgbClr val="002060"/>
              </a:solidFill>
            </a:endParaRPr>
          </a:p>
          <a:p>
            <a:pPr eaLnBrk="1" hangingPunct="1">
              <a:spcBef>
                <a:spcPts val="400"/>
              </a:spcBef>
              <a:buClr>
                <a:srgbClr val="9A0000"/>
              </a:buClr>
              <a:buSzPct val="75000"/>
              <a:buFont typeface="Wingdings" charset="0"/>
              <a:buChar char=""/>
            </a:pPr>
            <a:endParaRPr lang="ca-ES" sz="1600" dirty="0" smtClean="0">
              <a:solidFill>
                <a:srgbClr val="002060"/>
              </a:solidFill>
            </a:endParaRPr>
          </a:p>
          <a:p>
            <a:pPr eaLnBrk="1" hangingPunct="1">
              <a:spcBef>
                <a:spcPts val="400"/>
              </a:spcBef>
              <a:buClr>
                <a:srgbClr val="9A0000"/>
              </a:buClr>
              <a:buSzPct val="75000"/>
              <a:buFont typeface="Wingdings" charset="0"/>
              <a:buChar char=""/>
            </a:pPr>
            <a:r>
              <a:rPr lang="es-ES" sz="1600" dirty="0" err="1" smtClean="0">
                <a:solidFill>
                  <a:srgbClr val="002060"/>
                </a:solidFill>
              </a:rPr>
              <a:t>Viatge</a:t>
            </a:r>
            <a:r>
              <a:rPr lang="es-ES" sz="1600" dirty="0" smtClean="0">
                <a:solidFill>
                  <a:srgbClr val="002060"/>
                </a:solidFill>
              </a:rPr>
              <a:t> de final de </a:t>
            </a:r>
            <a:r>
              <a:rPr lang="es-ES" sz="1600" dirty="0" err="1" smtClean="0">
                <a:solidFill>
                  <a:srgbClr val="002060"/>
                </a:solidFill>
              </a:rPr>
              <a:t>curs</a:t>
            </a:r>
            <a:r>
              <a:rPr lang="es-ES" sz="1600" dirty="0" smtClean="0">
                <a:solidFill>
                  <a:srgbClr val="002060"/>
                </a:solidFill>
              </a:rPr>
              <a:t>: del 15 al 18 de </a:t>
            </a:r>
            <a:r>
              <a:rPr lang="es-ES" sz="1600" dirty="0" err="1" smtClean="0">
                <a:solidFill>
                  <a:srgbClr val="002060"/>
                </a:solidFill>
              </a:rPr>
              <a:t>juny</a:t>
            </a:r>
            <a:endParaRPr lang="ca-ES" sz="1600" dirty="0" smtClean="0">
              <a:solidFill>
                <a:srgbClr val="002060"/>
              </a:solidFill>
            </a:endParaRPr>
          </a:p>
          <a:p>
            <a:pPr eaLnBrk="1" hangingPunct="1">
              <a:spcBef>
                <a:spcPts val="400"/>
              </a:spcBef>
              <a:buClrTx/>
              <a:buSzPct val="75000"/>
              <a:buFontTx/>
              <a:buNone/>
            </a:pPr>
            <a:endParaRPr lang="ca-ES" sz="1600" dirty="0">
              <a:solidFill>
                <a:srgbClr val="FF0000"/>
              </a:solidFill>
            </a:endParaRPr>
          </a:p>
          <a:p>
            <a:pPr eaLnBrk="1" hangingPunct="1">
              <a:spcBef>
                <a:spcPts val="400"/>
              </a:spcBef>
              <a:buClrTx/>
              <a:buSzPct val="75000"/>
              <a:buFontTx/>
              <a:buNone/>
            </a:pPr>
            <a:endParaRPr lang="ca-ES" sz="1600" dirty="0">
              <a:solidFill>
                <a:srgbClr val="002060"/>
              </a:solidFill>
            </a:endParaRPr>
          </a:p>
          <a:p>
            <a:pPr eaLnBrk="1" hangingPunct="1">
              <a:spcBef>
                <a:spcPts val="400"/>
              </a:spcBef>
              <a:buClrTx/>
              <a:buSzPct val="75000"/>
              <a:buFontTx/>
              <a:buNone/>
            </a:pPr>
            <a:endParaRPr lang="ca-ES" sz="1600" dirty="0">
              <a:solidFill>
                <a:srgbClr val="002060"/>
              </a:solidFill>
            </a:endParaRPr>
          </a:p>
          <a:p>
            <a:pPr eaLnBrk="1" hangingPunct="1">
              <a:spcBef>
                <a:spcPts val="400"/>
              </a:spcBef>
              <a:buClrTx/>
              <a:buSzPct val="75000"/>
              <a:buFontTx/>
              <a:buNone/>
            </a:pPr>
            <a:endParaRPr lang="ca-ES" sz="1600" dirty="0">
              <a:solidFill>
                <a:srgbClr val="002060"/>
              </a:solidFill>
            </a:endParaRPr>
          </a:p>
        </p:txBody>
      </p:sp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827088" y="476250"/>
            <a:ext cx="8162925" cy="78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es-ES" sz="4400">
                <a:solidFill>
                  <a:srgbClr val="003366"/>
                </a:solidFill>
              </a:rPr>
              <a:t>6. El calendari del curs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e Office">
  <a:themeElements>
    <a:clrScheme name="Tema de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ema de Office">
      <a:majorFont>
        <a:latin typeface="Verdana"/>
        <a:ea typeface="ＭＳ Ｐゴシック"/>
        <a:cs typeface="ＭＳ Ｐゴシック"/>
      </a:majorFont>
      <a:minorFont>
        <a:latin typeface="Verdana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Verdana" pitchFamily="3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Verdana" pitchFamily="32" charset="0"/>
          </a:defRPr>
        </a:defPPr>
      </a:lstStyle>
    </a:lnDef>
  </a:objectDefaults>
  <a:extraClrSchemeLst>
    <a:extraClrScheme>
      <a:clrScheme name="Tema de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e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Tema de Office">
  <a:themeElements>
    <a:clrScheme name="Tema de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ema de Office">
      <a:majorFont>
        <a:latin typeface="Verdana"/>
        <a:ea typeface="ＭＳ Ｐゴシック"/>
        <a:cs typeface="ＭＳ Ｐゴシック"/>
      </a:majorFont>
      <a:minorFont>
        <a:latin typeface="Verdana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Verdana" pitchFamily="3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Verdana" pitchFamily="32" charset="0"/>
          </a:defRPr>
        </a:defPPr>
      </a:lstStyle>
    </a:lnDef>
  </a:objectDefaults>
  <a:extraClrSchemeLst>
    <a:extraClrScheme>
      <a:clrScheme name="Tema de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e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1349</TotalTime>
  <Words>635</Words>
  <Application>Microsoft Office PowerPoint</Application>
  <PresentationFormat>Presentación en pantalla (4:3)</PresentationFormat>
  <Paragraphs>176</Paragraphs>
  <Slides>16</Slides>
  <Notes>16</Notes>
  <HiddenSlides>0</HiddenSlides>
  <MMClips>0</MMClips>
  <ScaleCrop>false</ScaleCrop>
  <HeadingPairs>
    <vt:vector size="8" baseType="variant">
      <vt:variant>
        <vt:lpstr>Fuentes usadas</vt:lpstr>
      </vt:variant>
      <vt:variant>
        <vt:i4>7</vt:i4>
      </vt:variant>
      <vt:variant>
        <vt:lpstr>Tema</vt:lpstr>
      </vt:variant>
      <vt:variant>
        <vt:i4>2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16</vt:i4>
      </vt:variant>
    </vt:vector>
  </HeadingPairs>
  <TitlesOfParts>
    <vt:vector size="26" baseType="lpstr">
      <vt:lpstr>ＭＳ Ｐゴシック</vt:lpstr>
      <vt:lpstr>Arial</vt:lpstr>
      <vt:lpstr>Segoe UI</vt:lpstr>
      <vt:lpstr>Times New Roman</vt:lpstr>
      <vt:lpstr>Trebuchet MS</vt:lpstr>
      <vt:lpstr>Verdana</vt:lpstr>
      <vt:lpstr>Wingdings</vt:lpstr>
      <vt:lpstr>Tema de Office</vt:lpstr>
      <vt:lpstr>1_Tema de Office</vt:lpstr>
      <vt:lpstr>Documento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 LLANÇÀ CURS 2010-2011</dc:title>
  <dc:subject/>
  <dc:creator>*</dc:creator>
  <cp:keywords/>
  <dc:description/>
  <cp:lastModifiedBy>prof</cp:lastModifiedBy>
  <cp:revision>131</cp:revision>
  <cp:lastPrinted>1601-01-01T00:00:00Z</cp:lastPrinted>
  <dcterms:created xsi:type="dcterms:W3CDTF">2010-07-14T10:19:35Z</dcterms:created>
  <dcterms:modified xsi:type="dcterms:W3CDTF">2019-09-20T09:53:47Z</dcterms:modified>
</cp:coreProperties>
</file>