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handoutMasterIdLst>
    <p:handoutMasterId r:id="rId21"/>
  </p:handoutMasterIdLst>
  <p:sldIdLst>
    <p:sldId id="256" r:id="rId2"/>
    <p:sldId id="295" r:id="rId3"/>
    <p:sldId id="296" r:id="rId4"/>
    <p:sldId id="290" r:id="rId5"/>
    <p:sldId id="291" r:id="rId6"/>
    <p:sldId id="292" r:id="rId7"/>
    <p:sldId id="299" r:id="rId8"/>
    <p:sldId id="293" r:id="rId9"/>
    <p:sldId id="280" r:id="rId10"/>
    <p:sldId id="289" r:id="rId11"/>
    <p:sldId id="283" r:id="rId12"/>
    <p:sldId id="281" r:id="rId13"/>
    <p:sldId id="282" r:id="rId14"/>
    <p:sldId id="284" r:id="rId15"/>
    <p:sldId id="285" r:id="rId16"/>
    <p:sldId id="294" r:id="rId17"/>
    <p:sldId id="300" r:id="rId18"/>
    <p:sldId id="264" r:id="rId19"/>
    <p:sldId id="297" r:id="rId20"/>
  </p:sldIdLst>
  <p:sldSz cx="9144000" cy="6858000" type="screen4x3"/>
  <p:notesSz cx="6881813" cy="100028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F8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0945" autoAdjust="0"/>
  </p:normalViewPr>
  <p:slideViewPr>
    <p:cSldViewPr>
      <p:cViewPr varScale="1">
        <p:scale>
          <a:sx n="87" d="100"/>
          <a:sy n="87" d="100"/>
        </p:scale>
        <p:origin x="84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B57E4-3CAA-4288-89F4-13269A2335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EF313FCB-12EA-4722-BEEF-EF35AE018F93}">
      <dgm:prSet custT="1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altLang="ca-ES" sz="2400" b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Educació Secundària </a:t>
          </a:r>
          <a:r>
            <a:rPr lang="es-ES" altLang="ca-ES" sz="2400" b="1" u="sng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obligatòria</a:t>
          </a:r>
          <a:endParaRPr lang="es-ES" altLang="ca-ES" sz="2400" b="1" u="sng" dirty="0" smtClean="0">
            <a:solidFill>
              <a:schemeClr val="tx2">
                <a:lumMod val="20000"/>
                <a:lumOff val="80000"/>
              </a:schemeClr>
            </a:solidFill>
            <a:latin typeface="Trebuchet MS" pitchFamily="34" charset="0"/>
          </a:endParaRPr>
        </a:p>
      </dgm:t>
    </dgm:pt>
    <dgm:pt modelId="{A54B4C49-7C37-4195-924C-60D33AAC9C64}" type="parTrans" cxnId="{B8ECFB1B-838F-4657-A7EB-F520723C1671}">
      <dgm:prSet/>
      <dgm:spPr/>
      <dgm:t>
        <a:bodyPr/>
        <a:lstStyle/>
        <a:p>
          <a:endParaRPr lang="ca-ES"/>
        </a:p>
      </dgm:t>
    </dgm:pt>
    <dgm:pt modelId="{F587EB84-F1E0-45FD-B196-E844DCE2A950}" type="sibTrans" cxnId="{B8ECFB1B-838F-4657-A7EB-F520723C1671}">
      <dgm:prSet/>
      <dgm:spPr/>
      <dgm:t>
        <a:bodyPr/>
        <a:lstStyle/>
        <a:p>
          <a:endParaRPr lang="ca-ES"/>
        </a:p>
      </dgm:t>
    </dgm:pt>
    <dgm:pt modelId="{FACDD7B5-A738-41CB-8B78-9D960E517F6F}">
      <dgm:prSet custT="1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altLang="ca-ES" sz="24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Comprèn</a:t>
          </a:r>
          <a:r>
            <a:rPr lang="es-ES" altLang="ca-ES" sz="24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4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quatre</a:t>
          </a:r>
          <a:r>
            <a:rPr lang="es-ES" altLang="ca-ES" sz="24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cursos </a:t>
          </a:r>
          <a:r>
            <a:rPr lang="es-ES" altLang="ca-ES" sz="24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acadèmics</a:t>
          </a:r>
          <a:r>
            <a:rPr lang="es-ES" altLang="ca-ES" sz="24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</a:p>
      </dgm:t>
    </dgm:pt>
    <dgm:pt modelId="{FACE63F3-30C6-4DD6-B4BC-D90EB5E9BE3C}" type="parTrans" cxnId="{7E064415-052B-49FE-AAA2-56CCF7390786}">
      <dgm:prSet/>
      <dgm:spPr/>
      <dgm:t>
        <a:bodyPr/>
        <a:lstStyle/>
        <a:p>
          <a:endParaRPr lang="ca-ES"/>
        </a:p>
      </dgm:t>
    </dgm:pt>
    <dgm:pt modelId="{8AFEB2D4-6CEA-4C2A-B135-1E0B9DF36882}" type="sibTrans" cxnId="{7E064415-052B-49FE-AAA2-56CCF7390786}">
      <dgm:prSet/>
      <dgm:spPr/>
      <dgm:t>
        <a:bodyPr/>
        <a:lstStyle/>
        <a:p>
          <a:endParaRPr lang="ca-ES"/>
        </a:p>
      </dgm:t>
    </dgm:pt>
    <dgm:pt modelId="{3766AACC-96C8-438C-9524-A4476D3AA3DE}">
      <dgm:prSet custT="1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Generalment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s'inicia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l'any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natural en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què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es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compleixen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12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anys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i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s'acaba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als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16,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tot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i que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l’alumnat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té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dret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a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romandre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en el centre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amb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règim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ordinari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fins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als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18.</a:t>
          </a:r>
        </a:p>
      </dgm:t>
    </dgm:pt>
    <dgm:pt modelId="{AFC2A2F8-E6D1-4F15-9224-67492FD25190}" type="parTrans" cxnId="{693EB57D-2463-4AB6-9C3F-BCAD7EC087E6}">
      <dgm:prSet/>
      <dgm:spPr/>
      <dgm:t>
        <a:bodyPr/>
        <a:lstStyle/>
        <a:p>
          <a:endParaRPr lang="ca-ES"/>
        </a:p>
      </dgm:t>
    </dgm:pt>
    <dgm:pt modelId="{6E660EC4-3B73-4300-9AE8-7ACA843B2A4A}" type="sibTrans" cxnId="{693EB57D-2463-4AB6-9C3F-BCAD7EC087E6}">
      <dgm:prSet/>
      <dgm:spPr/>
      <dgm:t>
        <a:bodyPr/>
        <a:lstStyle/>
        <a:p>
          <a:endParaRPr lang="ca-ES"/>
        </a:p>
      </dgm:t>
    </dgm:pt>
    <dgm:pt modelId="{F2E47250-9C87-49EA-996E-04F58DC82761}" type="pres">
      <dgm:prSet presAssocID="{AB2B57E4-3CAA-4288-89F4-13269A2335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5E511BA-18B0-480A-91AD-AECAA5A38663}" type="pres">
      <dgm:prSet presAssocID="{EF313FCB-12EA-4722-BEEF-EF35AE018F93}" presName="parentLin" presStyleCnt="0"/>
      <dgm:spPr/>
    </dgm:pt>
    <dgm:pt modelId="{0AA602F5-84DC-4C5E-9634-C10CBB77B6F2}" type="pres">
      <dgm:prSet presAssocID="{EF313FCB-12EA-4722-BEEF-EF35AE018F93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678FC4D5-6146-46FC-9E02-0D0AB8AC057E}" type="pres">
      <dgm:prSet presAssocID="{EF313FCB-12EA-4722-BEEF-EF35AE018F93}" presName="parentText" presStyleLbl="node1" presStyleIdx="0" presStyleCnt="3" custScaleY="33052" custLinFactNeighborX="-32203" custLinFactNeighborY="-43620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5358AE6-553E-4455-8E4A-2BDD6A172F40}" type="pres">
      <dgm:prSet presAssocID="{EF313FCB-12EA-4722-BEEF-EF35AE018F93}" presName="negativeSpace" presStyleCnt="0"/>
      <dgm:spPr/>
    </dgm:pt>
    <dgm:pt modelId="{70D6ACF8-D52D-48C6-BD72-4FA86E453888}" type="pres">
      <dgm:prSet presAssocID="{EF313FCB-12EA-4722-BEEF-EF35AE018F93}" presName="childText" presStyleLbl="conFgAcc1" presStyleIdx="0" presStyleCnt="3" custScaleY="27465" custLinFactNeighborY="-48312">
        <dgm:presLayoutVars>
          <dgm:bulletEnabled val="1"/>
        </dgm:presLayoutVars>
      </dgm:prSet>
      <dgm:spPr>
        <a:solidFill>
          <a:schemeClr val="bg2">
            <a:lumMod val="90000"/>
            <a:alpha val="90000"/>
          </a:schemeClr>
        </a:solidFill>
        <a:ln>
          <a:noFill/>
        </a:ln>
      </dgm:spPr>
    </dgm:pt>
    <dgm:pt modelId="{13C25528-7CCF-457A-AEAC-943F65A08859}" type="pres">
      <dgm:prSet presAssocID="{F587EB84-F1E0-45FD-B196-E844DCE2A950}" presName="spaceBetweenRectangles" presStyleCnt="0"/>
      <dgm:spPr/>
    </dgm:pt>
    <dgm:pt modelId="{8582C5E8-CFF9-409F-B458-D1E09673749D}" type="pres">
      <dgm:prSet presAssocID="{FACDD7B5-A738-41CB-8B78-9D960E517F6F}" presName="parentLin" presStyleCnt="0"/>
      <dgm:spPr/>
    </dgm:pt>
    <dgm:pt modelId="{2A15F5E6-8A12-4112-A522-2F164C6A8AA2}" type="pres">
      <dgm:prSet presAssocID="{FACDD7B5-A738-41CB-8B78-9D960E517F6F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BB215FE0-FD58-4C2A-9880-80ECAF952944}" type="pres">
      <dgm:prSet presAssocID="{FACDD7B5-A738-41CB-8B78-9D960E517F6F}" presName="parentText" presStyleLbl="node1" presStyleIdx="1" presStyleCnt="3" custScaleY="37723" custLinFactNeighborX="-32203" custLinFactNeighborY="-1245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F82510-DCC3-45E7-960E-7765D0BC1C6F}" type="pres">
      <dgm:prSet presAssocID="{FACDD7B5-A738-41CB-8B78-9D960E517F6F}" presName="negativeSpace" presStyleCnt="0"/>
      <dgm:spPr/>
    </dgm:pt>
    <dgm:pt modelId="{2B71CFF8-805D-41F3-8DFA-DFB4E1671776}" type="pres">
      <dgm:prSet presAssocID="{FACDD7B5-A738-41CB-8B78-9D960E517F6F}" presName="childText" presStyleLbl="conFgAcc1" presStyleIdx="1" presStyleCnt="3" custScaleY="29556" custLinFactY="6221" custLinFactNeighborY="100000">
        <dgm:presLayoutVars>
          <dgm:bulletEnabled val="1"/>
        </dgm:presLayoutVars>
      </dgm:prSet>
      <dgm:spPr>
        <a:solidFill>
          <a:schemeClr val="bg2">
            <a:lumMod val="90000"/>
            <a:alpha val="90000"/>
          </a:schemeClr>
        </a:solidFill>
        <a:ln>
          <a:noFill/>
        </a:ln>
      </dgm:spPr>
    </dgm:pt>
    <dgm:pt modelId="{A171BA32-04F0-4F17-A8D7-D23ABAA97497}" type="pres">
      <dgm:prSet presAssocID="{8AFEB2D4-6CEA-4C2A-B135-1E0B9DF36882}" presName="spaceBetweenRectangles" presStyleCnt="0"/>
      <dgm:spPr/>
    </dgm:pt>
    <dgm:pt modelId="{150242C9-572D-42C6-9546-1BC9AE4AC7E5}" type="pres">
      <dgm:prSet presAssocID="{3766AACC-96C8-438C-9524-A4476D3AA3DE}" presName="parentLin" presStyleCnt="0"/>
      <dgm:spPr/>
    </dgm:pt>
    <dgm:pt modelId="{C6909099-1D6D-444C-9B09-70C8D8197506}" type="pres">
      <dgm:prSet presAssocID="{3766AACC-96C8-438C-9524-A4476D3AA3DE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4A08E28B-6EB0-4680-A1B9-FBD8F67FB862}" type="pres">
      <dgm:prSet presAssocID="{3766AACC-96C8-438C-9524-A4476D3AA3DE}" presName="parentText" presStyleLbl="node1" presStyleIdx="2" presStyleCnt="3" custScaleY="68814" custLinFactNeighborX="-32203" custLinFactNeighborY="1385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26FE30-84B4-4708-9C68-7879229BBE40}" type="pres">
      <dgm:prSet presAssocID="{3766AACC-96C8-438C-9524-A4476D3AA3DE}" presName="negativeSpace" presStyleCnt="0"/>
      <dgm:spPr/>
    </dgm:pt>
    <dgm:pt modelId="{C061F57D-9254-4475-8050-37118697C442}" type="pres">
      <dgm:prSet presAssocID="{3766AACC-96C8-438C-9524-A4476D3AA3DE}" presName="childText" presStyleLbl="conFgAcc1" presStyleIdx="2" presStyleCnt="3" custScaleY="39011" custLinFactNeighborX="847" custLinFactNeighborY="87653">
        <dgm:presLayoutVars>
          <dgm:bulletEnabled val="1"/>
        </dgm:presLayoutVars>
      </dgm:prSet>
      <dgm:spPr>
        <a:solidFill>
          <a:schemeClr val="bg2">
            <a:lumMod val="90000"/>
            <a:alpha val="90000"/>
          </a:schemeClr>
        </a:solidFill>
        <a:ln>
          <a:noFill/>
        </a:ln>
      </dgm:spPr>
    </dgm:pt>
  </dgm:ptLst>
  <dgm:cxnLst>
    <dgm:cxn modelId="{746BFBE4-27A3-4D9B-A43F-C374F17E91D0}" type="presOf" srcId="{EF313FCB-12EA-4722-BEEF-EF35AE018F93}" destId="{0AA602F5-84DC-4C5E-9634-C10CBB77B6F2}" srcOrd="0" destOrd="0" presId="urn:microsoft.com/office/officeart/2005/8/layout/list1"/>
    <dgm:cxn modelId="{E328BB39-F477-4BA7-8AAA-63C40FA0B0C6}" type="presOf" srcId="{FACDD7B5-A738-41CB-8B78-9D960E517F6F}" destId="{2A15F5E6-8A12-4112-A522-2F164C6A8AA2}" srcOrd="0" destOrd="0" presId="urn:microsoft.com/office/officeart/2005/8/layout/list1"/>
    <dgm:cxn modelId="{044D40CB-13C5-4381-8B49-3C28642E18D8}" type="presOf" srcId="{EF313FCB-12EA-4722-BEEF-EF35AE018F93}" destId="{678FC4D5-6146-46FC-9E02-0D0AB8AC057E}" srcOrd="1" destOrd="0" presId="urn:microsoft.com/office/officeart/2005/8/layout/list1"/>
    <dgm:cxn modelId="{06CF428D-7777-4E8E-B314-4A568A5E9EE1}" type="presOf" srcId="{AB2B57E4-3CAA-4288-89F4-13269A23353D}" destId="{F2E47250-9C87-49EA-996E-04F58DC82761}" srcOrd="0" destOrd="0" presId="urn:microsoft.com/office/officeart/2005/8/layout/list1"/>
    <dgm:cxn modelId="{50460703-EB52-44DB-96BD-EB7A216904D4}" type="presOf" srcId="{FACDD7B5-A738-41CB-8B78-9D960E517F6F}" destId="{BB215FE0-FD58-4C2A-9880-80ECAF952944}" srcOrd="1" destOrd="0" presId="urn:microsoft.com/office/officeart/2005/8/layout/list1"/>
    <dgm:cxn modelId="{7E064415-052B-49FE-AAA2-56CCF7390786}" srcId="{AB2B57E4-3CAA-4288-89F4-13269A23353D}" destId="{FACDD7B5-A738-41CB-8B78-9D960E517F6F}" srcOrd="1" destOrd="0" parTransId="{FACE63F3-30C6-4DD6-B4BC-D90EB5E9BE3C}" sibTransId="{8AFEB2D4-6CEA-4C2A-B135-1E0B9DF36882}"/>
    <dgm:cxn modelId="{EC0F4C16-9541-40E9-81BF-59B5B11B6B60}" type="presOf" srcId="{3766AACC-96C8-438C-9524-A4476D3AA3DE}" destId="{C6909099-1D6D-444C-9B09-70C8D8197506}" srcOrd="0" destOrd="0" presId="urn:microsoft.com/office/officeart/2005/8/layout/list1"/>
    <dgm:cxn modelId="{B8ECFB1B-838F-4657-A7EB-F520723C1671}" srcId="{AB2B57E4-3CAA-4288-89F4-13269A23353D}" destId="{EF313FCB-12EA-4722-BEEF-EF35AE018F93}" srcOrd="0" destOrd="0" parTransId="{A54B4C49-7C37-4195-924C-60D33AAC9C64}" sibTransId="{F587EB84-F1E0-45FD-B196-E844DCE2A950}"/>
    <dgm:cxn modelId="{693EB57D-2463-4AB6-9C3F-BCAD7EC087E6}" srcId="{AB2B57E4-3CAA-4288-89F4-13269A23353D}" destId="{3766AACC-96C8-438C-9524-A4476D3AA3DE}" srcOrd="2" destOrd="0" parTransId="{AFC2A2F8-E6D1-4F15-9224-67492FD25190}" sibTransId="{6E660EC4-3B73-4300-9AE8-7ACA843B2A4A}"/>
    <dgm:cxn modelId="{771C84BE-3D09-487F-BE16-05A60C290397}" type="presOf" srcId="{3766AACC-96C8-438C-9524-A4476D3AA3DE}" destId="{4A08E28B-6EB0-4680-A1B9-FBD8F67FB862}" srcOrd="1" destOrd="0" presId="urn:microsoft.com/office/officeart/2005/8/layout/list1"/>
    <dgm:cxn modelId="{D57F9DB3-4F4B-48C9-AA5E-1B83EC0C5D0F}" type="presParOf" srcId="{F2E47250-9C87-49EA-996E-04F58DC82761}" destId="{E5E511BA-18B0-480A-91AD-AECAA5A38663}" srcOrd="0" destOrd="0" presId="urn:microsoft.com/office/officeart/2005/8/layout/list1"/>
    <dgm:cxn modelId="{3A720DF1-7591-4335-9F03-80289A169A66}" type="presParOf" srcId="{E5E511BA-18B0-480A-91AD-AECAA5A38663}" destId="{0AA602F5-84DC-4C5E-9634-C10CBB77B6F2}" srcOrd="0" destOrd="0" presId="urn:microsoft.com/office/officeart/2005/8/layout/list1"/>
    <dgm:cxn modelId="{2EDB27CC-5E86-480B-BBF9-FA503CFD9EC6}" type="presParOf" srcId="{E5E511BA-18B0-480A-91AD-AECAA5A38663}" destId="{678FC4D5-6146-46FC-9E02-0D0AB8AC057E}" srcOrd="1" destOrd="0" presId="urn:microsoft.com/office/officeart/2005/8/layout/list1"/>
    <dgm:cxn modelId="{E86AE048-06D7-4B90-BBA8-B8FC5C8A175A}" type="presParOf" srcId="{F2E47250-9C87-49EA-996E-04F58DC82761}" destId="{F5358AE6-553E-4455-8E4A-2BDD6A172F40}" srcOrd="1" destOrd="0" presId="urn:microsoft.com/office/officeart/2005/8/layout/list1"/>
    <dgm:cxn modelId="{A52DB636-CC63-457E-8350-7EF5B993B1C1}" type="presParOf" srcId="{F2E47250-9C87-49EA-996E-04F58DC82761}" destId="{70D6ACF8-D52D-48C6-BD72-4FA86E453888}" srcOrd="2" destOrd="0" presId="urn:microsoft.com/office/officeart/2005/8/layout/list1"/>
    <dgm:cxn modelId="{E324E534-544B-440A-A445-043D7EA1D6DA}" type="presParOf" srcId="{F2E47250-9C87-49EA-996E-04F58DC82761}" destId="{13C25528-7CCF-457A-AEAC-943F65A08859}" srcOrd="3" destOrd="0" presId="urn:microsoft.com/office/officeart/2005/8/layout/list1"/>
    <dgm:cxn modelId="{8CF7A696-4CD1-4F9D-860E-131480BFCE7E}" type="presParOf" srcId="{F2E47250-9C87-49EA-996E-04F58DC82761}" destId="{8582C5E8-CFF9-409F-B458-D1E09673749D}" srcOrd="4" destOrd="0" presId="urn:microsoft.com/office/officeart/2005/8/layout/list1"/>
    <dgm:cxn modelId="{E397FE14-2B54-404B-A7AA-F8C544CEECE5}" type="presParOf" srcId="{8582C5E8-CFF9-409F-B458-D1E09673749D}" destId="{2A15F5E6-8A12-4112-A522-2F164C6A8AA2}" srcOrd="0" destOrd="0" presId="urn:microsoft.com/office/officeart/2005/8/layout/list1"/>
    <dgm:cxn modelId="{24B29106-5667-4167-8BC8-AB05F1FE020C}" type="presParOf" srcId="{8582C5E8-CFF9-409F-B458-D1E09673749D}" destId="{BB215FE0-FD58-4C2A-9880-80ECAF952944}" srcOrd="1" destOrd="0" presId="urn:microsoft.com/office/officeart/2005/8/layout/list1"/>
    <dgm:cxn modelId="{9988100D-6BC0-4A66-9850-772D1F646D1E}" type="presParOf" srcId="{F2E47250-9C87-49EA-996E-04F58DC82761}" destId="{61F82510-DCC3-45E7-960E-7765D0BC1C6F}" srcOrd="5" destOrd="0" presId="urn:microsoft.com/office/officeart/2005/8/layout/list1"/>
    <dgm:cxn modelId="{24842A56-BE9B-40F5-AF18-C659B912FAD9}" type="presParOf" srcId="{F2E47250-9C87-49EA-996E-04F58DC82761}" destId="{2B71CFF8-805D-41F3-8DFA-DFB4E1671776}" srcOrd="6" destOrd="0" presId="urn:microsoft.com/office/officeart/2005/8/layout/list1"/>
    <dgm:cxn modelId="{6577A676-BDDD-4557-9219-F2C3C7C924A3}" type="presParOf" srcId="{F2E47250-9C87-49EA-996E-04F58DC82761}" destId="{A171BA32-04F0-4F17-A8D7-D23ABAA97497}" srcOrd="7" destOrd="0" presId="urn:microsoft.com/office/officeart/2005/8/layout/list1"/>
    <dgm:cxn modelId="{BC111AD6-9BD8-4427-B30E-3B7E02221A3D}" type="presParOf" srcId="{F2E47250-9C87-49EA-996E-04F58DC82761}" destId="{150242C9-572D-42C6-9546-1BC9AE4AC7E5}" srcOrd="8" destOrd="0" presId="urn:microsoft.com/office/officeart/2005/8/layout/list1"/>
    <dgm:cxn modelId="{D1A2726E-8543-4B78-9887-757E096624C3}" type="presParOf" srcId="{150242C9-572D-42C6-9546-1BC9AE4AC7E5}" destId="{C6909099-1D6D-444C-9B09-70C8D8197506}" srcOrd="0" destOrd="0" presId="urn:microsoft.com/office/officeart/2005/8/layout/list1"/>
    <dgm:cxn modelId="{9BB093DA-7D75-4132-B99B-1C32CAED73A9}" type="presParOf" srcId="{150242C9-572D-42C6-9546-1BC9AE4AC7E5}" destId="{4A08E28B-6EB0-4680-A1B9-FBD8F67FB862}" srcOrd="1" destOrd="0" presId="urn:microsoft.com/office/officeart/2005/8/layout/list1"/>
    <dgm:cxn modelId="{74CE2B0D-8D4B-48B4-BEB3-484463767A0D}" type="presParOf" srcId="{F2E47250-9C87-49EA-996E-04F58DC82761}" destId="{CD26FE30-84B4-4708-9C68-7879229BBE40}" srcOrd="9" destOrd="0" presId="urn:microsoft.com/office/officeart/2005/8/layout/list1"/>
    <dgm:cxn modelId="{418CAFAC-AD12-408E-BBE8-25A9221863BA}" type="presParOf" srcId="{F2E47250-9C87-49EA-996E-04F58DC82761}" destId="{C061F57D-9254-4475-8050-37118697C4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2B57E4-3CAA-4288-89F4-13269A2335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EF313FCB-12EA-4722-BEEF-EF35AE018F93}">
      <dgm:prSet custT="1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Es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pot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matricular al 1r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curs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d’ESO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l’alumnat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que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compleixi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12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anys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durant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l’any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2019 i el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d’edat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diferent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al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qual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correspongui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acadèmicament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iniciar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aquesta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etapa.</a:t>
          </a:r>
          <a:endParaRPr lang="es-ES" altLang="ca-ES" sz="2000" b="1" u="sng" dirty="0" smtClean="0">
            <a:solidFill>
              <a:schemeClr val="tx2">
                <a:lumMod val="20000"/>
                <a:lumOff val="80000"/>
              </a:schemeClr>
            </a:solidFill>
            <a:latin typeface="Trebuchet MS" pitchFamily="34" charset="0"/>
          </a:endParaRPr>
        </a:p>
      </dgm:t>
    </dgm:pt>
    <dgm:pt modelId="{A54B4C49-7C37-4195-924C-60D33AAC9C64}" type="parTrans" cxnId="{B8ECFB1B-838F-4657-A7EB-F520723C1671}">
      <dgm:prSet/>
      <dgm:spPr/>
      <dgm:t>
        <a:bodyPr/>
        <a:lstStyle/>
        <a:p>
          <a:endParaRPr lang="ca-ES"/>
        </a:p>
      </dgm:t>
    </dgm:pt>
    <dgm:pt modelId="{F587EB84-F1E0-45FD-B196-E844DCE2A950}" type="sibTrans" cxnId="{B8ECFB1B-838F-4657-A7EB-F520723C1671}">
      <dgm:prSet/>
      <dgm:spPr/>
      <dgm:t>
        <a:bodyPr/>
        <a:lstStyle/>
        <a:p>
          <a:endParaRPr lang="ca-ES"/>
        </a:p>
      </dgm:t>
    </dgm:pt>
    <dgm:pt modelId="{FACDD7B5-A738-41CB-8B78-9D960E517F6F}">
      <dgm:prSet custT="1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Abans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de la matrícula cal </a:t>
          </a:r>
          <a:r>
            <a:rPr lang="es-ES" altLang="ca-ES" sz="2000" b="1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fer</a:t>
          </a:r>
          <a:r>
            <a:rPr lang="es-ES" altLang="ca-ES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la PREINSCRIPCIÓ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. </a:t>
          </a:r>
        </a:p>
      </dgm:t>
    </dgm:pt>
    <dgm:pt modelId="{FACE63F3-30C6-4DD6-B4BC-D90EB5E9BE3C}" type="parTrans" cxnId="{7E064415-052B-49FE-AAA2-56CCF7390786}">
      <dgm:prSet/>
      <dgm:spPr/>
      <dgm:t>
        <a:bodyPr/>
        <a:lstStyle/>
        <a:p>
          <a:endParaRPr lang="ca-ES"/>
        </a:p>
      </dgm:t>
    </dgm:pt>
    <dgm:pt modelId="{8AFEB2D4-6CEA-4C2A-B135-1E0B9DF36882}" type="sibTrans" cxnId="{7E064415-052B-49FE-AAA2-56CCF7390786}">
      <dgm:prSet/>
      <dgm:spPr/>
      <dgm:t>
        <a:bodyPr/>
        <a:lstStyle/>
        <a:p>
          <a:endParaRPr lang="ca-ES"/>
        </a:p>
      </dgm:t>
    </dgm:pt>
    <dgm:pt modelId="{3766AACC-96C8-438C-9524-A4476D3AA3DE}">
      <dgm:prSet custT="1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IMPORTANT! Respectar el </a:t>
          </a:r>
          <a:r>
            <a:rPr lang="es-ES" altLang="ca-ES" sz="20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termini</a:t>
          </a:r>
          <a:r>
            <a:rPr lang="es-ES" altLang="ca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: </a:t>
          </a:r>
          <a:r>
            <a:rPr lang="es-ES" altLang="ca-ES" sz="2000" b="1" u="sng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del 29 de </a:t>
          </a:r>
          <a:r>
            <a:rPr lang="es-ES" altLang="ca-ES" sz="2000" b="1" u="sng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març</a:t>
          </a:r>
          <a:r>
            <a:rPr lang="es-ES" altLang="ca-ES" sz="2000" b="1" u="sng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al 9 </a:t>
          </a:r>
          <a:r>
            <a:rPr lang="es-ES" altLang="ca-ES" sz="2000" b="1" u="sng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d’abril</a:t>
          </a:r>
          <a:r>
            <a:rPr lang="es-ES" altLang="ca-ES" sz="2000" b="1" u="sng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.</a:t>
          </a:r>
        </a:p>
      </dgm:t>
    </dgm:pt>
    <dgm:pt modelId="{AFC2A2F8-E6D1-4F15-9224-67492FD25190}" type="parTrans" cxnId="{693EB57D-2463-4AB6-9C3F-BCAD7EC087E6}">
      <dgm:prSet/>
      <dgm:spPr/>
      <dgm:t>
        <a:bodyPr/>
        <a:lstStyle/>
        <a:p>
          <a:endParaRPr lang="ca-ES"/>
        </a:p>
      </dgm:t>
    </dgm:pt>
    <dgm:pt modelId="{6E660EC4-3B73-4300-9AE8-7ACA843B2A4A}" type="sibTrans" cxnId="{693EB57D-2463-4AB6-9C3F-BCAD7EC087E6}">
      <dgm:prSet/>
      <dgm:spPr/>
      <dgm:t>
        <a:bodyPr/>
        <a:lstStyle/>
        <a:p>
          <a:endParaRPr lang="ca-ES"/>
        </a:p>
      </dgm:t>
    </dgm:pt>
    <dgm:pt modelId="{F2E47250-9C87-49EA-996E-04F58DC82761}" type="pres">
      <dgm:prSet presAssocID="{AB2B57E4-3CAA-4288-89F4-13269A2335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5E511BA-18B0-480A-91AD-AECAA5A38663}" type="pres">
      <dgm:prSet presAssocID="{EF313FCB-12EA-4722-BEEF-EF35AE018F93}" presName="parentLin" presStyleCnt="0"/>
      <dgm:spPr/>
    </dgm:pt>
    <dgm:pt modelId="{0AA602F5-84DC-4C5E-9634-C10CBB77B6F2}" type="pres">
      <dgm:prSet presAssocID="{EF313FCB-12EA-4722-BEEF-EF35AE018F93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678FC4D5-6146-46FC-9E02-0D0AB8AC057E}" type="pres">
      <dgm:prSet presAssocID="{EF313FCB-12EA-4722-BEEF-EF35AE018F93}" presName="parentText" presStyleLbl="node1" presStyleIdx="0" presStyleCnt="3" custScaleX="133897" custScaleY="77399" custLinFactNeighborX="-32203" custLinFactNeighborY="-43620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5358AE6-553E-4455-8E4A-2BDD6A172F40}" type="pres">
      <dgm:prSet presAssocID="{EF313FCB-12EA-4722-BEEF-EF35AE018F93}" presName="negativeSpace" presStyleCnt="0"/>
      <dgm:spPr/>
    </dgm:pt>
    <dgm:pt modelId="{70D6ACF8-D52D-48C6-BD72-4FA86E453888}" type="pres">
      <dgm:prSet presAssocID="{EF313FCB-12EA-4722-BEEF-EF35AE018F93}" presName="childText" presStyleLbl="conFgAcc1" presStyleIdx="0" presStyleCnt="3" custScaleY="38905" custLinFactNeighborY="-48312">
        <dgm:presLayoutVars>
          <dgm:bulletEnabled val="1"/>
        </dgm:presLayoutVars>
      </dgm:prSet>
      <dgm:spPr>
        <a:solidFill>
          <a:schemeClr val="bg2">
            <a:lumMod val="90000"/>
            <a:alpha val="90000"/>
          </a:schemeClr>
        </a:solidFill>
        <a:ln>
          <a:noFill/>
        </a:ln>
      </dgm:spPr>
    </dgm:pt>
    <dgm:pt modelId="{13C25528-7CCF-457A-AEAC-943F65A08859}" type="pres">
      <dgm:prSet presAssocID="{F587EB84-F1E0-45FD-B196-E844DCE2A950}" presName="spaceBetweenRectangles" presStyleCnt="0"/>
      <dgm:spPr/>
    </dgm:pt>
    <dgm:pt modelId="{8582C5E8-CFF9-409F-B458-D1E09673749D}" type="pres">
      <dgm:prSet presAssocID="{FACDD7B5-A738-41CB-8B78-9D960E517F6F}" presName="parentLin" presStyleCnt="0"/>
      <dgm:spPr/>
    </dgm:pt>
    <dgm:pt modelId="{2A15F5E6-8A12-4112-A522-2F164C6A8AA2}" type="pres">
      <dgm:prSet presAssocID="{FACDD7B5-A738-41CB-8B78-9D960E517F6F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BB215FE0-FD58-4C2A-9880-80ECAF952944}" type="pres">
      <dgm:prSet presAssocID="{FACDD7B5-A738-41CB-8B78-9D960E517F6F}" presName="parentText" presStyleLbl="node1" presStyleIdx="1" presStyleCnt="3" custScaleX="148978" custScaleY="37723" custLinFactNeighborX="-32203" custLinFactNeighborY="-12455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1F82510-DCC3-45E7-960E-7765D0BC1C6F}" type="pres">
      <dgm:prSet presAssocID="{FACDD7B5-A738-41CB-8B78-9D960E517F6F}" presName="negativeSpace" presStyleCnt="0"/>
      <dgm:spPr/>
    </dgm:pt>
    <dgm:pt modelId="{2B71CFF8-805D-41F3-8DFA-DFB4E1671776}" type="pres">
      <dgm:prSet presAssocID="{FACDD7B5-A738-41CB-8B78-9D960E517F6F}" presName="childText" presStyleLbl="conFgAcc1" presStyleIdx="1" presStyleCnt="3" custScaleY="44197" custLinFactY="6221" custLinFactNeighborY="100000">
        <dgm:presLayoutVars>
          <dgm:bulletEnabled val="1"/>
        </dgm:presLayoutVars>
      </dgm:prSet>
      <dgm:spPr>
        <a:solidFill>
          <a:schemeClr val="bg2">
            <a:lumMod val="90000"/>
            <a:alpha val="90000"/>
          </a:schemeClr>
        </a:solidFill>
        <a:ln>
          <a:noFill/>
        </a:ln>
      </dgm:spPr>
    </dgm:pt>
    <dgm:pt modelId="{A171BA32-04F0-4F17-A8D7-D23ABAA97497}" type="pres">
      <dgm:prSet presAssocID="{8AFEB2D4-6CEA-4C2A-B135-1E0B9DF36882}" presName="spaceBetweenRectangles" presStyleCnt="0"/>
      <dgm:spPr/>
    </dgm:pt>
    <dgm:pt modelId="{150242C9-572D-42C6-9546-1BC9AE4AC7E5}" type="pres">
      <dgm:prSet presAssocID="{3766AACC-96C8-438C-9524-A4476D3AA3DE}" presName="parentLin" presStyleCnt="0"/>
      <dgm:spPr/>
    </dgm:pt>
    <dgm:pt modelId="{C6909099-1D6D-444C-9B09-70C8D8197506}" type="pres">
      <dgm:prSet presAssocID="{3766AACC-96C8-438C-9524-A4476D3AA3DE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4A08E28B-6EB0-4680-A1B9-FBD8F67FB862}" type="pres">
      <dgm:prSet presAssocID="{3766AACC-96C8-438C-9524-A4476D3AA3DE}" presName="parentText" presStyleLbl="node1" presStyleIdx="2" presStyleCnt="3" custScaleX="148977" custScaleY="33437" custLinFactNeighborX="-32203" custLinFactNeighborY="2910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26FE30-84B4-4708-9C68-7879229BBE40}" type="pres">
      <dgm:prSet presAssocID="{3766AACC-96C8-438C-9524-A4476D3AA3DE}" presName="negativeSpace" presStyleCnt="0"/>
      <dgm:spPr/>
    </dgm:pt>
    <dgm:pt modelId="{C061F57D-9254-4475-8050-37118697C442}" type="pres">
      <dgm:prSet presAssocID="{3766AACC-96C8-438C-9524-A4476D3AA3DE}" presName="childText" presStyleLbl="conFgAcc1" presStyleIdx="2" presStyleCnt="3" custScaleY="39011" custLinFactY="12779" custLinFactNeighborX="847" custLinFactNeighborY="100000">
        <dgm:presLayoutVars>
          <dgm:bulletEnabled val="1"/>
        </dgm:presLayoutVars>
      </dgm:prSet>
      <dgm:spPr>
        <a:solidFill>
          <a:schemeClr val="bg2">
            <a:lumMod val="90000"/>
            <a:alpha val="90000"/>
          </a:schemeClr>
        </a:solidFill>
        <a:ln>
          <a:noFill/>
        </a:ln>
      </dgm:spPr>
    </dgm:pt>
  </dgm:ptLst>
  <dgm:cxnLst>
    <dgm:cxn modelId="{5DCA8D59-78D1-45B4-B3FC-D5F50F1B7EF5}" type="presOf" srcId="{EF313FCB-12EA-4722-BEEF-EF35AE018F93}" destId="{0AA602F5-84DC-4C5E-9634-C10CBB77B6F2}" srcOrd="0" destOrd="0" presId="urn:microsoft.com/office/officeart/2005/8/layout/list1"/>
    <dgm:cxn modelId="{F73C1CFA-4BCE-40D4-AFBF-526B53F82BEE}" type="presOf" srcId="{EF313FCB-12EA-4722-BEEF-EF35AE018F93}" destId="{678FC4D5-6146-46FC-9E02-0D0AB8AC057E}" srcOrd="1" destOrd="0" presId="urn:microsoft.com/office/officeart/2005/8/layout/list1"/>
    <dgm:cxn modelId="{6108411A-E6AD-46BE-B6C0-42F6B2F5EA4D}" type="presOf" srcId="{3766AACC-96C8-438C-9524-A4476D3AA3DE}" destId="{C6909099-1D6D-444C-9B09-70C8D8197506}" srcOrd="0" destOrd="0" presId="urn:microsoft.com/office/officeart/2005/8/layout/list1"/>
    <dgm:cxn modelId="{AB96EB31-7785-4190-A384-19354821B1D9}" type="presOf" srcId="{FACDD7B5-A738-41CB-8B78-9D960E517F6F}" destId="{BB215FE0-FD58-4C2A-9880-80ECAF952944}" srcOrd="1" destOrd="0" presId="urn:microsoft.com/office/officeart/2005/8/layout/list1"/>
    <dgm:cxn modelId="{D89DAED8-7E4A-441E-86AA-8B9CBE999647}" type="presOf" srcId="{FACDD7B5-A738-41CB-8B78-9D960E517F6F}" destId="{2A15F5E6-8A12-4112-A522-2F164C6A8AA2}" srcOrd="0" destOrd="0" presId="urn:microsoft.com/office/officeart/2005/8/layout/list1"/>
    <dgm:cxn modelId="{7E064415-052B-49FE-AAA2-56CCF7390786}" srcId="{AB2B57E4-3CAA-4288-89F4-13269A23353D}" destId="{FACDD7B5-A738-41CB-8B78-9D960E517F6F}" srcOrd="1" destOrd="0" parTransId="{FACE63F3-30C6-4DD6-B4BC-D90EB5E9BE3C}" sibTransId="{8AFEB2D4-6CEA-4C2A-B135-1E0B9DF36882}"/>
    <dgm:cxn modelId="{B8ECFB1B-838F-4657-A7EB-F520723C1671}" srcId="{AB2B57E4-3CAA-4288-89F4-13269A23353D}" destId="{EF313FCB-12EA-4722-BEEF-EF35AE018F93}" srcOrd="0" destOrd="0" parTransId="{A54B4C49-7C37-4195-924C-60D33AAC9C64}" sibTransId="{F587EB84-F1E0-45FD-B196-E844DCE2A950}"/>
    <dgm:cxn modelId="{693EB57D-2463-4AB6-9C3F-BCAD7EC087E6}" srcId="{AB2B57E4-3CAA-4288-89F4-13269A23353D}" destId="{3766AACC-96C8-438C-9524-A4476D3AA3DE}" srcOrd="2" destOrd="0" parTransId="{AFC2A2F8-E6D1-4F15-9224-67492FD25190}" sibTransId="{6E660EC4-3B73-4300-9AE8-7ACA843B2A4A}"/>
    <dgm:cxn modelId="{4E533A0D-3796-4199-B52F-5369A98D3454}" type="presOf" srcId="{AB2B57E4-3CAA-4288-89F4-13269A23353D}" destId="{F2E47250-9C87-49EA-996E-04F58DC82761}" srcOrd="0" destOrd="0" presId="urn:microsoft.com/office/officeart/2005/8/layout/list1"/>
    <dgm:cxn modelId="{D5F01483-68EC-4761-BF79-806C39347752}" type="presOf" srcId="{3766AACC-96C8-438C-9524-A4476D3AA3DE}" destId="{4A08E28B-6EB0-4680-A1B9-FBD8F67FB862}" srcOrd="1" destOrd="0" presId="urn:microsoft.com/office/officeart/2005/8/layout/list1"/>
    <dgm:cxn modelId="{585FF6DC-DAB6-4085-AD61-27D320416A41}" type="presParOf" srcId="{F2E47250-9C87-49EA-996E-04F58DC82761}" destId="{E5E511BA-18B0-480A-91AD-AECAA5A38663}" srcOrd="0" destOrd="0" presId="urn:microsoft.com/office/officeart/2005/8/layout/list1"/>
    <dgm:cxn modelId="{4CED9EC4-FE1F-4E2E-8E7C-B7608410FB85}" type="presParOf" srcId="{E5E511BA-18B0-480A-91AD-AECAA5A38663}" destId="{0AA602F5-84DC-4C5E-9634-C10CBB77B6F2}" srcOrd="0" destOrd="0" presId="urn:microsoft.com/office/officeart/2005/8/layout/list1"/>
    <dgm:cxn modelId="{DB5D1156-DBA6-4458-AEED-F81C9EDDE9DF}" type="presParOf" srcId="{E5E511BA-18B0-480A-91AD-AECAA5A38663}" destId="{678FC4D5-6146-46FC-9E02-0D0AB8AC057E}" srcOrd="1" destOrd="0" presId="urn:microsoft.com/office/officeart/2005/8/layout/list1"/>
    <dgm:cxn modelId="{2D18042E-596F-4A39-84B4-F1C07A835C0A}" type="presParOf" srcId="{F2E47250-9C87-49EA-996E-04F58DC82761}" destId="{F5358AE6-553E-4455-8E4A-2BDD6A172F40}" srcOrd="1" destOrd="0" presId="urn:microsoft.com/office/officeart/2005/8/layout/list1"/>
    <dgm:cxn modelId="{EBE60BE3-FE09-439E-A6DD-6277F164300A}" type="presParOf" srcId="{F2E47250-9C87-49EA-996E-04F58DC82761}" destId="{70D6ACF8-D52D-48C6-BD72-4FA86E453888}" srcOrd="2" destOrd="0" presId="urn:microsoft.com/office/officeart/2005/8/layout/list1"/>
    <dgm:cxn modelId="{45549151-921A-43AB-90FE-DA8F1F94D25B}" type="presParOf" srcId="{F2E47250-9C87-49EA-996E-04F58DC82761}" destId="{13C25528-7CCF-457A-AEAC-943F65A08859}" srcOrd="3" destOrd="0" presId="urn:microsoft.com/office/officeart/2005/8/layout/list1"/>
    <dgm:cxn modelId="{4091CCB6-8BB3-4866-909B-131831619A56}" type="presParOf" srcId="{F2E47250-9C87-49EA-996E-04F58DC82761}" destId="{8582C5E8-CFF9-409F-B458-D1E09673749D}" srcOrd="4" destOrd="0" presId="urn:microsoft.com/office/officeart/2005/8/layout/list1"/>
    <dgm:cxn modelId="{3E3AB081-5D6B-4A6C-9B62-8C38AE1E20E2}" type="presParOf" srcId="{8582C5E8-CFF9-409F-B458-D1E09673749D}" destId="{2A15F5E6-8A12-4112-A522-2F164C6A8AA2}" srcOrd="0" destOrd="0" presId="urn:microsoft.com/office/officeart/2005/8/layout/list1"/>
    <dgm:cxn modelId="{8F7C1A57-A7A8-44F7-A559-A8EC8D9233ED}" type="presParOf" srcId="{8582C5E8-CFF9-409F-B458-D1E09673749D}" destId="{BB215FE0-FD58-4C2A-9880-80ECAF952944}" srcOrd="1" destOrd="0" presId="urn:microsoft.com/office/officeart/2005/8/layout/list1"/>
    <dgm:cxn modelId="{A11965D3-8A80-4E50-8B54-59706C379507}" type="presParOf" srcId="{F2E47250-9C87-49EA-996E-04F58DC82761}" destId="{61F82510-DCC3-45E7-960E-7765D0BC1C6F}" srcOrd="5" destOrd="0" presId="urn:microsoft.com/office/officeart/2005/8/layout/list1"/>
    <dgm:cxn modelId="{F52025A8-24F1-4E0D-A385-5F6A410DE5D2}" type="presParOf" srcId="{F2E47250-9C87-49EA-996E-04F58DC82761}" destId="{2B71CFF8-805D-41F3-8DFA-DFB4E1671776}" srcOrd="6" destOrd="0" presId="urn:microsoft.com/office/officeart/2005/8/layout/list1"/>
    <dgm:cxn modelId="{09901C49-65B3-4763-BEEB-8787F1654B27}" type="presParOf" srcId="{F2E47250-9C87-49EA-996E-04F58DC82761}" destId="{A171BA32-04F0-4F17-A8D7-D23ABAA97497}" srcOrd="7" destOrd="0" presId="urn:microsoft.com/office/officeart/2005/8/layout/list1"/>
    <dgm:cxn modelId="{AC68F1C5-C26A-4BAE-9F97-7B9B5855B43E}" type="presParOf" srcId="{F2E47250-9C87-49EA-996E-04F58DC82761}" destId="{150242C9-572D-42C6-9546-1BC9AE4AC7E5}" srcOrd="8" destOrd="0" presId="urn:microsoft.com/office/officeart/2005/8/layout/list1"/>
    <dgm:cxn modelId="{2661C20E-A5A4-4FEE-B9BA-1C7C86336A25}" type="presParOf" srcId="{150242C9-572D-42C6-9546-1BC9AE4AC7E5}" destId="{C6909099-1D6D-444C-9B09-70C8D8197506}" srcOrd="0" destOrd="0" presId="urn:microsoft.com/office/officeart/2005/8/layout/list1"/>
    <dgm:cxn modelId="{EA6C3ED9-F5BE-4E3E-9026-C7277088F14E}" type="presParOf" srcId="{150242C9-572D-42C6-9546-1BC9AE4AC7E5}" destId="{4A08E28B-6EB0-4680-A1B9-FBD8F67FB862}" srcOrd="1" destOrd="0" presId="urn:microsoft.com/office/officeart/2005/8/layout/list1"/>
    <dgm:cxn modelId="{AB87B744-8FCC-4ADB-9210-EDFB44E61AB6}" type="presParOf" srcId="{F2E47250-9C87-49EA-996E-04F58DC82761}" destId="{CD26FE30-84B4-4708-9C68-7879229BBE40}" srcOrd="9" destOrd="0" presId="urn:microsoft.com/office/officeart/2005/8/layout/list1"/>
    <dgm:cxn modelId="{57A5488A-CFF1-4076-805F-8035A469D161}" type="presParOf" srcId="{F2E47250-9C87-49EA-996E-04F58DC82761}" destId="{C061F57D-9254-4475-8050-37118697C4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DF97B3-0206-48BF-881D-2ED062F9163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6EE32870-1A1A-4DAC-8D8B-CD990B588A79}">
      <dgm:prSet phldrT="[Texto]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dirty="0" smtClean="0">
              <a:latin typeface="Trebuchet MS" panose="020B0603020202020204" pitchFamily="34" charset="0"/>
            </a:rPr>
            <a:t>El </a:t>
          </a:r>
          <a:r>
            <a:rPr lang="es-ES" dirty="0" err="1" smtClean="0">
              <a:latin typeface="Trebuchet MS" panose="020B0603020202020204" pitchFamily="34" charset="0"/>
            </a:rPr>
            <a:t>nostre</a:t>
          </a:r>
          <a:r>
            <a:rPr lang="es-ES" dirty="0" smtClean="0">
              <a:latin typeface="Trebuchet MS" panose="020B0603020202020204" pitchFamily="34" charset="0"/>
            </a:rPr>
            <a:t> </a:t>
          </a:r>
          <a:r>
            <a:rPr lang="es-ES" dirty="0" err="1" smtClean="0">
              <a:latin typeface="Trebuchet MS" panose="020B0603020202020204" pitchFamily="34" charset="0"/>
            </a:rPr>
            <a:t>model</a:t>
          </a:r>
          <a:r>
            <a:rPr lang="es-ES" dirty="0" smtClean="0">
              <a:latin typeface="Trebuchet MS" panose="020B0603020202020204" pitchFamily="34" charset="0"/>
            </a:rPr>
            <a:t> </a:t>
          </a:r>
          <a:r>
            <a:rPr lang="es-ES" dirty="0" err="1" smtClean="0">
              <a:latin typeface="Trebuchet MS" panose="020B0603020202020204" pitchFamily="34" charset="0"/>
            </a:rPr>
            <a:t>educatiu</a:t>
          </a:r>
          <a:endParaRPr lang="ca-ES" dirty="0">
            <a:latin typeface="Trebuchet MS" panose="020B0603020202020204" pitchFamily="34" charset="0"/>
          </a:endParaRPr>
        </a:p>
      </dgm:t>
    </dgm:pt>
    <dgm:pt modelId="{7527541F-260E-4445-A429-DE992B4A2A65}" type="parTrans" cxnId="{DA43B4E9-E160-4A6A-A43E-82AC729495BF}">
      <dgm:prSet/>
      <dgm:spPr/>
      <dgm:t>
        <a:bodyPr/>
        <a:lstStyle/>
        <a:p>
          <a:endParaRPr lang="ca-ES"/>
        </a:p>
      </dgm:t>
    </dgm:pt>
    <dgm:pt modelId="{2B29C65E-5C5B-4DB8-8424-ACF6DC35695B}" type="sibTrans" cxnId="{DA43B4E9-E160-4A6A-A43E-82AC729495BF}">
      <dgm:prSet/>
      <dgm:spPr/>
      <dgm:t>
        <a:bodyPr/>
        <a:lstStyle/>
        <a:p>
          <a:endParaRPr lang="ca-ES"/>
        </a:p>
      </dgm:t>
    </dgm:pt>
    <dgm:pt modelId="{C36C1CCE-844C-45AF-83B2-2938E68FDA5A}">
      <dgm:prSet phldrT="[Texto]"/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s-ES" dirty="0" err="1" smtClean="0">
              <a:latin typeface="Trebuchet MS" panose="020B0603020202020204" pitchFamily="34" charset="0"/>
            </a:rPr>
            <a:t>Projecte</a:t>
          </a:r>
          <a:r>
            <a:rPr lang="es-ES" dirty="0" smtClean="0">
              <a:latin typeface="Trebuchet MS" panose="020B0603020202020204" pitchFamily="34" charset="0"/>
            </a:rPr>
            <a:t> </a:t>
          </a:r>
          <a:r>
            <a:rPr lang="es-ES" dirty="0" err="1" smtClean="0">
              <a:latin typeface="Trebuchet MS" panose="020B0603020202020204" pitchFamily="34" charset="0"/>
            </a:rPr>
            <a:t>d’atenció</a:t>
          </a:r>
          <a:r>
            <a:rPr lang="es-ES" dirty="0" smtClean="0">
              <a:latin typeface="Trebuchet MS" panose="020B0603020202020204" pitchFamily="34" charset="0"/>
            </a:rPr>
            <a:t> a la </a:t>
          </a:r>
          <a:r>
            <a:rPr lang="es-ES" dirty="0" err="1" smtClean="0">
              <a:latin typeface="Trebuchet MS" panose="020B0603020202020204" pitchFamily="34" charset="0"/>
            </a:rPr>
            <a:t>diversitat</a:t>
          </a:r>
          <a:endParaRPr lang="ca-ES" dirty="0">
            <a:latin typeface="Trebuchet MS" panose="020B0603020202020204" pitchFamily="34" charset="0"/>
          </a:endParaRPr>
        </a:p>
      </dgm:t>
    </dgm:pt>
    <dgm:pt modelId="{5363074E-CF75-4DC4-AC21-28B1866549A5}" type="parTrans" cxnId="{9601263B-D9A1-46B0-877E-6E45BF6E8B32}">
      <dgm:prSet/>
      <dgm:spPr/>
      <dgm:t>
        <a:bodyPr/>
        <a:lstStyle/>
        <a:p>
          <a:endParaRPr lang="ca-ES"/>
        </a:p>
      </dgm:t>
    </dgm:pt>
    <dgm:pt modelId="{34B08259-4ACC-4827-A25C-3C9387C40193}" type="sibTrans" cxnId="{9601263B-D9A1-46B0-877E-6E45BF6E8B32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ca-ES"/>
        </a:p>
      </dgm:t>
    </dgm:pt>
    <dgm:pt modelId="{217763BB-5265-491B-B1EF-0D73C9E52A4C}">
      <dgm:prSet phldrT="[Texto]" custT="1"/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s-ES" sz="1600" dirty="0" err="1" smtClean="0">
              <a:latin typeface="Trebuchet MS" panose="020B0603020202020204" pitchFamily="34" charset="0"/>
            </a:rPr>
            <a:t>Educació</a:t>
          </a:r>
          <a:r>
            <a:rPr lang="es-ES" sz="1600" dirty="0" smtClean="0">
              <a:latin typeface="Trebuchet MS" panose="020B0603020202020204" pitchFamily="34" charset="0"/>
            </a:rPr>
            <a:t> en </a:t>
          </a:r>
          <a:r>
            <a:rPr lang="es-ES" sz="1600" dirty="0" err="1" smtClean="0">
              <a:latin typeface="Trebuchet MS" panose="020B0603020202020204" pitchFamily="34" charset="0"/>
            </a:rPr>
            <a:t>valors</a:t>
          </a:r>
          <a:r>
            <a:rPr lang="es-ES" sz="1600" dirty="0" smtClean="0">
              <a:latin typeface="Trebuchet MS" panose="020B0603020202020204" pitchFamily="34" charset="0"/>
            </a:rPr>
            <a:t>: </a:t>
          </a:r>
          <a:r>
            <a:rPr lang="es-ES" sz="1600" dirty="0" err="1" smtClean="0">
              <a:latin typeface="Trebuchet MS" panose="020B0603020202020204" pitchFamily="34" charset="0"/>
            </a:rPr>
            <a:t>solidaritat</a:t>
          </a:r>
          <a:r>
            <a:rPr lang="es-ES" sz="1600" dirty="0" smtClean="0">
              <a:latin typeface="Trebuchet MS" panose="020B0603020202020204" pitchFamily="34" charset="0"/>
            </a:rPr>
            <a:t>, </a:t>
          </a:r>
          <a:r>
            <a:rPr lang="es-ES" sz="1600" dirty="0" err="1" smtClean="0">
              <a:latin typeface="Trebuchet MS" panose="020B0603020202020204" pitchFamily="34" charset="0"/>
            </a:rPr>
            <a:t>diàleg</a:t>
          </a:r>
          <a:r>
            <a:rPr lang="es-ES" sz="1600" dirty="0" smtClean="0">
              <a:latin typeface="Trebuchet MS" panose="020B0603020202020204" pitchFamily="34" charset="0"/>
            </a:rPr>
            <a:t> i </a:t>
          </a:r>
          <a:r>
            <a:rPr lang="es-ES" sz="1600" dirty="0" err="1" smtClean="0">
              <a:latin typeface="Trebuchet MS" panose="020B0603020202020204" pitchFamily="34" charset="0"/>
            </a:rPr>
            <a:t>convivència</a:t>
          </a:r>
          <a:endParaRPr lang="ca-ES" sz="1600" dirty="0">
            <a:latin typeface="Trebuchet MS" panose="020B0603020202020204" pitchFamily="34" charset="0"/>
          </a:endParaRPr>
        </a:p>
      </dgm:t>
    </dgm:pt>
    <dgm:pt modelId="{2ECC2FB2-FFBF-4031-8F7A-71AF746FBBAE}" type="parTrans" cxnId="{E24609B1-4183-4B63-9A1A-0CC7AB157087}">
      <dgm:prSet/>
      <dgm:spPr/>
      <dgm:t>
        <a:bodyPr/>
        <a:lstStyle/>
        <a:p>
          <a:endParaRPr lang="ca-ES"/>
        </a:p>
      </dgm:t>
    </dgm:pt>
    <dgm:pt modelId="{13175BB4-D6CC-4E1C-A271-17E8DBA50A46}" type="sibTrans" cxnId="{E24609B1-4183-4B63-9A1A-0CC7AB157087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ca-ES"/>
        </a:p>
      </dgm:t>
    </dgm:pt>
    <dgm:pt modelId="{15C9C0EB-B9B2-4A80-A32F-792D4624BAAF}">
      <dgm:prSet phldrT="[Texto]" custT="1"/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s-ES" sz="1600" dirty="0" err="1" smtClean="0">
              <a:latin typeface="Trebuchet MS" panose="020B0603020202020204" pitchFamily="34" charset="0"/>
            </a:rPr>
            <a:t>Model</a:t>
          </a:r>
          <a:r>
            <a:rPr lang="es-ES" sz="1600" dirty="0" smtClean="0">
              <a:latin typeface="Trebuchet MS" panose="020B0603020202020204" pitchFamily="34" charset="0"/>
            </a:rPr>
            <a:t> </a:t>
          </a:r>
          <a:r>
            <a:rPr lang="es-ES" sz="1600" dirty="0" err="1" smtClean="0">
              <a:latin typeface="Trebuchet MS" panose="020B0603020202020204" pitchFamily="34" charset="0"/>
            </a:rPr>
            <a:t>d’actuació</a:t>
          </a:r>
          <a:r>
            <a:rPr lang="es-ES" sz="1600" dirty="0" smtClean="0">
              <a:latin typeface="Trebuchet MS" panose="020B0603020202020204" pitchFamily="34" charset="0"/>
            </a:rPr>
            <a:t> </a:t>
          </a:r>
          <a:r>
            <a:rPr lang="es-ES" sz="1600" dirty="0" err="1" smtClean="0">
              <a:latin typeface="Trebuchet MS" panose="020B0603020202020204" pitchFamily="34" charset="0"/>
            </a:rPr>
            <a:t>coordinat</a:t>
          </a:r>
          <a:r>
            <a:rPr lang="es-ES" sz="1600" dirty="0" smtClean="0">
              <a:latin typeface="Trebuchet MS" panose="020B0603020202020204" pitchFamily="34" charset="0"/>
            </a:rPr>
            <a:t> </a:t>
          </a:r>
          <a:r>
            <a:rPr lang="es-ES" sz="1600" dirty="0" err="1" smtClean="0">
              <a:latin typeface="Trebuchet MS" panose="020B0603020202020204" pitchFamily="34" charset="0"/>
            </a:rPr>
            <a:t>amb</a:t>
          </a:r>
          <a:r>
            <a:rPr lang="es-ES" sz="1600" dirty="0" smtClean="0">
              <a:latin typeface="Trebuchet MS" panose="020B0603020202020204" pitchFamily="34" charset="0"/>
            </a:rPr>
            <a:t> </a:t>
          </a:r>
          <a:r>
            <a:rPr lang="es-ES" sz="1600" dirty="0" err="1" smtClean="0">
              <a:latin typeface="Trebuchet MS" panose="020B0603020202020204" pitchFamily="34" charset="0"/>
            </a:rPr>
            <a:t>l’entorn</a:t>
          </a:r>
          <a:endParaRPr lang="ca-ES" sz="1600" dirty="0">
            <a:latin typeface="Trebuchet MS" panose="020B0603020202020204" pitchFamily="34" charset="0"/>
          </a:endParaRPr>
        </a:p>
      </dgm:t>
    </dgm:pt>
    <dgm:pt modelId="{3281786D-8CE6-4352-A298-B60D2E26FE77}" type="parTrans" cxnId="{E5CFD3A4-5710-41E9-9EC0-C6C2234D4AD4}">
      <dgm:prSet/>
      <dgm:spPr/>
      <dgm:t>
        <a:bodyPr/>
        <a:lstStyle/>
        <a:p>
          <a:endParaRPr lang="ca-ES"/>
        </a:p>
      </dgm:t>
    </dgm:pt>
    <dgm:pt modelId="{95D2AAE7-EB28-41C6-A6A1-2B3232C21B0A}" type="sibTrans" cxnId="{E5CFD3A4-5710-41E9-9EC0-C6C2234D4AD4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ca-ES"/>
        </a:p>
      </dgm:t>
    </dgm:pt>
    <dgm:pt modelId="{0AC17CCF-F92C-4582-A5F3-97E6B355AEF4}" type="pres">
      <dgm:prSet presAssocID="{48DF97B3-0206-48BF-881D-2ED062F916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83558B8-213F-4A1B-9766-31CF2D88C4AC}" type="pres">
      <dgm:prSet presAssocID="{6EE32870-1A1A-4DAC-8D8B-CD990B588A79}" presName="centerShape" presStyleLbl="node0" presStyleIdx="0" presStyleCnt="1" custScaleX="95276" custScaleY="92663" custLinFactNeighborX="2685" custLinFactNeighborY="-971"/>
      <dgm:spPr/>
      <dgm:t>
        <a:bodyPr/>
        <a:lstStyle/>
        <a:p>
          <a:endParaRPr lang="es-ES"/>
        </a:p>
      </dgm:t>
    </dgm:pt>
    <dgm:pt modelId="{96924FC5-AB82-42D6-B07C-E1982A53F3C9}" type="pres">
      <dgm:prSet presAssocID="{C36C1CCE-844C-45AF-83B2-2938E68FDA5A}" presName="node" presStyleLbl="node1" presStyleIdx="0" presStyleCnt="3" custScaleX="142311" custScaleY="13532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7690DFA-2906-49CC-A94B-321DD1EF523B}" type="pres">
      <dgm:prSet presAssocID="{C36C1CCE-844C-45AF-83B2-2938E68FDA5A}" presName="dummy" presStyleCnt="0"/>
      <dgm:spPr/>
    </dgm:pt>
    <dgm:pt modelId="{3B2D7212-344D-4240-976C-947832A71860}" type="pres">
      <dgm:prSet presAssocID="{34B08259-4ACC-4827-A25C-3C9387C40193}" presName="sibTrans" presStyleLbl="sibTrans2D1" presStyleIdx="0" presStyleCnt="3" custLinFactNeighborX="1893" custLinFactNeighborY="-2291"/>
      <dgm:spPr/>
      <dgm:t>
        <a:bodyPr/>
        <a:lstStyle/>
        <a:p>
          <a:endParaRPr lang="es-ES"/>
        </a:p>
      </dgm:t>
    </dgm:pt>
    <dgm:pt modelId="{3D8B2FC7-4900-4F7E-9838-A075200C0B41}" type="pres">
      <dgm:prSet presAssocID="{217763BB-5265-491B-B1EF-0D73C9E52A4C}" presName="node" presStyleLbl="node1" presStyleIdx="1" presStyleCnt="3" custScaleX="148363" custScaleY="142519" custRadScaleRad="111454" custRadScaleInc="-3260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0A924EB-F02C-4B21-9893-6AC899453832}" type="pres">
      <dgm:prSet presAssocID="{217763BB-5265-491B-B1EF-0D73C9E52A4C}" presName="dummy" presStyleCnt="0"/>
      <dgm:spPr/>
    </dgm:pt>
    <dgm:pt modelId="{529ED76B-DD25-4FE7-ACB0-3AEE2036338E}" type="pres">
      <dgm:prSet presAssocID="{13175BB4-D6CC-4E1C-A271-17E8DBA50A46}" presName="sibTrans" presStyleLbl="sibTrans2D1" presStyleIdx="1" presStyleCnt="3" custScaleY="80716" custLinFactNeighborX="-2426" custLinFactNeighborY="-6015"/>
      <dgm:spPr/>
      <dgm:t>
        <a:bodyPr/>
        <a:lstStyle/>
        <a:p>
          <a:endParaRPr lang="es-ES"/>
        </a:p>
      </dgm:t>
    </dgm:pt>
    <dgm:pt modelId="{7CE1602C-80AF-4AC3-9D8B-58EFC4F0EB0B}" type="pres">
      <dgm:prSet presAssocID="{15C9C0EB-B9B2-4A80-A32F-792D4624BAAF}" presName="node" presStyleLbl="node1" presStyleIdx="2" presStyleCnt="3" custScaleX="140613" custScaleY="140245" custRadScaleRad="105778" custRadScaleInc="201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3CC869-2C80-41A8-B59F-5BD84760BFE5}" type="pres">
      <dgm:prSet presAssocID="{15C9C0EB-B9B2-4A80-A32F-792D4624BAAF}" presName="dummy" presStyleCnt="0"/>
      <dgm:spPr/>
    </dgm:pt>
    <dgm:pt modelId="{8F16FA75-3929-467B-9544-0D3DACD1F9EE}" type="pres">
      <dgm:prSet presAssocID="{95D2AAE7-EB28-41C6-A6A1-2B3232C21B0A}" presName="sibTrans" presStyleLbl="sibTrans2D1" presStyleIdx="2" presStyleCnt="3" custLinFactNeighborX="-391" custLinFactNeighborY="-6361"/>
      <dgm:spPr/>
      <dgm:t>
        <a:bodyPr/>
        <a:lstStyle/>
        <a:p>
          <a:endParaRPr lang="es-ES"/>
        </a:p>
      </dgm:t>
    </dgm:pt>
  </dgm:ptLst>
  <dgm:cxnLst>
    <dgm:cxn modelId="{509C53B7-7FA3-4E02-B619-0E51FAF81A23}" type="presOf" srcId="{217763BB-5265-491B-B1EF-0D73C9E52A4C}" destId="{3D8B2FC7-4900-4F7E-9838-A075200C0B41}" srcOrd="0" destOrd="0" presId="urn:microsoft.com/office/officeart/2005/8/layout/radial6"/>
    <dgm:cxn modelId="{E24609B1-4183-4B63-9A1A-0CC7AB157087}" srcId="{6EE32870-1A1A-4DAC-8D8B-CD990B588A79}" destId="{217763BB-5265-491B-B1EF-0D73C9E52A4C}" srcOrd="1" destOrd="0" parTransId="{2ECC2FB2-FFBF-4031-8F7A-71AF746FBBAE}" sibTransId="{13175BB4-D6CC-4E1C-A271-17E8DBA50A46}"/>
    <dgm:cxn modelId="{E5CFD3A4-5710-41E9-9EC0-C6C2234D4AD4}" srcId="{6EE32870-1A1A-4DAC-8D8B-CD990B588A79}" destId="{15C9C0EB-B9B2-4A80-A32F-792D4624BAAF}" srcOrd="2" destOrd="0" parTransId="{3281786D-8CE6-4352-A298-B60D2E26FE77}" sibTransId="{95D2AAE7-EB28-41C6-A6A1-2B3232C21B0A}"/>
    <dgm:cxn modelId="{DA43B4E9-E160-4A6A-A43E-82AC729495BF}" srcId="{48DF97B3-0206-48BF-881D-2ED062F91639}" destId="{6EE32870-1A1A-4DAC-8D8B-CD990B588A79}" srcOrd="0" destOrd="0" parTransId="{7527541F-260E-4445-A429-DE992B4A2A65}" sibTransId="{2B29C65E-5C5B-4DB8-8424-ACF6DC35695B}"/>
    <dgm:cxn modelId="{8578B117-A6B6-4C29-A87C-CCFE1DEB76CA}" type="presOf" srcId="{6EE32870-1A1A-4DAC-8D8B-CD990B588A79}" destId="{F83558B8-213F-4A1B-9766-31CF2D88C4AC}" srcOrd="0" destOrd="0" presId="urn:microsoft.com/office/officeart/2005/8/layout/radial6"/>
    <dgm:cxn modelId="{7FC779ED-E1E6-4D5D-8117-EFAC69F3F510}" type="presOf" srcId="{C36C1CCE-844C-45AF-83B2-2938E68FDA5A}" destId="{96924FC5-AB82-42D6-B07C-E1982A53F3C9}" srcOrd="0" destOrd="0" presId="urn:microsoft.com/office/officeart/2005/8/layout/radial6"/>
    <dgm:cxn modelId="{9601263B-D9A1-46B0-877E-6E45BF6E8B32}" srcId="{6EE32870-1A1A-4DAC-8D8B-CD990B588A79}" destId="{C36C1CCE-844C-45AF-83B2-2938E68FDA5A}" srcOrd="0" destOrd="0" parTransId="{5363074E-CF75-4DC4-AC21-28B1866549A5}" sibTransId="{34B08259-4ACC-4827-A25C-3C9387C40193}"/>
    <dgm:cxn modelId="{5D514B04-31A5-432B-8541-0F27CFB5A47F}" type="presOf" srcId="{95D2AAE7-EB28-41C6-A6A1-2B3232C21B0A}" destId="{8F16FA75-3929-467B-9544-0D3DACD1F9EE}" srcOrd="0" destOrd="0" presId="urn:microsoft.com/office/officeart/2005/8/layout/radial6"/>
    <dgm:cxn modelId="{4C992DD0-EF83-47D6-B6A9-DD09534494FE}" type="presOf" srcId="{13175BB4-D6CC-4E1C-A271-17E8DBA50A46}" destId="{529ED76B-DD25-4FE7-ACB0-3AEE2036338E}" srcOrd="0" destOrd="0" presId="urn:microsoft.com/office/officeart/2005/8/layout/radial6"/>
    <dgm:cxn modelId="{4D530D06-D1A8-4724-B771-6F4C53CFE7C0}" type="presOf" srcId="{15C9C0EB-B9B2-4A80-A32F-792D4624BAAF}" destId="{7CE1602C-80AF-4AC3-9D8B-58EFC4F0EB0B}" srcOrd="0" destOrd="0" presId="urn:microsoft.com/office/officeart/2005/8/layout/radial6"/>
    <dgm:cxn modelId="{AABAB3F1-25CF-4B60-8EC7-7468144AD075}" type="presOf" srcId="{34B08259-4ACC-4827-A25C-3C9387C40193}" destId="{3B2D7212-344D-4240-976C-947832A71860}" srcOrd="0" destOrd="0" presId="urn:microsoft.com/office/officeart/2005/8/layout/radial6"/>
    <dgm:cxn modelId="{E1E9AD89-9300-4D29-8B01-A42273037044}" type="presOf" srcId="{48DF97B3-0206-48BF-881D-2ED062F91639}" destId="{0AC17CCF-F92C-4582-A5F3-97E6B355AEF4}" srcOrd="0" destOrd="0" presId="urn:microsoft.com/office/officeart/2005/8/layout/radial6"/>
    <dgm:cxn modelId="{0C08A1D3-AC00-47DF-8108-C49C3D344881}" type="presParOf" srcId="{0AC17CCF-F92C-4582-A5F3-97E6B355AEF4}" destId="{F83558B8-213F-4A1B-9766-31CF2D88C4AC}" srcOrd="0" destOrd="0" presId="urn:microsoft.com/office/officeart/2005/8/layout/radial6"/>
    <dgm:cxn modelId="{DBEC7427-105F-4C04-B55F-F37C9F534B3F}" type="presParOf" srcId="{0AC17CCF-F92C-4582-A5F3-97E6B355AEF4}" destId="{96924FC5-AB82-42D6-B07C-E1982A53F3C9}" srcOrd="1" destOrd="0" presId="urn:microsoft.com/office/officeart/2005/8/layout/radial6"/>
    <dgm:cxn modelId="{D254AAC3-FDFC-4425-8AF1-6C189F887A88}" type="presParOf" srcId="{0AC17CCF-F92C-4582-A5F3-97E6B355AEF4}" destId="{B7690DFA-2906-49CC-A94B-321DD1EF523B}" srcOrd="2" destOrd="0" presId="urn:microsoft.com/office/officeart/2005/8/layout/radial6"/>
    <dgm:cxn modelId="{1D21B9D2-D52D-4294-B2FD-2B763836A5F4}" type="presParOf" srcId="{0AC17CCF-F92C-4582-A5F3-97E6B355AEF4}" destId="{3B2D7212-344D-4240-976C-947832A71860}" srcOrd="3" destOrd="0" presId="urn:microsoft.com/office/officeart/2005/8/layout/radial6"/>
    <dgm:cxn modelId="{E3887AB0-3AFF-4121-9450-884DCB3178BE}" type="presParOf" srcId="{0AC17CCF-F92C-4582-A5F3-97E6B355AEF4}" destId="{3D8B2FC7-4900-4F7E-9838-A075200C0B41}" srcOrd="4" destOrd="0" presId="urn:microsoft.com/office/officeart/2005/8/layout/radial6"/>
    <dgm:cxn modelId="{0EADA63D-405A-4FBC-8E23-B22141ADA805}" type="presParOf" srcId="{0AC17CCF-F92C-4582-A5F3-97E6B355AEF4}" destId="{10A924EB-F02C-4B21-9893-6AC899453832}" srcOrd="5" destOrd="0" presId="urn:microsoft.com/office/officeart/2005/8/layout/radial6"/>
    <dgm:cxn modelId="{12323C92-3037-472B-B74C-1EA9BD34739C}" type="presParOf" srcId="{0AC17CCF-F92C-4582-A5F3-97E6B355AEF4}" destId="{529ED76B-DD25-4FE7-ACB0-3AEE2036338E}" srcOrd="6" destOrd="0" presId="urn:microsoft.com/office/officeart/2005/8/layout/radial6"/>
    <dgm:cxn modelId="{E25EBCF7-828E-4172-B6BE-ED8674C36445}" type="presParOf" srcId="{0AC17CCF-F92C-4582-A5F3-97E6B355AEF4}" destId="{7CE1602C-80AF-4AC3-9D8B-58EFC4F0EB0B}" srcOrd="7" destOrd="0" presId="urn:microsoft.com/office/officeart/2005/8/layout/radial6"/>
    <dgm:cxn modelId="{4205C103-3949-47B1-AE92-4ADF61CDF27E}" type="presParOf" srcId="{0AC17CCF-F92C-4582-A5F3-97E6B355AEF4}" destId="{3D3CC869-2C80-41A8-B59F-5BD84760BFE5}" srcOrd="8" destOrd="0" presId="urn:microsoft.com/office/officeart/2005/8/layout/radial6"/>
    <dgm:cxn modelId="{126C203D-C31D-4F18-B186-5076680A7C24}" type="presParOf" srcId="{0AC17CCF-F92C-4582-A5F3-97E6B355AEF4}" destId="{8F16FA75-3929-467B-9544-0D3DACD1F9EE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7A6614-CB76-4DC2-85AC-A8A6F4D10E5E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FCA5A299-39BB-4A4B-8379-DC22A259AF72}">
      <dgm:prSet phldrT="[Texto]"/>
      <dgm:spPr>
        <a:solidFill>
          <a:schemeClr val="tx2">
            <a:lumMod val="40000"/>
            <a:lumOff val="60000"/>
          </a:schemeClr>
        </a:solidFill>
        <a:ln w="41275" cmpd="sng">
          <a:solidFill>
            <a:schemeClr val="tx2">
              <a:lumMod val="75000"/>
            </a:schemeClr>
          </a:solidFill>
          <a:prstDash val="solid"/>
        </a:ln>
      </dgm:spPr>
      <dgm:t>
        <a:bodyPr/>
        <a:lstStyle/>
        <a:p>
          <a:r>
            <a:rPr lang="es-ES" b="1" dirty="0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Un centre </a:t>
          </a:r>
          <a:r>
            <a:rPr lang="es-ES" b="1" dirty="0" err="1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compromès</a:t>
          </a:r>
          <a:r>
            <a:rPr lang="es-ES" b="1" dirty="0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 i </a:t>
          </a:r>
          <a:r>
            <a:rPr lang="es-ES" b="1" dirty="0" err="1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arrelat</a:t>
          </a:r>
          <a:r>
            <a:rPr lang="es-ES" b="1" dirty="0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 al </a:t>
          </a:r>
          <a:r>
            <a:rPr lang="es-ES" b="1" dirty="0" err="1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seu</a:t>
          </a:r>
          <a:r>
            <a:rPr lang="es-ES" b="1" dirty="0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 </a:t>
          </a:r>
          <a:r>
            <a:rPr lang="es-ES" b="1" dirty="0" err="1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entorn</a:t>
          </a:r>
          <a:endParaRPr lang="ca-ES" b="1" dirty="0">
            <a:solidFill>
              <a:schemeClr val="tx2">
                <a:lumMod val="50000"/>
              </a:schemeClr>
            </a:solidFill>
            <a:latin typeface="Trebuchet MS" panose="020B0603020202020204" pitchFamily="34" charset="0"/>
          </a:endParaRPr>
        </a:p>
      </dgm:t>
    </dgm:pt>
    <dgm:pt modelId="{15E784EF-7AED-4CF9-9979-5AAEC6B89D1B}" type="parTrans" cxnId="{FF40AA2E-CC4E-441A-933A-CEA5398197BE}">
      <dgm:prSet/>
      <dgm:spPr/>
      <dgm:t>
        <a:bodyPr/>
        <a:lstStyle/>
        <a:p>
          <a:endParaRPr lang="ca-ES"/>
        </a:p>
      </dgm:t>
    </dgm:pt>
    <dgm:pt modelId="{200716D3-0CCB-4AFF-BFA5-4E4AEF3C33FC}" type="sibTrans" cxnId="{FF40AA2E-CC4E-441A-933A-CEA5398197BE}">
      <dgm:prSet/>
      <dgm:spPr/>
      <dgm:t>
        <a:bodyPr/>
        <a:lstStyle/>
        <a:p>
          <a:endParaRPr lang="ca-ES"/>
        </a:p>
      </dgm:t>
    </dgm:pt>
    <dgm:pt modelId="{E1F6C3EF-1133-4911-9CFD-F7C226AB8DF0}">
      <dgm:prSet phldrT="[Texto]" custT="1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sz="1500" b="1" dirty="0" err="1" smtClean="0">
              <a:latin typeface="Trebuchet MS" panose="020B0603020202020204" pitchFamily="34" charset="0"/>
            </a:rPr>
            <a:t>Civisme</a:t>
          </a:r>
          <a:r>
            <a:rPr lang="es-ES" sz="1500" b="1" dirty="0" smtClean="0">
              <a:latin typeface="Trebuchet MS" panose="020B0603020202020204" pitchFamily="34" charset="0"/>
            </a:rPr>
            <a:t> i </a:t>
          </a:r>
          <a:r>
            <a:rPr lang="es-ES" sz="1500" b="1" dirty="0" err="1" smtClean="0">
              <a:latin typeface="Trebuchet MS" panose="020B0603020202020204" pitchFamily="34" charset="0"/>
            </a:rPr>
            <a:t>esperit</a:t>
          </a:r>
          <a:r>
            <a:rPr lang="es-ES" sz="1500" b="1" dirty="0" smtClean="0">
              <a:latin typeface="Trebuchet MS" panose="020B0603020202020204" pitchFamily="34" charset="0"/>
            </a:rPr>
            <a:t> </a:t>
          </a:r>
          <a:r>
            <a:rPr lang="es-ES" sz="1500" b="1" dirty="0" err="1" smtClean="0">
              <a:latin typeface="Trebuchet MS" panose="020B0603020202020204" pitchFamily="34" charset="0"/>
            </a:rPr>
            <a:t>solidari</a:t>
          </a:r>
          <a:endParaRPr lang="ca-ES" sz="1500" b="1" dirty="0">
            <a:latin typeface="Trebuchet MS" panose="020B0603020202020204" pitchFamily="34" charset="0"/>
          </a:endParaRPr>
        </a:p>
      </dgm:t>
    </dgm:pt>
    <dgm:pt modelId="{77BCAF6C-18B1-4D3F-A045-1BFD9FA537D8}" type="parTrans" cxnId="{39D4C846-0A78-4337-AFCC-CB0CEE70C738}">
      <dgm:prSet/>
      <dgm:spPr/>
      <dgm:t>
        <a:bodyPr/>
        <a:lstStyle/>
        <a:p>
          <a:endParaRPr lang="ca-ES"/>
        </a:p>
      </dgm:t>
    </dgm:pt>
    <dgm:pt modelId="{E97A5F02-A9F0-4C28-B4BB-F83D0F12CB0A}" type="sibTrans" cxnId="{39D4C846-0A78-4337-AFCC-CB0CEE70C738}">
      <dgm:prSet/>
      <dgm:spPr/>
      <dgm:t>
        <a:bodyPr/>
        <a:lstStyle/>
        <a:p>
          <a:endParaRPr lang="ca-ES"/>
        </a:p>
      </dgm:t>
    </dgm:pt>
    <dgm:pt modelId="{F742859A-293A-4E44-A230-39FB14F49F4F}">
      <dgm:prSet phldrT="[Texto]" custT="1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sz="1450" b="1" dirty="0" err="1" smtClean="0">
              <a:latin typeface="Trebuchet MS" panose="020B0603020202020204" pitchFamily="34" charset="0"/>
            </a:rPr>
            <a:t>Convivència</a:t>
          </a:r>
          <a:r>
            <a:rPr lang="es-ES" sz="1450" b="1" dirty="0" smtClean="0">
              <a:latin typeface="Trebuchet MS" panose="020B0603020202020204" pitchFamily="34" charset="0"/>
            </a:rPr>
            <a:t> i respecte</a:t>
          </a:r>
          <a:endParaRPr lang="ca-ES" sz="1450" b="1" dirty="0">
            <a:latin typeface="Trebuchet MS" panose="020B0603020202020204" pitchFamily="34" charset="0"/>
          </a:endParaRPr>
        </a:p>
      </dgm:t>
    </dgm:pt>
    <dgm:pt modelId="{321160DE-7046-4BE2-9DD2-28D1F32DA26B}" type="parTrans" cxnId="{DE103852-A0F8-400B-A8FD-0FEFE30C8081}">
      <dgm:prSet/>
      <dgm:spPr/>
      <dgm:t>
        <a:bodyPr/>
        <a:lstStyle/>
        <a:p>
          <a:endParaRPr lang="ca-ES"/>
        </a:p>
      </dgm:t>
    </dgm:pt>
    <dgm:pt modelId="{8EE984EF-14F0-4ED0-9D62-EB01ED38596D}" type="sibTrans" cxnId="{DE103852-A0F8-400B-A8FD-0FEFE30C8081}">
      <dgm:prSet/>
      <dgm:spPr/>
      <dgm:t>
        <a:bodyPr/>
        <a:lstStyle/>
        <a:p>
          <a:endParaRPr lang="ca-ES"/>
        </a:p>
      </dgm:t>
    </dgm:pt>
    <dgm:pt modelId="{23CF59E4-2FFF-49A4-8C0D-8587F099230B}">
      <dgm:prSet phldrT="[Texto]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b="1" dirty="0" err="1" smtClean="0">
              <a:latin typeface="Trebuchet MS" panose="020B0603020202020204" pitchFamily="34" charset="0"/>
            </a:rPr>
            <a:t>Hàbits</a:t>
          </a:r>
          <a:r>
            <a:rPr lang="es-ES" b="1" dirty="0" smtClean="0">
              <a:latin typeface="Trebuchet MS" panose="020B0603020202020204" pitchFamily="34" charset="0"/>
            </a:rPr>
            <a:t> saludables</a:t>
          </a:r>
          <a:endParaRPr lang="ca-ES" b="1" dirty="0">
            <a:latin typeface="Trebuchet MS" panose="020B0603020202020204" pitchFamily="34" charset="0"/>
          </a:endParaRPr>
        </a:p>
      </dgm:t>
    </dgm:pt>
    <dgm:pt modelId="{2E42DA5B-8BB1-4FBE-B1BB-9CEBEABB28E2}" type="parTrans" cxnId="{A9D90B8E-EA45-4129-9CC4-01B3831D9E02}">
      <dgm:prSet/>
      <dgm:spPr/>
      <dgm:t>
        <a:bodyPr/>
        <a:lstStyle/>
        <a:p>
          <a:endParaRPr lang="ca-ES"/>
        </a:p>
      </dgm:t>
    </dgm:pt>
    <dgm:pt modelId="{8A2AE343-CF87-4FBA-8D3A-29B651DC5792}" type="sibTrans" cxnId="{A9D90B8E-EA45-4129-9CC4-01B3831D9E02}">
      <dgm:prSet/>
      <dgm:spPr/>
      <dgm:t>
        <a:bodyPr/>
        <a:lstStyle/>
        <a:p>
          <a:endParaRPr lang="ca-ES"/>
        </a:p>
      </dgm:t>
    </dgm:pt>
    <dgm:pt modelId="{7B5F67D5-24E4-4923-BA6D-CDF412A91BD5}">
      <dgm:prSet phldrT="[Texto]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b="1" dirty="0" err="1" smtClean="0">
              <a:latin typeface="Trebuchet MS" panose="020B0603020202020204" pitchFamily="34" charset="0"/>
            </a:rPr>
            <a:t>Ús</a:t>
          </a:r>
          <a:r>
            <a:rPr lang="es-ES" b="1" dirty="0" smtClean="0">
              <a:latin typeface="Trebuchet MS" panose="020B0603020202020204" pitchFamily="34" charset="0"/>
            </a:rPr>
            <a:t> de noves </a:t>
          </a:r>
          <a:r>
            <a:rPr lang="es-ES" b="1" dirty="0" err="1" smtClean="0">
              <a:latin typeface="Trebuchet MS" panose="020B0603020202020204" pitchFamily="34" charset="0"/>
            </a:rPr>
            <a:t>tecnologies</a:t>
          </a:r>
          <a:endParaRPr lang="ca-ES" b="1" dirty="0">
            <a:latin typeface="Trebuchet MS" panose="020B0603020202020204" pitchFamily="34" charset="0"/>
          </a:endParaRPr>
        </a:p>
      </dgm:t>
    </dgm:pt>
    <dgm:pt modelId="{CB9F9907-1725-4CCC-B1F4-8C93DEF96D71}" type="parTrans" cxnId="{DBD812C2-7B92-482C-AB10-D829FCD2E974}">
      <dgm:prSet/>
      <dgm:spPr/>
      <dgm:t>
        <a:bodyPr/>
        <a:lstStyle/>
        <a:p>
          <a:endParaRPr lang="ca-ES"/>
        </a:p>
      </dgm:t>
    </dgm:pt>
    <dgm:pt modelId="{6CFD6A11-CC2F-4553-AAB2-FEFD211F6725}" type="sibTrans" cxnId="{DBD812C2-7B92-482C-AB10-D829FCD2E974}">
      <dgm:prSet/>
      <dgm:spPr/>
      <dgm:t>
        <a:bodyPr/>
        <a:lstStyle/>
        <a:p>
          <a:endParaRPr lang="ca-ES"/>
        </a:p>
      </dgm:t>
    </dgm:pt>
    <dgm:pt modelId="{069AFB23-94D9-4E04-839B-B33BAECDBCA5}">
      <dgm:prSet phldrT="[Texto]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b="1" dirty="0" smtClean="0">
              <a:latin typeface="Trebuchet MS" panose="020B0603020202020204" pitchFamily="34" charset="0"/>
            </a:rPr>
            <a:t>Respecte </a:t>
          </a:r>
          <a:r>
            <a:rPr lang="es-ES" b="1" dirty="0" err="1" smtClean="0">
              <a:latin typeface="Trebuchet MS" panose="020B0603020202020204" pitchFamily="34" charset="0"/>
            </a:rPr>
            <a:t>pel</a:t>
          </a:r>
          <a:r>
            <a:rPr lang="es-ES" b="1" dirty="0" smtClean="0">
              <a:latin typeface="Trebuchet MS" panose="020B0603020202020204" pitchFamily="34" charset="0"/>
            </a:rPr>
            <a:t> </a:t>
          </a:r>
          <a:r>
            <a:rPr lang="es-ES" b="1" dirty="0" err="1" smtClean="0">
              <a:latin typeface="Trebuchet MS" panose="020B0603020202020204" pitchFamily="34" charset="0"/>
            </a:rPr>
            <a:t>medi</a:t>
          </a:r>
          <a:r>
            <a:rPr lang="es-ES" b="1" dirty="0" smtClean="0">
              <a:latin typeface="Trebuchet MS" panose="020B0603020202020204" pitchFamily="34" charset="0"/>
            </a:rPr>
            <a:t> </a:t>
          </a:r>
          <a:r>
            <a:rPr lang="es-ES" b="1" dirty="0" err="1" smtClean="0">
              <a:latin typeface="Trebuchet MS" panose="020B0603020202020204" pitchFamily="34" charset="0"/>
            </a:rPr>
            <a:t>ambient</a:t>
          </a:r>
          <a:endParaRPr lang="ca-ES" b="1" dirty="0">
            <a:latin typeface="Trebuchet MS" panose="020B0603020202020204" pitchFamily="34" charset="0"/>
          </a:endParaRPr>
        </a:p>
      </dgm:t>
    </dgm:pt>
    <dgm:pt modelId="{5BF3DEB7-D2CB-40C0-BB82-52FAE8026974}" type="parTrans" cxnId="{1A73D15C-BFB5-4E29-91A2-4DB25EFDDBBB}">
      <dgm:prSet/>
      <dgm:spPr/>
      <dgm:t>
        <a:bodyPr/>
        <a:lstStyle/>
        <a:p>
          <a:endParaRPr lang="ca-ES"/>
        </a:p>
      </dgm:t>
    </dgm:pt>
    <dgm:pt modelId="{58DBDD92-BD08-4F6D-A617-F469F633EE8F}" type="sibTrans" cxnId="{1A73D15C-BFB5-4E29-91A2-4DB25EFDDBBB}">
      <dgm:prSet/>
      <dgm:spPr/>
      <dgm:t>
        <a:bodyPr/>
        <a:lstStyle/>
        <a:p>
          <a:endParaRPr lang="ca-ES"/>
        </a:p>
      </dgm:t>
    </dgm:pt>
    <dgm:pt modelId="{1E8B1954-E274-419B-A93E-41AF55F58046}">
      <dgm:prSet phldrT="[Texto]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b="1" dirty="0" err="1" smtClean="0">
              <a:latin typeface="Trebuchet MS" panose="020B0603020202020204" pitchFamily="34" charset="0"/>
            </a:rPr>
            <a:t>Dinamisme</a:t>
          </a:r>
          <a:r>
            <a:rPr lang="es-ES" b="1" dirty="0" smtClean="0">
              <a:latin typeface="Trebuchet MS" panose="020B0603020202020204" pitchFamily="34" charset="0"/>
            </a:rPr>
            <a:t> i </a:t>
          </a:r>
          <a:r>
            <a:rPr lang="es-ES" b="1" dirty="0" err="1" smtClean="0">
              <a:latin typeface="Trebuchet MS" panose="020B0603020202020204" pitchFamily="34" charset="0"/>
            </a:rPr>
            <a:t>innovació</a:t>
          </a:r>
          <a:r>
            <a:rPr lang="es-ES" b="1" dirty="0" smtClean="0">
              <a:latin typeface="Trebuchet MS" panose="020B0603020202020204" pitchFamily="34" charset="0"/>
            </a:rPr>
            <a:t> </a:t>
          </a:r>
          <a:r>
            <a:rPr lang="es-ES" b="1" dirty="0" err="1" smtClean="0">
              <a:latin typeface="Trebuchet MS" panose="020B0603020202020204" pitchFamily="34" charset="0"/>
            </a:rPr>
            <a:t>educatives</a:t>
          </a:r>
          <a:endParaRPr lang="ca-ES" b="1" dirty="0">
            <a:latin typeface="Trebuchet MS" panose="020B0603020202020204" pitchFamily="34" charset="0"/>
          </a:endParaRPr>
        </a:p>
      </dgm:t>
    </dgm:pt>
    <dgm:pt modelId="{281D8C93-A39B-422A-8ED5-C9D7CAE0DDDE}" type="parTrans" cxnId="{67C55DF7-7173-4584-B565-D63C02183B52}">
      <dgm:prSet/>
      <dgm:spPr/>
      <dgm:t>
        <a:bodyPr/>
        <a:lstStyle/>
        <a:p>
          <a:endParaRPr lang="ca-ES"/>
        </a:p>
      </dgm:t>
    </dgm:pt>
    <dgm:pt modelId="{F38538CC-6DB5-4A52-939B-4C37E276CC44}" type="sibTrans" cxnId="{67C55DF7-7173-4584-B565-D63C02183B52}">
      <dgm:prSet/>
      <dgm:spPr/>
      <dgm:t>
        <a:bodyPr/>
        <a:lstStyle/>
        <a:p>
          <a:endParaRPr lang="ca-ES"/>
        </a:p>
      </dgm:t>
    </dgm:pt>
    <dgm:pt modelId="{2DB36D7C-91DB-40A9-85BC-6E764C781FDF}" type="pres">
      <dgm:prSet presAssocID="{977A6614-CB76-4DC2-85AC-A8A6F4D10E5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BED39798-1492-46CD-8F6B-4618EB8A4E10}" type="pres">
      <dgm:prSet presAssocID="{FCA5A299-39BB-4A4B-8379-DC22A259AF7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ca-ES"/>
        </a:p>
      </dgm:t>
    </dgm:pt>
    <dgm:pt modelId="{823815E6-2DE6-4565-9327-0486A3D0C5F5}" type="pres">
      <dgm:prSet presAssocID="{E1F6C3EF-1133-4911-9CFD-F7C226AB8DF0}" presName="Accent1" presStyleCnt="0"/>
      <dgm:spPr/>
    </dgm:pt>
    <dgm:pt modelId="{EE2F3E3F-24DA-4A1F-8473-D51E79A7CB86}" type="pres">
      <dgm:prSet presAssocID="{E1F6C3EF-1133-4911-9CFD-F7C226AB8DF0}" presName="Accent" presStyleLbl="bgShp" presStyleIdx="0" presStyleCnt="6"/>
      <dgm:spPr/>
    </dgm:pt>
    <dgm:pt modelId="{FFB3BF21-C430-4375-92A9-15E24F772A28}" type="pres">
      <dgm:prSet presAssocID="{E1F6C3EF-1133-4911-9CFD-F7C226AB8DF0}" presName="Child1" presStyleLbl="node1" presStyleIdx="0" presStyleCnt="6" custLinFactNeighborX="-6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9C6BA6-A5F0-42E5-A4A1-638DB8B000CB}" type="pres">
      <dgm:prSet presAssocID="{F742859A-293A-4E44-A230-39FB14F49F4F}" presName="Accent2" presStyleCnt="0"/>
      <dgm:spPr/>
    </dgm:pt>
    <dgm:pt modelId="{4D79AD7E-5E9F-41D9-92F3-0001846EE210}" type="pres">
      <dgm:prSet presAssocID="{F742859A-293A-4E44-A230-39FB14F49F4F}" presName="Accent" presStyleLbl="bgShp" presStyleIdx="1" presStyleCnt="6"/>
      <dgm:spPr>
        <a:solidFill>
          <a:schemeClr val="accent3">
            <a:lumMod val="75000"/>
          </a:schemeClr>
        </a:solidFill>
      </dgm:spPr>
    </dgm:pt>
    <dgm:pt modelId="{3207FA65-D45F-4B7C-B112-DD8E8A258D16}" type="pres">
      <dgm:prSet presAssocID="{F742859A-293A-4E44-A230-39FB14F49F4F}" presName="Child2" presStyleLbl="node1" presStyleIdx="1" presStyleCnt="6" custScaleX="1042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2BF1587-2B28-49F9-AAEC-E96DAC32C4BD}" type="pres">
      <dgm:prSet presAssocID="{23CF59E4-2FFF-49A4-8C0D-8587F099230B}" presName="Accent3" presStyleCnt="0"/>
      <dgm:spPr/>
    </dgm:pt>
    <dgm:pt modelId="{83880942-FD60-4D11-8857-74997E2ED36E}" type="pres">
      <dgm:prSet presAssocID="{23CF59E4-2FFF-49A4-8C0D-8587F099230B}" presName="Accent" presStyleLbl="bgShp" presStyleIdx="2" presStyleCnt="6"/>
      <dgm:spPr>
        <a:solidFill>
          <a:schemeClr val="accent3">
            <a:lumMod val="75000"/>
          </a:schemeClr>
        </a:solidFill>
      </dgm:spPr>
    </dgm:pt>
    <dgm:pt modelId="{9F4F541A-81C5-46DD-8401-DF65F1167978}" type="pres">
      <dgm:prSet presAssocID="{23CF59E4-2FFF-49A4-8C0D-8587F099230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AC0ACA-2D0F-4B80-B625-0261D0297883}" type="pres">
      <dgm:prSet presAssocID="{7B5F67D5-24E4-4923-BA6D-CDF412A91BD5}" presName="Accent4" presStyleCnt="0"/>
      <dgm:spPr/>
    </dgm:pt>
    <dgm:pt modelId="{1924B642-3B03-4373-B4D4-1DA8C40455F4}" type="pres">
      <dgm:prSet presAssocID="{7B5F67D5-24E4-4923-BA6D-CDF412A91BD5}" presName="Accent" presStyleLbl="bgShp" presStyleIdx="3" presStyleCnt="6"/>
      <dgm:spPr>
        <a:solidFill>
          <a:schemeClr val="accent3">
            <a:lumMod val="75000"/>
          </a:schemeClr>
        </a:solidFill>
      </dgm:spPr>
    </dgm:pt>
    <dgm:pt modelId="{8B51C72E-0967-4EEA-B8AF-8BD1456085D9}" type="pres">
      <dgm:prSet presAssocID="{7B5F67D5-24E4-4923-BA6D-CDF412A91BD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9BC2C5-4038-44DE-BC99-38A40FCF84FC}" type="pres">
      <dgm:prSet presAssocID="{069AFB23-94D9-4E04-839B-B33BAECDBCA5}" presName="Accent5" presStyleCnt="0"/>
      <dgm:spPr/>
    </dgm:pt>
    <dgm:pt modelId="{D6B57042-CAC7-4CB1-876D-A09662D9FF29}" type="pres">
      <dgm:prSet presAssocID="{069AFB23-94D9-4E04-839B-B33BAECDBCA5}" presName="Accent" presStyleLbl="bgShp" presStyleIdx="4" presStyleCnt="6"/>
      <dgm:spPr>
        <a:solidFill>
          <a:schemeClr val="accent3">
            <a:lumMod val="75000"/>
          </a:schemeClr>
        </a:solidFill>
      </dgm:spPr>
    </dgm:pt>
    <dgm:pt modelId="{5673BF40-D335-4E5C-8923-795903D02A18}" type="pres">
      <dgm:prSet presAssocID="{069AFB23-94D9-4E04-839B-B33BAECDBCA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16479E-7F79-452E-8495-2DE24F7072B7}" type="pres">
      <dgm:prSet presAssocID="{1E8B1954-E274-419B-A93E-41AF55F58046}" presName="Accent6" presStyleCnt="0"/>
      <dgm:spPr/>
    </dgm:pt>
    <dgm:pt modelId="{6A8C4CDC-1700-4970-9E42-EBD4312B1466}" type="pres">
      <dgm:prSet presAssocID="{1E8B1954-E274-419B-A93E-41AF55F58046}" presName="Accent" presStyleLbl="bgShp" presStyleIdx="5" presStyleCnt="6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ca-ES"/>
        </a:p>
      </dgm:t>
    </dgm:pt>
    <dgm:pt modelId="{BA83AD1C-B7FE-425D-93D8-36F9CBDA10AB}" type="pres">
      <dgm:prSet presAssocID="{1E8B1954-E274-419B-A93E-41AF55F5804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BD812C2-7B92-482C-AB10-D829FCD2E974}" srcId="{FCA5A299-39BB-4A4B-8379-DC22A259AF72}" destId="{7B5F67D5-24E4-4923-BA6D-CDF412A91BD5}" srcOrd="3" destOrd="0" parTransId="{CB9F9907-1725-4CCC-B1F4-8C93DEF96D71}" sibTransId="{6CFD6A11-CC2F-4553-AAB2-FEFD211F6725}"/>
    <dgm:cxn modelId="{1AC46B9D-C43A-48EE-9AE3-59A5ADB78EC5}" type="presOf" srcId="{E1F6C3EF-1133-4911-9CFD-F7C226AB8DF0}" destId="{FFB3BF21-C430-4375-92A9-15E24F772A28}" srcOrd="0" destOrd="0" presId="urn:microsoft.com/office/officeart/2011/layout/HexagonRadial"/>
    <dgm:cxn modelId="{BE3E492F-4BF7-44F0-B5C3-EEDFE772437C}" type="presOf" srcId="{23CF59E4-2FFF-49A4-8C0D-8587F099230B}" destId="{9F4F541A-81C5-46DD-8401-DF65F1167978}" srcOrd="0" destOrd="0" presId="urn:microsoft.com/office/officeart/2011/layout/HexagonRadial"/>
    <dgm:cxn modelId="{1A73D15C-BFB5-4E29-91A2-4DB25EFDDBBB}" srcId="{FCA5A299-39BB-4A4B-8379-DC22A259AF72}" destId="{069AFB23-94D9-4E04-839B-B33BAECDBCA5}" srcOrd="4" destOrd="0" parTransId="{5BF3DEB7-D2CB-40C0-BB82-52FAE8026974}" sibTransId="{58DBDD92-BD08-4F6D-A617-F469F633EE8F}"/>
    <dgm:cxn modelId="{0C87F0E2-74F9-4CA0-83CD-31FB4842EFE9}" type="presOf" srcId="{069AFB23-94D9-4E04-839B-B33BAECDBCA5}" destId="{5673BF40-D335-4E5C-8923-795903D02A18}" srcOrd="0" destOrd="0" presId="urn:microsoft.com/office/officeart/2011/layout/HexagonRadial"/>
    <dgm:cxn modelId="{39D4C846-0A78-4337-AFCC-CB0CEE70C738}" srcId="{FCA5A299-39BB-4A4B-8379-DC22A259AF72}" destId="{E1F6C3EF-1133-4911-9CFD-F7C226AB8DF0}" srcOrd="0" destOrd="0" parTransId="{77BCAF6C-18B1-4D3F-A045-1BFD9FA537D8}" sibTransId="{E97A5F02-A9F0-4C28-B4BB-F83D0F12CB0A}"/>
    <dgm:cxn modelId="{DE103852-A0F8-400B-A8FD-0FEFE30C8081}" srcId="{FCA5A299-39BB-4A4B-8379-DC22A259AF72}" destId="{F742859A-293A-4E44-A230-39FB14F49F4F}" srcOrd="1" destOrd="0" parTransId="{321160DE-7046-4BE2-9DD2-28D1F32DA26B}" sibTransId="{8EE984EF-14F0-4ED0-9D62-EB01ED38596D}"/>
    <dgm:cxn modelId="{6DBD0F7C-43E0-4CFF-A3BC-11A677B6EFED}" type="presOf" srcId="{F742859A-293A-4E44-A230-39FB14F49F4F}" destId="{3207FA65-D45F-4B7C-B112-DD8E8A258D16}" srcOrd="0" destOrd="0" presId="urn:microsoft.com/office/officeart/2011/layout/HexagonRadial"/>
    <dgm:cxn modelId="{A9D90B8E-EA45-4129-9CC4-01B3831D9E02}" srcId="{FCA5A299-39BB-4A4B-8379-DC22A259AF72}" destId="{23CF59E4-2FFF-49A4-8C0D-8587F099230B}" srcOrd="2" destOrd="0" parTransId="{2E42DA5B-8BB1-4FBE-B1BB-9CEBEABB28E2}" sibTransId="{8A2AE343-CF87-4FBA-8D3A-29B651DC5792}"/>
    <dgm:cxn modelId="{67C55DF7-7173-4584-B565-D63C02183B52}" srcId="{FCA5A299-39BB-4A4B-8379-DC22A259AF72}" destId="{1E8B1954-E274-419B-A93E-41AF55F58046}" srcOrd="5" destOrd="0" parTransId="{281D8C93-A39B-422A-8ED5-C9D7CAE0DDDE}" sibTransId="{F38538CC-6DB5-4A52-939B-4C37E276CC44}"/>
    <dgm:cxn modelId="{1C58F786-D225-483A-8B06-F48B9096594E}" type="presOf" srcId="{1E8B1954-E274-419B-A93E-41AF55F58046}" destId="{BA83AD1C-B7FE-425D-93D8-36F9CBDA10AB}" srcOrd="0" destOrd="0" presId="urn:microsoft.com/office/officeart/2011/layout/HexagonRadial"/>
    <dgm:cxn modelId="{CC3DBFA2-A1A8-4C57-B9C6-297B2A15B643}" type="presOf" srcId="{FCA5A299-39BB-4A4B-8379-DC22A259AF72}" destId="{BED39798-1492-46CD-8F6B-4618EB8A4E10}" srcOrd="0" destOrd="0" presId="urn:microsoft.com/office/officeart/2011/layout/HexagonRadial"/>
    <dgm:cxn modelId="{BBD6029B-7C4A-43F7-B19F-2C3AF5952FC4}" type="presOf" srcId="{977A6614-CB76-4DC2-85AC-A8A6F4D10E5E}" destId="{2DB36D7C-91DB-40A9-85BC-6E764C781FDF}" srcOrd="0" destOrd="0" presId="urn:microsoft.com/office/officeart/2011/layout/HexagonRadial"/>
    <dgm:cxn modelId="{FF40AA2E-CC4E-441A-933A-CEA5398197BE}" srcId="{977A6614-CB76-4DC2-85AC-A8A6F4D10E5E}" destId="{FCA5A299-39BB-4A4B-8379-DC22A259AF72}" srcOrd="0" destOrd="0" parTransId="{15E784EF-7AED-4CF9-9979-5AAEC6B89D1B}" sibTransId="{200716D3-0CCB-4AFF-BFA5-4E4AEF3C33FC}"/>
    <dgm:cxn modelId="{7E11EDF4-CEDB-43BD-8753-CEADE7907BC6}" type="presOf" srcId="{7B5F67D5-24E4-4923-BA6D-CDF412A91BD5}" destId="{8B51C72E-0967-4EEA-B8AF-8BD1456085D9}" srcOrd="0" destOrd="0" presId="urn:microsoft.com/office/officeart/2011/layout/HexagonRadial"/>
    <dgm:cxn modelId="{02FF7FCC-5BCC-42CE-97C8-B9B13A8D03AF}" type="presParOf" srcId="{2DB36D7C-91DB-40A9-85BC-6E764C781FDF}" destId="{BED39798-1492-46CD-8F6B-4618EB8A4E10}" srcOrd="0" destOrd="0" presId="urn:microsoft.com/office/officeart/2011/layout/HexagonRadial"/>
    <dgm:cxn modelId="{3AD38F50-72EC-4862-952F-5A9C0CD01B08}" type="presParOf" srcId="{2DB36D7C-91DB-40A9-85BC-6E764C781FDF}" destId="{823815E6-2DE6-4565-9327-0486A3D0C5F5}" srcOrd="1" destOrd="0" presId="urn:microsoft.com/office/officeart/2011/layout/HexagonRadial"/>
    <dgm:cxn modelId="{755F33C6-A5BC-47A7-9A1D-4869469CFCD6}" type="presParOf" srcId="{823815E6-2DE6-4565-9327-0486A3D0C5F5}" destId="{EE2F3E3F-24DA-4A1F-8473-D51E79A7CB86}" srcOrd="0" destOrd="0" presId="urn:microsoft.com/office/officeart/2011/layout/HexagonRadial"/>
    <dgm:cxn modelId="{62341E5C-06A4-4581-AB0F-F787C23F8E50}" type="presParOf" srcId="{2DB36D7C-91DB-40A9-85BC-6E764C781FDF}" destId="{FFB3BF21-C430-4375-92A9-15E24F772A28}" srcOrd="2" destOrd="0" presId="urn:microsoft.com/office/officeart/2011/layout/HexagonRadial"/>
    <dgm:cxn modelId="{9C509E4B-F49A-43BB-851C-80E4C8FDB4D5}" type="presParOf" srcId="{2DB36D7C-91DB-40A9-85BC-6E764C781FDF}" destId="{269C6BA6-A5F0-42E5-A4A1-638DB8B000CB}" srcOrd="3" destOrd="0" presId="urn:microsoft.com/office/officeart/2011/layout/HexagonRadial"/>
    <dgm:cxn modelId="{2D3232F4-4E1C-4C06-A332-830AFA7DD767}" type="presParOf" srcId="{269C6BA6-A5F0-42E5-A4A1-638DB8B000CB}" destId="{4D79AD7E-5E9F-41D9-92F3-0001846EE210}" srcOrd="0" destOrd="0" presId="urn:microsoft.com/office/officeart/2011/layout/HexagonRadial"/>
    <dgm:cxn modelId="{5C4A0B0F-37B9-4DCB-A044-1FFA0E08F5D6}" type="presParOf" srcId="{2DB36D7C-91DB-40A9-85BC-6E764C781FDF}" destId="{3207FA65-D45F-4B7C-B112-DD8E8A258D16}" srcOrd="4" destOrd="0" presId="urn:microsoft.com/office/officeart/2011/layout/HexagonRadial"/>
    <dgm:cxn modelId="{69CA0051-3380-4D9E-AB69-A10E16ED935B}" type="presParOf" srcId="{2DB36D7C-91DB-40A9-85BC-6E764C781FDF}" destId="{72BF1587-2B28-49F9-AAEC-E96DAC32C4BD}" srcOrd="5" destOrd="0" presId="urn:microsoft.com/office/officeart/2011/layout/HexagonRadial"/>
    <dgm:cxn modelId="{BE03961D-7156-4A20-8098-DAC0C1144A4B}" type="presParOf" srcId="{72BF1587-2B28-49F9-AAEC-E96DAC32C4BD}" destId="{83880942-FD60-4D11-8857-74997E2ED36E}" srcOrd="0" destOrd="0" presId="urn:microsoft.com/office/officeart/2011/layout/HexagonRadial"/>
    <dgm:cxn modelId="{F84003C0-0071-4BC5-B583-3E2B2FE021FA}" type="presParOf" srcId="{2DB36D7C-91DB-40A9-85BC-6E764C781FDF}" destId="{9F4F541A-81C5-46DD-8401-DF65F1167978}" srcOrd="6" destOrd="0" presId="urn:microsoft.com/office/officeart/2011/layout/HexagonRadial"/>
    <dgm:cxn modelId="{2E8B4888-D536-4BBF-B67B-A7CAB6FC75DB}" type="presParOf" srcId="{2DB36D7C-91DB-40A9-85BC-6E764C781FDF}" destId="{3FAC0ACA-2D0F-4B80-B625-0261D0297883}" srcOrd="7" destOrd="0" presId="urn:microsoft.com/office/officeart/2011/layout/HexagonRadial"/>
    <dgm:cxn modelId="{B70E4E92-0EF8-460B-8BEC-1FECFDA94677}" type="presParOf" srcId="{3FAC0ACA-2D0F-4B80-B625-0261D0297883}" destId="{1924B642-3B03-4373-B4D4-1DA8C40455F4}" srcOrd="0" destOrd="0" presId="urn:microsoft.com/office/officeart/2011/layout/HexagonRadial"/>
    <dgm:cxn modelId="{8DEE7F6F-990F-4B30-BF52-A79D880BE854}" type="presParOf" srcId="{2DB36D7C-91DB-40A9-85BC-6E764C781FDF}" destId="{8B51C72E-0967-4EEA-B8AF-8BD1456085D9}" srcOrd="8" destOrd="0" presId="urn:microsoft.com/office/officeart/2011/layout/HexagonRadial"/>
    <dgm:cxn modelId="{B1A271B7-1F90-4E38-8E25-1C5BFF4A53B0}" type="presParOf" srcId="{2DB36D7C-91DB-40A9-85BC-6E764C781FDF}" destId="{329BC2C5-4038-44DE-BC99-38A40FCF84FC}" srcOrd="9" destOrd="0" presId="urn:microsoft.com/office/officeart/2011/layout/HexagonRadial"/>
    <dgm:cxn modelId="{EC2D337C-38D8-4764-8CDD-5BCAB82C97CD}" type="presParOf" srcId="{329BC2C5-4038-44DE-BC99-38A40FCF84FC}" destId="{D6B57042-CAC7-4CB1-876D-A09662D9FF29}" srcOrd="0" destOrd="0" presId="urn:microsoft.com/office/officeart/2011/layout/HexagonRadial"/>
    <dgm:cxn modelId="{E51DE93C-A30A-4617-8F75-858B8616FA9F}" type="presParOf" srcId="{2DB36D7C-91DB-40A9-85BC-6E764C781FDF}" destId="{5673BF40-D335-4E5C-8923-795903D02A18}" srcOrd="10" destOrd="0" presId="urn:microsoft.com/office/officeart/2011/layout/HexagonRadial"/>
    <dgm:cxn modelId="{31B64D5F-B6C6-4B1B-8757-40701FA9FDF4}" type="presParOf" srcId="{2DB36D7C-91DB-40A9-85BC-6E764C781FDF}" destId="{5D16479E-7F79-452E-8495-2DE24F7072B7}" srcOrd="11" destOrd="0" presId="urn:microsoft.com/office/officeart/2011/layout/HexagonRadial"/>
    <dgm:cxn modelId="{685773C0-6D08-4477-A2B4-92EF5933066C}" type="presParOf" srcId="{5D16479E-7F79-452E-8495-2DE24F7072B7}" destId="{6A8C4CDC-1700-4970-9E42-EBD4312B1466}" srcOrd="0" destOrd="0" presId="urn:microsoft.com/office/officeart/2011/layout/HexagonRadial"/>
    <dgm:cxn modelId="{F0238747-5334-4419-9CB1-4058E28A016E}" type="presParOf" srcId="{2DB36D7C-91DB-40A9-85BC-6E764C781FDF}" destId="{BA83AD1C-B7FE-425D-93D8-36F9CBDA10A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889AC8-C73A-4794-9584-82DFF0DCC39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A0EE40A1-1E0C-49EA-A870-95B80B0C0CF5}">
      <dgm:prSet phldrT="[Texto]"/>
      <dgm:spPr>
        <a:solidFill>
          <a:schemeClr val="tx2">
            <a:lumMod val="50000"/>
          </a:schemeClr>
        </a:solidFill>
        <a:ln>
          <a:noFill/>
        </a:ln>
      </dgm:spPr>
      <dgm:t>
        <a:bodyPr/>
        <a:lstStyle/>
        <a:p>
          <a:r>
            <a:rPr lang="es-ES" b="1" dirty="0" err="1" smtClean="0">
              <a:latin typeface="Trebuchet MS" panose="020B0603020202020204" pitchFamily="34" charset="0"/>
            </a:rPr>
            <a:t>Llengua</a:t>
          </a:r>
          <a:r>
            <a:rPr lang="es-ES" b="1" dirty="0" smtClean="0">
              <a:latin typeface="Trebuchet MS" panose="020B0603020202020204" pitchFamily="34" charset="0"/>
            </a:rPr>
            <a:t> catalana </a:t>
          </a:r>
        </a:p>
        <a:p>
          <a:r>
            <a:rPr lang="es-ES" b="1" dirty="0" smtClean="0">
              <a:latin typeface="Trebuchet MS" panose="020B0603020202020204" pitchFamily="34" charset="0"/>
            </a:rPr>
            <a:t>3 </a:t>
          </a:r>
          <a:r>
            <a:rPr lang="es-ES" b="1" dirty="0" err="1" smtClean="0">
              <a:latin typeface="Trebuchet MS" panose="020B0603020202020204" pitchFamily="34" charset="0"/>
            </a:rPr>
            <a:t>hores</a:t>
          </a:r>
          <a:endParaRPr lang="ca-ES" b="1" dirty="0">
            <a:latin typeface="Trebuchet MS" panose="020B0603020202020204" pitchFamily="34" charset="0"/>
          </a:endParaRPr>
        </a:p>
      </dgm:t>
    </dgm:pt>
    <dgm:pt modelId="{B2FA20BF-EB46-4513-B15A-6083EC92E697}" type="parTrans" cxnId="{ABF27C14-F30D-421B-A708-92D82F5DF88C}">
      <dgm:prSet/>
      <dgm:spPr/>
      <dgm:t>
        <a:bodyPr/>
        <a:lstStyle/>
        <a:p>
          <a:endParaRPr lang="ca-ES"/>
        </a:p>
      </dgm:t>
    </dgm:pt>
    <dgm:pt modelId="{CE674361-B17F-42EA-B322-7AC28BBBD63A}" type="sibTrans" cxnId="{ABF27C14-F30D-421B-A708-92D82F5DF88C}">
      <dgm:prSet/>
      <dgm:spPr/>
      <dgm:t>
        <a:bodyPr/>
        <a:lstStyle/>
        <a:p>
          <a:endParaRPr lang="ca-ES"/>
        </a:p>
      </dgm:t>
    </dgm:pt>
    <dgm:pt modelId="{4C512B27-F281-48F1-B072-B9B92C76F904}">
      <dgm:prSet phldrT="[Texto]"/>
      <dgm:spPr>
        <a:solidFill>
          <a:schemeClr val="tx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s-ES" b="1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Mat. </a:t>
          </a:r>
          <a:r>
            <a:rPr lang="es-ES" b="1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Específiques</a:t>
          </a:r>
          <a:r>
            <a:rPr lang="es-ES" b="1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: </a:t>
          </a:r>
        </a:p>
        <a:p>
          <a:r>
            <a:rPr lang="es-ES" b="1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Lectura i </a:t>
          </a:r>
          <a:r>
            <a:rPr lang="es-ES" b="1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expressió</a:t>
          </a:r>
          <a:r>
            <a:rPr lang="es-ES" b="1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 oral 1 hora</a:t>
          </a:r>
        </a:p>
        <a:p>
          <a:r>
            <a:rPr lang="es-ES" b="1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Francès</a:t>
          </a:r>
          <a:r>
            <a:rPr lang="es-ES" b="1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 1 hora</a:t>
          </a:r>
          <a:endParaRPr lang="ca-ES" b="1" dirty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</dgm:t>
    </dgm:pt>
    <dgm:pt modelId="{1A2AB46E-F3D5-46FD-A52A-2875D5122DB9}" type="parTrans" cxnId="{737CE83D-76E1-4984-8925-6C75702855A6}">
      <dgm:prSet/>
      <dgm:spPr/>
      <dgm:t>
        <a:bodyPr/>
        <a:lstStyle/>
        <a:p>
          <a:endParaRPr lang="ca-ES"/>
        </a:p>
      </dgm:t>
    </dgm:pt>
    <dgm:pt modelId="{5FB15D39-C5A5-43A6-BF41-5E5AE35CCDCB}" type="sibTrans" cxnId="{737CE83D-76E1-4984-8925-6C75702855A6}">
      <dgm:prSet/>
      <dgm:spPr/>
      <dgm:t>
        <a:bodyPr/>
        <a:lstStyle/>
        <a:p>
          <a:endParaRPr lang="ca-ES"/>
        </a:p>
      </dgm:t>
    </dgm:pt>
    <dgm:pt modelId="{49904D1F-E2F3-4010-9813-1BB8F1BF0D5F}">
      <dgm:prSet phldrT="[Texto]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b="1" dirty="0" err="1" smtClean="0">
              <a:latin typeface="Trebuchet MS" panose="020B0603020202020204" pitchFamily="34" charset="0"/>
            </a:rPr>
            <a:t>Educació</a:t>
          </a:r>
          <a:r>
            <a:rPr lang="es-ES" b="1" dirty="0" smtClean="0">
              <a:latin typeface="Trebuchet MS" panose="020B0603020202020204" pitchFamily="34" charset="0"/>
            </a:rPr>
            <a:t> Física</a:t>
          </a:r>
        </a:p>
        <a:p>
          <a:r>
            <a:rPr lang="es-ES" b="1" dirty="0" smtClean="0">
              <a:latin typeface="Trebuchet MS" panose="020B0603020202020204" pitchFamily="34" charset="0"/>
            </a:rPr>
            <a:t>2 </a:t>
          </a:r>
          <a:r>
            <a:rPr lang="es-ES" b="1" dirty="0" err="1" smtClean="0">
              <a:latin typeface="Trebuchet MS" panose="020B0603020202020204" pitchFamily="34" charset="0"/>
            </a:rPr>
            <a:t>hores</a:t>
          </a:r>
          <a:endParaRPr lang="ca-ES" b="1" dirty="0">
            <a:latin typeface="Trebuchet MS" panose="020B0603020202020204" pitchFamily="34" charset="0"/>
          </a:endParaRPr>
        </a:p>
      </dgm:t>
    </dgm:pt>
    <dgm:pt modelId="{21DEBE80-9743-45DD-ACDB-ADBFE40FD296}" type="parTrans" cxnId="{835C4BA0-874E-45C4-ACC6-6DB677C655F3}">
      <dgm:prSet/>
      <dgm:spPr/>
      <dgm:t>
        <a:bodyPr/>
        <a:lstStyle/>
        <a:p>
          <a:endParaRPr lang="ca-ES"/>
        </a:p>
      </dgm:t>
    </dgm:pt>
    <dgm:pt modelId="{675709EB-E606-423E-B9CB-5E9CD3070DA9}" type="sibTrans" cxnId="{835C4BA0-874E-45C4-ACC6-6DB677C655F3}">
      <dgm:prSet/>
      <dgm:spPr/>
      <dgm:t>
        <a:bodyPr/>
        <a:lstStyle/>
        <a:p>
          <a:endParaRPr lang="ca-ES"/>
        </a:p>
      </dgm:t>
    </dgm:pt>
    <dgm:pt modelId="{CBAD0BC8-86DD-4873-9A25-C2BC5E481140}">
      <dgm:prSet phldrT="[Texto]"/>
      <dgm:spPr>
        <a:solidFill>
          <a:schemeClr val="bg2">
            <a:lumMod val="75000"/>
          </a:schemeClr>
        </a:solidFill>
        <a:ln>
          <a:noFill/>
        </a:ln>
      </dgm:spPr>
      <dgm:t>
        <a:bodyPr/>
        <a:lstStyle/>
        <a:p>
          <a:r>
            <a:rPr lang="es-ES" b="1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Religió/Cultura i </a:t>
          </a:r>
          <a:r>
            <a:rPr lang="es-ES" b="1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valors</a:t>
          </a:r>
          <a:r>
            <a:rPr lang="es-ES" b="1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 </a:t>
          </a:r>
          <a:r>
            <a:rPr lang="es-ES" b="1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ètics</a:t>
          </a:r>
          <a:endParaRPr lang="es-ES" b="1" dirty="0" smtClean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  <a:p>
          <a:r>
            <a:rPr lang="es-ES" b="1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1 hora</a:t>
          </a:r>
          <a:endParaRPr lang="ca-ES" b="1" dirty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</dgm:t>
    </dgm:pt>
    <dgm:pt modelId="{EC2FE7A4-9E85-4DA1-95C2-9BE4EB072870}" type="parTrans" cxnId="{9CE438C4-07CA-4598-825F-A170DFEC8156}">
      <dgm:prSet/>
      <dgm:spPr/>
      <dgm:t>
        <a:bodyPr/>
        <a:lstStyle/>
        <a:p>
          <a:endParaRPr lang="ca-ES"/>
        </a:p>
      </dgm:t>
    </dgm:pt>
    <dgm:pt modelId="{4DB8059E-D853-42F9-A9B8-EF8FCD48CC60}" type="sibTrans" cxnId="{9CE438C4-07CA-4598-825F-A170DFEC8156}">
      <dgm:prSet/>
      <dgm:spPr/>
      <dgm:t>
        <a:bodyPr/>
        <a:lstStyle/>
        <a:p>
          <a:endParaRPr lang="ca-ES"/>
        </a:p>
      </dgm:t>
    </dgm:pt>
    <dgm:pt modelId="{1620B111-5691-4DE8-BAC3-F1B6954AFD18}">
      <dgm:prSet/>
      <dgm:spPr>
        <a:solidFill>
          <a:schemeClr val="tx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s-ES" b="1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Llengua</a:t>
          </a:r>
          <a:r>
            <a:rPr lang="es-ES" b="1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 castellana </a:t>
          </a:r>
        </a:p>
        <a:p>
          <a:r>
            <a:rPr lang="es-ES" b="1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3 </a:t>
          </a:r>
          <a:r>
            <a:rPr lang="es-ES" b="1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hores</a:t>
          </a:r>
          <a:endParaRPr lang="ca-ES" b="1" dirty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</dgm:t>
    </dgm:pt>
    <dgm:pt modelId="{F2F1CD7D-3BC6-4689-9059-1F47CE7BF458}" type="parTrans" cxnId="{54B653CC-76DD-4EB7-81F7-132900324728}">
      <dgm:prSet/>
      <dgm:spPr/>
      <dgm:t>
        <a:bodyPr/>
        <a:lstStyle/>
        <a:p>
          <a:endParaRPr lang="ca-ES"/>
        </a:p>
      </dgm:t>
    </dgm:pt>
    <dgm:pt modelId="{05472DC9-3BAA-406C-A1B2-F2DB1188FAF3}" type="sibTrans" cxnId="{54B653CC-76DD-4EB7-81F7-132900324728}">
      <dgm:prSet/>
      <dgm:spPr/>
      <dgm:t>
        <a:bodyPr/>
        <a:lstStyle/>
        <a:p>
          <a:endParaRPr lang="ca-ES"/>
        </a:p>
      </dgm:t>
    </dgm:pt>
    <dgm:pt modelId="{04D158BC-D829-49E1-870F-1CFDFDB6B6EF}">
      <dgm:prSet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r>
            <a:rPr lang="es-ES" dirty="0" err="1" smtClean="0">
              <a:latin typeface="Trebuchet MS" panose="020B0603020202020204" pitchFamily="34" charset="0"/>
            </a:rPr>
            <a:t>Llengua</a:t>
          </a:r>
          <a:r>
            <a:rPr lang="es-ES" dirty="0" smtClean="0">
              <a:latin typeface="Trebuchet MS" panose="020B0603020202020204" pitchFamily="34" charset="0"/>
            </a:rPr>
            <a:t> </a:t>
          </a:r>
          <a:r>
            <a:rPr lang="es-ES" dirty="0" err="1" smtClean="0">
              <a:latin typeface="Trebuchet MS" panose="020B0603020202020204" pitchFamily="34" charset="0"/>
            </a:rPr>
            <a:t>anglesa</a:t>
          </a:r>
          <a:r>
            <a:rPr lang="es-ES" dirty="0" smtClean="0">
              <a:latin typeface="Trebuchet MS" panose="020B0603020202020204" pitchFamily="34" charset="0"/>
            </a:rPr>
            <a:t> </a:t>
          </a:r>
        </a:p>
        <a:p>
          <a:r>
            <a:rPr lang="es-ES" dirty="0" smtClean="0">
              <a:latin typeface="Trebuchet MS" panose="020B0603020202020204" pitchFamily="34" charset="0"/>
            </a:rPr>
            <a:t>3 </a:t>
          </a:r>
          <a:r>
            <a:rPr lang="es-ES" dirty="0" err="1" smtClean="0">
              <a:latin typeface="Trebuchet MS" panose="020B0603020202020204" pitchFamily="34" charset="0"/>
            </a:rPr>
            <a:t>hores</a:t>
          </a:r>
          <a:endParaRPr lang="ca-ES" dirty="0">
            <a:latin typeface="Trebuchet MS" panose="020B0603020202020204" pitchFamily="34" charset="0"/>
          </a:endParaRPr>
        </a:p>
      </dgm:t>
    </dgm:pt>
    <dgm:pt modelId="{83FFBBFF-64F3-4A4A-A38F-800101914036}" type="parTrans" cxnId="{8C7E63DA-92C6-45D8-AB8E-D93D4AFFDBBF}">
      <dgm:prSet/>
      <dgm:spPr/>
      <dgm:t>
        <a:bodyPr/>
        <a:lstStyle/>
        <a:p>
          <a:endParaRPr lang="ca-ES"/>
        </a:p>
      </dgm:t>
    </dgm:pt>
    <dgm:pt modelId="{CBB9B85A-8053-4A0C-85E5-FB0F7A405290}" type="sibTrans" cxnId="{8C7E63DA-92C6-45D8-AB8E-D93D4AFFDBBF}">
      <dgm:prSet/>
      <dgm:spPr/>
      <dgm:t>
        <a:bodyPr/>
        <a:lstStyle/>
        <a:p>
          <a:endParaRPr lang="ca-ES"/>
        </a:p>
      </dgm:t>
    </dgm:pt>
    <dgm:pt modelId="{BE86079D-4003-4B78-8704-ADD71F951901}">
      <dgm:prSet/>
      <dgm:spPr>
        <a:solidFill>
          <a:schemeClr val="bg2">
            <a:lumMod val="75000"/>
          </a:schemeClr>
        </a:solidFill>
        <a:ln>
          <a:noFill/>
        </a:ln>
      </dgm:spPr>
      <dgm:t>
        <a:bodyPr/>
        <a:lstStyle/>
        <a:p>
          <a:r>
            <a:rPr lang="es-ES" b="1" dirty="0" err="1" smtClean="0">
              <a:latin typeface="Trebuchet MS" panose="020B0603020202020204" pitchFamily="34" charset="0"/>
            </a:rPr>
            <a:t>Matemàtiques</a:t>
          </a:r>
          <a:endParaRPr lang="es-ES" b="1" dirty="0" smtClean="0">
            <a:latin typeface="Trebuchet MS" panose="020B0603020202020204" pitchFamily="34" charset="0"/>
          </a:endParaRPr>
        </a:p>
        <a:p>
          <a:r>
            <a:rPr lang="es-ES" b="1" dirty="0" smtClean="0">
              <a:latin typeface="Trebuchet MS" panose="020B0603020202020204" pitchFamily="34" charset="0"/>
            </a:rPr>
            <a:t>3 </a:t>
          </a:r>
          <a:r>
            <a:rPr lang="es-ES" b="1" dirty="0" err="1" smtClean="0">
              <a:latin typeface="Trebuchet MS" panose="020B0603020202020204" pitchFamily="34" charset="0"/>
            </a:rPr>
            <a:t>hores</a:t>
          </a:r>
          <a:endParaRPr lang="ca-ES" b="1" dirty="0">
            <a:latin typeface="Trebuchet MS" panose="020B0603020202020204" pitchFamily="34" charset="0"/>
          </a:endParaRPr>
        </a:p>
      </dgm:t>
    </dgm:pt>
    <dgm:pt modelId="{8AF0D8F5-EEBC-4BC4-988F-ABC9C3F8CD8E}" type="parTrans" cxnId="{35F7348E-5A4A-4616-9B3B-5707553FE11F}">
      <dgm:prSet/>
      <dgm:spPr/>
      <dgm:t>
        <a:bodyPr/>
        <a:lstStyle/>
        <a:p>
          <a:endParaRPr lang="ca-ES"/>
        </a:p>
      </dgm:t>
    </dgm:pt>
    <dgm:pt modelId="{FEE5D193-B738-4E2B-9499-5B885E67C239}" type="sibTrans" cxnId="{35F7348E-5A4A-4616-9B3B-5707553FE11F}">
      <dgm:prSet/>
      <dgm:spPr/>
      <dgm:t>
        <a:bodyPr/>
        <a:lstStyle/>
        <a:p>
          <a:endParaRPr lang="ca-ES"/>
        </a:p>
      </dgm:t>
    </dgm:pt>
    <dgm:pt modelId="{5A57CB8A-1EC0-4826-AB26-88D4C2774424}">
      <dgm:prSet/>
      <dgm:spPr>
        <a:solidFill>
          <a:schemeClr val="bg2">
            <a:lumMod val="75000"/>
          </a:schemeClr>
        </a:solidFill>
        <a:ln>
          <a:noFill/>
        </a:ln>
      </dgm:spPr>
      <dgm:t>
        <a:bodyPr/>
        <a:lstStyle/>
        <a:p>
          <a:r>
            <a:rPr lang="es-ES" b="1" dirty="0" err="1" smtClean="0">
              <a:latin typeface="Trebuchet MS" panose="020B0603020202020204" pitchFamily="34" charset="0"/>
            </a:rPr>
            <a:t>Ciències</a:t>
          </a:r>
          <a:r>
            <a:rPr lang="es-ES" b="1" dirty="0" smtClean="0">
              <a:latin typeface="Trebuchet MS" panose="020B0603020202020204" pitchFamily="34" charset="0"/>
            </a:rPr>
            <a:t> </a:t>
          </a:r>
          <a:r>
            <a:rPr lang="es-ES" b="1" dirty="0" err="1" smtClean="0">
              <a:latin typeface="Trebuchet MS" panose="020B0603020202020204" pitchFamily="34" charset="0"/>
            </a:rPr>
            <a:t>Naturals</a:t>
          </a:r>
          <a:endParaRPr lang="es-ES" b="1" dirty="0" smtClean="0">
            <a:latin typeface="Trebuchet MS" panose="020B0603020202020204" pitchFamily="34" charset="0"/>
          </a:endParaRPr>
        </a:p>
        <a:p>
          <a:r>
            <a:rPr lang="es-ES" b="1" dirty="0" smtClean="0">
              <a:latin typeface="Trebuchet MS" panose="020B0603020202020204" pitchFamily="34" charset="0"/>
            </a:rPr>
            <a:t>3 </a:t>
          </a:r>
          <a:r>
            <a:rPr lang="es-ES" b="1" dirty="0" err="1" smtClean="0">
              <a:latin typeface="Trebuchet MS" panose="020B0603020202020204" pitchFamily="34" charset="0"/>
            </a:rPr>
            <a:t>hores</a:t>
          </a:r>
          <a:endParaRPr lang="ca-ES" b="1" dirty="0">
            <a:latin typeface="Trebuchet MS" panose="020B0603020202020204" pitchFamily="34" charset="0"/>
          </a:endParaRPr>
        </a:p>
      </dgm:t>
    </dgm:pt>
    <dgm:pt modelId="{8BC2162B-C81A-456B-BB51-9E2FB95CD53B}" type="parTrans" cxnId="{EFA0536E-1A52-47B6-8D92-39590BB3C5D0}">
      <dgm:prSet/>
      <dgm:spPr/>
      <dgm:t>
        <a:bodyPr/>
        <a:lstStyle/>
        <a:p>
          <a:endParaRPr lang="ca-ES"/>
        </a:p>
      </dgm:t>
    </dgm:pt>
    <dgm:pt modelId="{51A0F380-11C8-48ED-9397-EF445C039096}" type="sibTrans" cxnId="{EFA0536E-1A52-47B6-8D92-39590BB3C5D0}">
      <dgm:prSet/>
      <dgm:spPr/>
      <dgm:t>
        <a:bodyPr/>
        <a:lstStyle/>
        <a:p>
          <a:endParaRPr lang="ca-ES"/>
        </a:p>
      </dgm:t>
    </dgm:pt>
    <dgm:pt modelId="{C2255323-774B-4757-9A29-047329B97CE9}">
      <dgm:prSet/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s-ES" b="1" dirty="0" err="1" smtClean="0">
              <a:latin typeface="Trebuchet MS" panose="020B0603020202020204" pitchFamily="34" charset="0"/>
            </a:rPr>
            <a:t>Ciències</a:t>
          </a:r>
          <a:r>
            <a:rPr lang="es-ES" b="1" dirty="0" smtClean="0">
              <a:latin typeface="Trebuchet MS" panose="020B0603020202020204" pitchFamily="34" charset="0"/>
            </a:rPr>
            <a:t> </a:t>
          </a:r>
          <a:r>
            <a:rPr lang="es-ES" b="1" dirty="0" err="1" smtClean="0">
              <a:latin typeface="Trebuchet MS" panose="020B0603020202020204" pitchFamily="34" charset="0"/>
            </a:rPr>
            <a:t>Socials</a:t>
          </a:r>
          <a:endParaRPr lang="es-ES" b="1" dirty="0" smtClean="0">
            <a:latin typeface="Trebuchet MS" panose="020B0603020202020204" pitchFamily="34" charset="0"/>
          </a:endParaRPr>
        </a:p>
        <a:p>
          <a:r>
            <a:rPr lang="es-ES" b="1" dirty="0" smtClean="0">
              <a:latin typeface="Trebuchet MS" panose="020B0603020202020204" pitchFamily="34" charset="0"/>
            </a:rPr>
            <a:t>3 </a:t>
          </a:r>
          <a:r>
            <a:rPr lang="es-ES" b="1" dirty="0" err="1" smtClean="0">
              <a:latin typeface="Trebuchet MS" panose="020B0603020202020204" pitchFamily="34" charset="0"/>
            </a:rPr>
            <a:t>hores</a:t>
          </a:r>
          <a:endParaRPr lang="ca-ES" b="1" dirty="0">
            <a:latin typeface="Trebuchet MS" panose="020B0603020202020204" pitchFamily="34" charset="0"/>
          </a:endParaRPr>
        </a:p>
      </dgm:t>
    </dgm:pt>
    <dgm:pt modelId="{84F484E5-D2E9-4462-A540-EF1DB15F058A}" type="parTrans" cxnId="{4718832F-C631-4028-9566-E6C0AB340B52}">
      <dgm:prSet/>
      <dgm:spPr/>
      <dgm:t>
        <a:bodyPr/>
        <a:lstStyle/>
        <a:p>
          <a:endParaRPr lang="ca-ES"/>
        </a:p>
      </dgm:t>
    </dgm:pt>
    <dgm:pt modelId="{748FA734-0CFE-417C-A147-A1E0A95580D0}" type="sibTrans" cxnId="{4718832F-C631-4028-9566-E6C0AB340B52}">
      <dgm:prSet/>
      <dgm:spPr/>
      <dgm:t>
        <a:bodyPr/>
        <a:lstStyle/>
        <a:p>
          <a:endParaRPr lang="ca-ES"/>
        </a:p>
      </dgm:t>
    </dgm:pt>
    <dgm:pt modelId="{C25B3C47-F984-4D1A-BEA1-FB99D16629B9}">
      <dgm:prSet/>
      <dgm:spPr>
        <a:solidFill>
          <a:schemeClr val="tx2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es-ES" b="1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Tecnologies</a:t>
          </a:r>
          <a:endParaRPr lang="es-ES" b="1" dirty="0" smtClean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  <a:p>
          <a:r>
            <a:rPr lang="es-ES" b="1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2 </a:t>
          </a:r>
          <a:r>
            <a:rPr lang="es-ES" b="1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hores</a:t>
          </a:r>
          <a:endParaRPr lang="ca-ES" b="1" dirty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</dgm:t>
    </dgm:pt>
    <dgm:pt modelId="{D1D9589C-7AC1-4D0C-99D4-31C9128EC530}" type="parTrans" cxnId="{BC831B2E-FC14-4E15-B91C-CE16C4E39BA5}">
      <dgm:prSet/>
      <dgm:spPr/>
      <dgm:t>
        <a:bodyPr/>
        <a:lstStyle/>
        <a:p>
          <a:endParaRPr lang="ca-ES"/>
        </a:p>
      </dgm:t>
    </dgm:pt>
    <dgm:pt modelId="{5C41C71B-B128-4A0B-9A80-E1FC14A579E6}" type="sibTrans" cxnId="{BC831B2E-FC14-4E15-B91C-CE16C4E39BA5}">
      <dgm:prSet/>
      <dgm:spPr/>
      <dgm:t>
        <a:bodyPr/>
        <a:lstStyle/>
        <a:p>
          <a:endParaRPr lang="ca-ES"/>
        </a:p>
      </dgm:t>
    </dgm:pt>
    <dgm:pt modelId="{ED282FE3-3B8B-419D-8A3E-18A9C58E63EA}">
      <dgm:prSet/>
      <dgm:spPr>
        <a:solidFill>
          <a:schemeClr val="tx2">
            <a:lumMod val="50000"/>
          </a:schemeClr>
        </a:solidFill>
        <a:ln>
          <a:noFill/>
        </a:ln>
      </dgm:spPr>
      <dgm:t>
        <a:bodyPr/>
        <a:lstStyle/>
        <a:p>
          <a:r>
            <a:rPr lang="es-ES" b="1" dirty="0" smtClean="0">
              <a:latin typeface="Trebuchet MS" panose="020B0603020202020204" pitchFamily="34" charset="0"/>
            </a:rPr>
            <a:t>Música</a:t>
          </a:r>
        </a:p>
        <a:p>
          <a:r>
            <a:rPr lang="es-ES" b="1" dirty="0" smtClean="0">
              <a:latin typeface="Trebuchet MS" panose="020B0603020202020204" pitchFamily="34" charset="0"/>
            </a:rPr>
            <a:t>2 </a:t>
          </a:r>
          <a:r>
            <a:rPr lang="es-ES" b="1" dirty="0" err="1" smtClean="0">
              <a:latin typeface="Trebuchet MS" panose="020B0603020202020204" pitchFamily="34" charset="0"/>
            </a:rPr>
            <a:t>hores</a:t>
          </a:r>
          <a:endParaRPr lang="ca-ES" b="1" dirty="0">
            <a:latin typeface="Trebuchet MS" panose="020B0603020202020204" pitchFamily="34" charset="0"/>
          </a:endParaRPr>
        </a:p>
      </dgm:t>
    </dgm:pt>
    <dgm:pt modelId="{E154CC9F-43F2-4987-8995-8A19B9DAABBC}" type="parTrans" cxnId="{864CFE54-EDFB-4BEE-9CB3-D43FCA0B7DD7}">
      <dgm:prSet/>
      <dgm:spPr/>
      <dgm:t>
        <a:bodyPr/>
        <a:lstStyle/>
        <a:p>
          <a:endParaRPr lang="ca-ES"/>
        </a:p>
      </dgm:t>
    </dgm:pt>
    <dgm:pt modelId="{EBA9BF70-E29D-4F57-A9F3-A5A4327B0773}" type="sibTrans" cxnId="{864CFE54-EDFB-4BEE-9CB3-D43FCA0B7DD7}">
      <dgm:prSet/>
      <dgm:spPr/>
      <dgm:t>
        <a:bodyPr/>
        <a:lstStyle/>
        <a:p>
          <a:endParaRPr lang="ca-ES"/>
        </a:p>
      </dgm:t>
    </dgm:pt>
    <dgm:pt modelId="{00D44BE0-4B6D-4AFC-81BE-A02FD9ABCD7E}">
      <dgm:prSet/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s-ES" b="1" dirty="0" smtClean="0">
              <a:latin typeface="Trebuchet MS" panose="020B0603020202020204" pitchFamily="34" charset="0"/>
            </a:rPr>
            <a:t>Visual i </a:t>
          </a:r>
          <a:r>
            <a:rPr lang="es-ES" b="1" dirty="0" err="1" smtClean="0">
              <a:latin typeface="Trebuchet MS" panose="020B0603020202020204" pitchFamily="34" charset="0"/>
            </a:rPr>
            <a:t>plàstica</a:t>
          </a:r>
          <a:r>
            <a:rPr lang="es-ES" b="1" dirty="0" smtClean="0">
              <a:latin typeface="Trebuchet MS" panose="020B0603020202020204" pitchFamily="34" charset="0"/>
            </a:rPr>
            <a:t>                2 </a:t>
          </a:r>
          <a:r>
            <a:rPr lang="es-ES" b="1" dirty="0" err="1" smtClean="0">
              <a:latin typeface="Trebuchet MS" panose="020B0603020202020204" pitchFamily="34" charset="0"/>
            </a:rPr>
            <a:t>hores</a:t>
          </a:r>
          <a:endParaRPr lang="es-ES" b="1" dirty="0" smtClean="0">
            <a:latin typeface="Trebuchet MS" panose="020B0603020202020204" pitchFamily="34" charset="0"/>
          </a:endParaRPr>
        </a:p>
      </dgm:t>
    </dgm:pt>
    <dgm:pt modelId="{CCBFD7E5-C9DA-47FC-A1C6-B0490251E32F}" type="parTrans" cxnId="{7345CDC9-3BB3-4CCB-8DF5-69BC7A5CE5F3}">
      <dgm:prSet/>
      <dgm:spPr/>
      <dgm:t>
        <a:bodyPr/>
        <a:lstStyle/>
        <a:p>
          <a:endParaRPr lang="ca-ES"/>
        </a:p>
      </dgm:t>
    </dgm:pt>
    <dgm:pt modelId="{25D0C863-CDAC-4A34-8928-247C6303D555}" type="sibTrans" cxnId="{7345CDC9-3BB3-4CCB-8DF5-69BC7A5CE5F3}">
      <dgm:prSet/>
      <dgm:spPr/>
      <dgm:t>
        <a:bodyPr/>
        <a:lstStyle/>
        <a:p>
          <a:endParaRPr lang="ca-ES"/>
        </a:p>
      </dgm:t>
    </dgm:pt>
    <dgm:pt modelId="{88CB23CC-0E96-480F-8FD0-C71E1F3B8B66}">
      <dgm:prSet/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s-ES" b="1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Tutoria</a:t>
          </a:r>
          <a:endParaRPr lang="es-ES" b="1" dirty="0" smtClean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  <a:p>
          <a:r>
            <a:rPr lang="es-ES" b="1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1 hora</a:t>
          </a:r>
          <a:endParaRPr lang="ca-ES" b="1" dirty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</dgm:t>
    </dgm:pt>
    <dgm:pt modelId="{6080F2A7-3F0E-4D66-A4FC-E825E323C118}" type="parTrans" cxnId="{9CEB0580-BEE1-4DCD-93E6-1525B926A645}">
      <dgm:prSet/>
      <dgm:spPr/>
      <dgm:t>
        <a:bodyPr/>
        <a:lstStyle/>
        <a:p>
          <a:endParaRPr lang="ca-ES"/>
        </a:p>
      </dgm:t>
    </dgm:pt>
    <dgm:pt modelId="{BF02C36A-C354-4B69-842C-718669BB25A7}" type="sibTrans" cxnId="{9CEB0580-BEE1-4DCD-93E6-1525B926A645}">
      <dgm:prSet/>
      <dgm:spPr/>
      <dgm:t>
        <a:bodyPr/>
        <a:lstStyle/>
        <a:p>
          <a:endParaRPr lang="ca-ES"/>
        </a:p>
      </dgm:t>
    </dgm:pt>
    <dgm:pt modelId="{CB0C6201-2AA2-47A4-8C01-6DFA6AAE7658}" type="pres">
      <dgm:prSet presAssocID="{A7889AC8-C73A-4794-9584-82DFF0DCC3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FBA48F-7FED-4CF4-84C4-B05DE2BE18EF}" type="pres">
      <dgm:prSet presAssocID="{A0EE40A1-1E0C-49EA-A870-95B80B0C0CF5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0B0CC30-ABA8-4D83-AB7F-22994F8B6A2E}" type="pres">
      <dgm:prSet presAssocID="{CE674361-B17F-42EA-B322-7AC28BBBD63A}" presName="sibTrans" presStyleCnt="0"/>
      <dgm:spPr/>
    </dgm:pt>
    <dgm:pt modelId="{216E3CD8-7ED2-4B3A-88CD-3BF5BC7F4AF9}" type="pres">
      <dgm:prSet presAssocID="{1620B111-5691-4DE8-BAC3-F1B6954AFD18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2D21148-1019-43E6-A681-F714E2A5EF34}" type="pres">
      <dgm:prSet presAssocID="{05472DC9-3BAA-406C-A1B2-F2DB1188FAF3}" presName="sibTrans" presStyleCnt="0"/>
      <dgm:spPr/>
    </dgm:pt>
    <dgm:pt modelId="{BFEE177A-DF48-4931-A25C-5BA5894D136C}" type="pres">
      <dgm:prSet presAssocID="{04D158BC-D829-49E1-870F-1CFDFDB6B6EF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77232FC-5F27-465E-8B50-80E8EE0BF394}" type="pres">
      <dgm:prSet presAssocID="{CBB9B85A-8053-4A0C-85E5-FB0F7A405290}" presName="sibTrans" presStyleCnt="0"/>
      <dgm:spPr/>
    </dgm:pt>
    <dgm:pt modelId="{3786D117-9F82-4FB6-B612-8D8B2E81BFD8}" type="pres">
      <dgm:prSet presAssocID="{BE86079D-4003-4B78-8704-ADD71F951901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07C052-FBE4-4AF6-A790-A6803E53C474}" type="pres">
      <dgm:prSet presAssocID="{FEE5D193-B738-4E2B-9499-5B885E67C239}" presName="sibTrans" presStyleCnt="0"/>
      <dgm:spPr/>
    </dgm:pt>
    <dgm:pt modelId="{94B6B9E0-C09E-4EBA-9BBB-6D07E2D9ECB5}" type="pres">
      <dgm:prSet presAssocID="{5A57CB8A-1EC0-4826-AB26-88D4C2774424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69ED45-5781-4091-B664-A1411DA81B65}" type="pres">
      <dgm:prSet presAssocID="{51A0F380-11C8-48ED-9397-EF445C039096}" presName="sibTrans" presStyleCnt="0"/>
      <dgm:spPr/>
    </dgm:pt>
    <dgm:pt modelId="{1AF50925-B070-43C1-95BD-725589FCF182}" type="pres">
      <dgm:prSet presAssocID="{C2255323-774B-4757-9A29-047329B97CE9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70E731A-2535-4E1C-9265-A507A4B96419}" type="pres">
      <dgm:prSet presAssocID="{748FA734-0CFE-417C-A147-A1E0A95580D0}" presName="sibTrans" presStyleCnt="0"/>
      <dgm:spPr/>
    </dgm:pt>
    <dgm:pt modelId="{2D52A61E-E274-4D21-B7AF-801EFDF1E0C9}" type="pres">
      <dgm:prSet presAssocID="{C25B3C47-F984-4D1A-BEA1-FB99D16629B9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2BA384-5B84-4B95-9DDA-EAE68033DCFC}" type="pres">
      <dgm:prSet presAssocID="{5C41C71B-B128-4A0B-9A80-E1FC14A579E6}" presName="sibTrans" presStyleCnt="0"/>
      <dgm:spPr/>
    </dgm:pt>
    <dgm:pt modelId="{34676168-FD4A-4912-87B9-B084FB4B0111}" type="pres">
      <dgm:prSet presAssocID="{ED282FE3-3B8B-419D-8A3E-18A9C58E63EA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7A6FA4-8D2F-4C52-837F-D2FA74B2A718}" type="pres">
      <dgm:prSet presAssocID="{EBA9BF70-E29D-4F57-A9F3-A5A4327B0773}" presName="sibTrans" presStyleCnt="0"/>
      <dgm:spPr/>
    </dgm:pt>
    <dgm:pt modelId="{76DABA77-1D29-4873-BBC0-EAE7A4D2FEFA}" type="pres">
      <dgm:prSet presAssocID="{4C512B27-F281-48F1-B072-B9B92C76F904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72BA014-7FC3-4342-8FC1-3B66E278F025}" type="pres">
      <dgm:prSet presAssocID="{5FB15D39-C5A5-43A6-BF41-5E5AE35CCDCB}" presName="sibTrans" presStyleCnt="0"/>
      <dgm:spPr/>
    </dgm:pt>
    <dgm:pt modelId="{603B0E04-2908-42F0-A164-CC6D667FF6C8}" type="pres">
      <dgm:prSet presAssocID="{49904D1F-E2F3-4010-9813-1BB8F1BF0D5F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BADF982-CDAC-4BC5-87D4-572BC0107FAA}" type="pres">
      <dgm:prSet presAssocID="{675709EB-E606-423E-B9CB-5E9CD3070DA9}" presName="sibTrans" presStyleCnt="0"/>
      <dgm:spPr/>
    </dgm:pt>
    <dgm:pt modelId="{A5E863BB-F104-450F-8870-916B07E33DFE}" type="pres">
      <dgm:prSet presAssocID="{CBAD0BC8-86DD-4873-9A25-C2BC5E481140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374CDD-F6C2-44EB-A463-216B12BDE479}" type="pres">
      <dgm:prSet presAssocID="{4DB8059E-D853-42F9-A9B8-EF8FCD48CC60}" presName="sibTrans" presStyleCnt="0"/>
      <dgm:spPr/>
    </dgm:pt>
    <dgm:pt modelId="{FE05BC3D-4BBC-499C-A23C-BE9694684C60}" type="pres">
      <dgm:prSet presAssocID="{00D44BE0-4B6D-4AFC-81BE-A02FD9ABCD7E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980ECA-A08F-4BD8-9CF9-74B9BED14C4F}" type="pres">
      <dgm:prSet presAssocID="{25D0C863-CDAC-4A34-8928-247C6303D555}" presName="sibTrans" presStyleCnt="0"/>
      <dgm:spPr/>
    </dgm:pt>
    <dgm:pt modelId="{130CC161-4D6E-4E9F-BB67-6B085213F77D}" type="pres">
      <dgm:prSet presAssocID="{88CB23CC-0E96-480F-8FD0-C71E1F3B8B66}" presName="node" presStyleLbl="node1" presStyleIdx="12" presStyleCnt="13" custScaleY="52877" custLinFactNeighborX="-2112" custLinFactNeighborY="-89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CEB0580-BEE1-4DCD-93E6-1525B926A645}" srcId="{A7889AC8-C73A-4794-9584-82DFF0DCC398}" destId="{88CB23CC-0E96-480F-8FD0-C71E1F3B8B66}" srcOrd="12" destOrd="0" parTransId="{6080F2A7-3F0E-4D66-A4FC-E825E323C118}" sibTransId="{BF02C36A-C354-4B69-842C-718669BB25A7}"/>
    <dgm:cxn modelId="{3115DD82-3613-4EE0-B0E7-8CB4874EC5F3}" type="presOf" srcId="{4C512B27-F281-48F1-B072-B9B92C76F904}" destId="{76DABA77-1D29-4873-BBC0-EAE7A4D2FEFA}" srcOrd="0" destOrd="0" presId="urn:microsoft.com/office/officeart/2005/8/layout/default#1"/>
    <dgm:cxn modelId="{6D9F6351-F823-4227-A2B9-5A684CCD8A44}" type="presOf" srcId="{C25B3C47-F984-4D1A-BEA1-FB99D16629B9}" destId="{2D52A61E-E274-4D21-B7AF-801EFDF1E0C9}" srcOrd="0" destOrd="0" presId="urn:microsoft.com/office/officeart/2005/8/layout/default#1"/>
    <dgm:cxn modelId="{EFA0536E-1A52-47B6-8D92-39590BB3C5D0}" srcId="{A7889AC8-C73A-4794-9584-82DFF0DCC398}" destId="{5A57CB8A-1EC0-4826-AB26-88D4C2774424}" srcOrd="4" destOrd="0" parTransId="{8BC2162B-C81A-456B-BB51-9E2FB95CD53B}" sibTransId="{51A0F380-11C8-48ED-9397-EF445C039096}"/>
    <dgm:cxn modelId="{9CE438C4-07CA-4598-825F-A170DFEC8156}" srcId="{A7889AC8-C73A-4794-9584-82DFF0DCC398}" destId="{CBAD0BC8-86DD-4873-9A25-C2BC5E481140}" srcOrd="10" destOrd="0" parTransId="{EC2FE7A4-9E85-4DA1-95C2-9BE4EB072870}" sibTransId="{4DB8059E-D853-42F9-A9B8-EF8FCD48CC60}"/>
    <dgm:cxn modelId="{4718832F-C631-4028-9566-E6C0AB340B52}" srcId="{A7889AC8-C73A-4794-9584-82DFF0DCC398}" destId="{C2255323-774B-4757-9A29-047329B97CE9}" srcOrd="5" destOrd="0" parTransId="{84F484E5-D2E9-4462-A540-EF1DB15F058A}" sibTransId="{748FA734-0CFE-417C-A147-A1E0A95580D0}"/>
    <dgm:cxn modelId="{33C58378-143E-4087-998F-435983D1F64E}" type="presOf" srcId="{04D158BC-D829-49E1-870F-1CFDFDB6B6EF}" destId="{BFEE177A-DF48-4931-A25C-5BA5894D136C}" srcOrd="0" destOrd="0" presId="urn:microsoft.com/office/officeart/2005/8/layout/default#1"/>
    <dgm:cxn modelId="{835C4BA0-874E-45C4-ACC6-6DB677C655F3}" srcId="{A7889AC8-C73A-4794-9584-82DFF0DCC398}" destId="{49904D1F-E2F3-4010-9813-1BB8F1BF0D5F}" srcOrd="9" destOrd="0" parTransId="{21DEBE80-9743-45DD-ACDB-ADBFE40FD296}" sibTransId="{675709EB-E606-423E-B9CB-5E9CD3070DA9}"/>
    <dgm:cxn modelId="{F377A18F-27CD-4FA1-AC61-DDA440BA9EC6}" type="presOf" srcId="{49904D1F-E2F3-4010-9813-1BB8F1BF0D5F}" destId="{603B0E04-2908-42F0-A164-CC6D667FF6C8}" srcOrd="0" destOrd="0" presId="urn:microsoft.com/office/officeart/2005/8/layout/default#1"/>
    <dgm:cxn modelId="{3185F476-4933-4E9F-AB5A-3516E21B0FE1}" type="presOf" srcId="{A0EE40A1-1E0C-49EA-A870-95B80B0C0CF5}" destId="{E1FBA48F-7FED-4CF4-84C4-B05DE2BE18EF}" srcOrd="0" destOrd="0" presId="urn:microsoft.com/office/officeart/2005/8/layout/default#1"/>
    <dgm:cxn modelId="{54B653CC-76DD-4EB7-81F7-132900324728}" srcId="{A7889AC8-C73A-4794-9584-82DFF0DCC398}" destId="{1620B111-5691-4DE8-BAC3-F1B6954AFD18}" srcOrd="1" destOrd="0" parTransId="{F2F1CD7D-3BC6-4689-9059-1F47CE7BF458}" sibTransId="{05472DC9-3BAA-406C-A1B2-F2DB1188FAF3}"/>
    <dgm:cxn modelId="{BC831B2E-FC14-4E15-B91C-CE16C4E39BA5}" srcId="{A7889AC8-C73A-4794-9584-82DFF0DCC398}" destId="{C25B3C47-F984-4D1A-BEA1-FB99D16629B9}" srcOrd="6" destOrd="0" parTransId="{D1D9589C-7AC1-4D0C-99D4-31C9128EC530}" sibTransId="{5C41C71B-B128-4A0B-9A80-E1FC14A579E6}"/>
    <dgm:cxn modelId="{479E80FE-E9F2-4B37-8F9E-80A84539B4AF}" type="presOf" srcId="{C2255323-774B-4757-9A29-047329B97CE9}" destId="{1AF50925-B070-43C1-95BD-725589FCF182}" srcOrd="0" destOrd="0" presId="urn:microsoft.com/office/officeart/2005/8/layout/default#1"/>
    <dgm:cxn modelId="{FA06A3F6-4EF9-425A-8E0B-AB1703B9F2A5}" type="presOf" srcId="{BE86079D-4003-4B78-8704-ADD71F951901}" destId="{3786D117-9F82-4FB6-B612-8D8B2E81BFD8}" srcOrd="0" destOrd="0" presId="urn:microsoft.com/office/officeart/2005/8/layout/default#1"/>
    <dgm:cxn modelId="{0AF3F4F6-BB61-4710-9F9B-72D3823C37BA}" type="presOf" srcId="{CBAD0BC8-86DD-4873-9A25-C2BC5E481140}" destId="{A5E863BB-F104-450F-8870-916B07E33DFE}" srcOrd="0" destOrd="0" presId="urn:microsoft.com/office/officeart/2005/8/layout/default#1"/>
    <dgm:cxn modelId="{8C7E63DA-92C6-45D8-AB8E-D93D4AFFDBBF}" srcId="{A7889AC8-C73A-4794-9584-82DFF0DCC398}" destId="{04D158BC-D829-49E1-870F-1CFDFDB6B6EF}" srcOrd="2" destOrd="0" parTransId="{83FFBBFF-64F3-4A4A-A38F-800101914036}" sibTransId="{CBB9B85A-8053-4A0C-85E5-FB0F7A405290}"/>
    <dgm:cxn modelId="{97270772-A097-47CB-A514-FF4BADFD685D}" type="presOf" srcId="{00D44BE0-4B6D-4AFC-81BE-A02FD9ABCD7E}" destId="{FE05BC3D-4BBC-499C-A23C-BE9694684C60}" srcOrd="0" destOrd="0" presId="urn:microsoft.com/office/officeart/2005/8/layout/default#1"/>
    <dgm:cxn modelId="{35F7348E-5A4A-4616-9B3B-5707553FE11F}" srcId="{A7889AC8-C73A-4794-9584-82DFF0DCC398}" destId="{BE86079D-4003-4B78-8704-ADD71F951901}" srcOrd="3" destOrd="0" parTransId="{8AF0D8F5-EEBC-4BC4-988F-ABC9C3F8CD8E}" sibTransId="{FEE5D193-B738-4E2B-9499-5B885E67C239}"/>
    <dgm:cxn modelId="{ABF27C14-F30D-421B-A708-92D82F5DF88C}" srcId="{A7889AC8-C73A-4794-9584-82DFF0DCC398}" destId="{A0EE40A1-1E0C-49EA-A870-95B80B0C0CF5}" srcOrd="0" destOrd="0" parTransId="{B2FA20BF-EB46-4513-B15A-6083EC92E697}" sibTransId="{CE674361-B17F-42EA-B322-7AC28BBBD63A}"/>
    <dgm:cxn modelId="{F0015AEC-FD54-4F83-99E6-1D5787688C69}" type="presOf" srcId="{5A57CB8A-1EC0-4826-AB26-88D4C2774424}" destId="{94B6B9E0-C09E-4EBA-9BBB-6D07E2D9ECB5}" srcOrd="0" destOrd="0" presId="urn:microsoft.com/office/officeart/2005/8/layout/default#1"/>
    <dgm:cxn modelId="{864CFE54-EDFB-4BEE-9CB3-D43FCA0B7DD7}" srcId="{A7889AC8-C73A-4794-9584-82DFF0DCC398}" destId="{ED282FE3-3B8B-419D-8A3E-18A9C58E63EA}" srcOrd="7" destOrd="0" parTransId="{E154CC9F-43F2-4987-8995-8A19B9DAABBC}" sibTransId="{EBA9BF70-E29D-4F57-A9F3-A5A4327B0773}"/>
    <dgm:cxn modelId="{E8A6833F-8FCE-4553-B3E7-EE4BC57C1176}" type="presOf" srcId="{88CB23CC-0E96-480F-8FD0-C71E1F3B8B66}" destId="{130CC161-4D6E-4E9F-BB67-6B085213F77D}" srcOrd="0" destOrd="0" presId="urn:microsoft.com/office/officeart/2005/8/layout/default#1"/>
    <dgm:cxn modelId="{7345CDC9-3BB3-4CCB-8DF5-69BC7A5CE5F3}" srcId="{A7889AC8-C73A-4794-9584-82DFF0DCC398}" destId="{00D44BE0-4B6D-4AFC-81BE-A02FD9ABCD7E}" srcOrd="11" destOrd="0" parTransId="{CCBFD7E5-C9DA-47FC-A1C6-B0490251E32F}" sibTransId="{25D0C863-CDAC-4A34-8928-247C6303D555}"/>
    <dgm:cxn modelId="{98D9CF68-5DBE-4C65-BB4E-2FDBC0D42EE3}" type="presOf" srcId="{A7889AC8-C73A-4794-9584-82DFF0DCC398}" destId="{CB0C6201-2AA2-47A4-8C01-6DFA6AAE7658}" srcOrd="0" destOrd="0" presId="urn:microsoft.com/office/officeart/2005/8/layout/default#1"/>
    <dgm:cxn modelId="{737CE83D-76E1-4984-8925-6C75702855A6}" srcId="{A7889AC8-C73A-4794-9584-82DFF0DCC398}" destId="{4C512B27-F281-48F1-B072-B9B92C76F904}" srcOrd="8" destOrd="0" parTransId="{1A2AB46E-F3D5-46FD-A52A-2875D5122DB9}" sibTransId="{5FB15D39-C5A5-43A6-BF41-5E5AE35CCDCB}"/>
    <dgm:cxn modelId="{2881ECD3-A1D3-492A-B9DD-C635D7897FE3}" type="presOf" srcId="{1620B111-5691-4DE8-BAC3-F1B6954AFD18}" destId="{216E3CD8-7ED2-4B3A-88CD-3BF5BC7F4AF9}" srcOrd="0" destOrd="0" presId="urn:microsoft.com/office/officeart/2005/8/layout/default#1"/>
    <dgm:cxn modelId="{7486A529-B761-48E6-ABEE-1FD88C66C9AA}" type="presOf" srcId="{ED282FE3-3B8B-419D-8A3E-18A9C58E63EA}" destId="{34676168-FD4A-4912-87B9-B084FB4B0111}" srcOrd="0" destOrd="0" presId="urn:microsoft.com/office/officeart/2005/8/layout/default#1"/>
    <dgm:cxn modelId="{51A0A594-E334-4963-9613-718C74B85589}" type="presParOf" srcId="{CB0C6201-2AA2-47A4-8C01-6DFA6AAE7658}" destId="{E1FBA48F-7FED-4CF4-84C4-B05DE2BE18EF}" srcOrd="0" destOrd="0" presId="urn:microsoft.com/office/officeart/2005/8/layout/default#1"/>
    <dgm:cxn modelId="{4FCC6B02-18EC-4508-9464-4B27A3471040}" type="presParOf" srcId="{CB0C6201-2AA2-47A4-8C01-6DFA6AAE7658}" destId="{C0B0CC30-ABA8-4D83-AB7F-22994F8B6A2E}" srcOrd="1" destOrd="0" presId="urn:microsoft.com/office/officeart/2005/8/layout/default#1"/>
    <dgm:cxn modelId="{9B7FF90A-AB25-4939-ABAD-9FC8FFEF3B73}" type="presParOf" srcId="{CB0C6201-2AA2-47A4-8C01-6DFA6AAE7658}" destId="{216E3CD8-7ED2-4B3A-88CD-3BF5BC7F4AF9}" srcOrd="2" destOrd="0" presId="urn:microsoft.com/office/officeart/2005/8/layout/default#1"/>
    <dgm:cxn modelId="{5B06196A-F63E-4170-A5D0-AE52F86861B6}" type="presParOf" srcId="{CB0C6201-2AA2-47A4-8C01-6DFA6AAE7658}" destId="{82D21148-1019-43E6-A681-F714E2A5EF34}" srcOrd="3" destOrd="0" presId="urn:microsoft.com/office/officeart/2005/8/layout/default#1"/>
    <dgm:cxn modelId="{6351FA64-7059-4B73-89CF-8F0B1269D597}" type="presParOf" srcId="{CB0C6201-2AA2-47A4-8C01-6DFA6AAE7658}" destId="{BFEE177A-DF48-4931-A25C-5BA5894D136C}" srcOrd="4" destOrd="0" presId="urn:microsoft.com/office/officeart/2005/8/layout/default#1"/>
    <dgm:cxn modelId="{46D2075F-1EC6-425F-BE37-C2A8E6D6DA23}" type="presParOf" srcId="{CB0C6201-2AA2-47A4-8C01-6DFA6AAE7658}" destId="{677232FC-5F27-465E-8B50-80E8EE0BF394}" srcOrd="5" destOrd="0" presId="urn:microsoft.com/office/officeart/2005/8/layout/default#1"/>
    <dgm:cxn modelId="{1242BB48-567D-4CA0-8113-D45E3A9552E1}" type="presParOf" srcId="{CB0C6201-2AA2-47A4-8C01-6DFA6AAE7658}" destId="{3786D117-9F82-4FB6-B612-8D8B2E81BFD8}" srcOrd="6" destOrd="0" presId="urn:microsoft.com/office/officeart/2005/8/layout/default#1"/>
    <dgm:cxn modelId="{74714F2C-CCE1-436D-A010-397C9045A858}" type="presParOf" srcId="{CB0C6201-2AA2-47A4-8C01-6DFA6AAE7658}" destId="{CD07C052-FBE4-4AF6-A790-A6803E53C474}" srcOrd="7" destOrd="0" presId="urn:microsoft.com/office/officeart/2005/8/layout/default#1"/>
    <dgm:cxn modelId="{8E00F7C9-FDF5-41E6-AF97-C30DCA014386}" type="presParOf" srcId="{CB0C6201-2AA2-47A4-8C01-6DFA6AAE7658}" destId="{94B6B9E0-C09E-4EBA-9BBB-6D07E2D9ECB5}" srcOrd="8" destOrd="0" presId="urn:microsoft.com/office/officeart/2005/8/layout/default#1"/>
    <dgm:cxn modelId="{5EDE271F-E131-419F-BA12-75D4E4364B2C}" type="presParOf" srcId="{CB0C6201-2AA2-47A4-8C01-6DFA6AAE7658}" destId="{9169ED45-5781-4091-B664-A1411DA81B65}" srcOrd="9" destOrd="0" presId="urn:microsoft.com/office/officeart/2005/8/layout/default#1"/>
    <dgm:cxn modelId="{16DB1955-741A-4DD7-8DAB-F494F751678D}" type="presParOf" srcId="{CB0C6201-2AA2-47A4-8C01-6DFA6AAE7658}" destId="{1AF50925-B070-43C1-95BD-725589FCF182}" srcOrd="10" destOrd="0" presId="urn:microsoft.com/office/officeart/2005/8/layout/default#1"/>
    <dgm:cxn modelId="{2D0ED23B-171D-4745-B176-E8BD76C684F7}" type="presParOf" srcId="{CB0C6201-2AA2-47A4-8C01-6DFA6AAE7658}" destId="{570E731A-2535-4E1C-9265-A507A4B96419}" srcOrd="11" destOrd="0" presId="urn:microsoft.com/office/officeart/2005/8/layout/default#1"/>
    <dgm:cxn modelId="{3ACCEB48-5C8B-499F-BF40-AA67A668C1B9}" type="presParOf" srcId="{CB0C6201-2AA2-47A4-8C01-6DFA6AAE7658}" destId="{2D52A61E-E274-4D21-B7AF-801EFDF1E0C9}" srcOrd="12" destOrd="0" presId="urn:microsoft.com/office/officeart/2005/8/layout/default#1"/>
    <dgm:cxn modelId="{6AB44C61-FDDB-4DA1-BA2A-FAEB5C8C1856}" type="presParOf" srcId="{CB0C6201-2AA2-47A4-8C01-6DFA6AAE7658}" destId="{0B2BA384-5B84-4B95-9DDA-EAE68033DCFC}" srcOrd="13" destOrd="0" presId="urn:microsoft.com/office/officeart/2005/8/layout/default#1"/>
    <dgm:cxn modelId="{5A496DF4-5045-4405-BF38-BE97EBAEA4AE}" type="presParOf" srcId="{CB0C6201-2AA2-47A4-8C01-6DFA6AAE7658}" destId="{34676168-FD4A-4912-87B9-B084FB4B0111}" srcOrd="14" destOrd="0" presId="urn:microsoft.com/office/officeart/2005/8/layout/default#1"/>
    <dgm:cxn modelId="{5E191672-37AB-48C6-87FE-4DAA2726C1FB}" type="presParOf" srcId="{CB0C6201-2AA2-47A4-8C01-6DFA6AAE7658}" destId="{887A6FA4-8D2F-4C52-837F-D2FA74B2A718}" srcOrd="15" destOrd="0" presId="urn:microsoft.com/office/officeart/2005/8/layout/default#1"/>
    <dgm:cxn modelId="{E2C9D19C-E360-4100-8543-B70C45EAB4B1}" type="presParOf" srcId="{CB0C6201-2AA2-47A4-8C01-6DFA6AAE7658}" destId="{76DABA77-1D29-4873-BBC0-EAE7A4D2FEFA}" srcOrd="16" destOrd="0" presId="urn:microsoft.com/office/officeart/2005/8/layout/default#1"/>
    <dgm:cxn modelId="{8E88C783-35E7-4486-B7A2-EC2F26E8B0E9}" type="presParOf" srcId="{CB0C6201-2AA2-47A4-8C01-6DFA6AAE7658}" destId="{772BA014-7FC3-4342-8FC1-3B66E278F025}" srcOrd="17" destOrd="0" presId="urn:microsoft.com/office/officeart/2005/8/layout/default#1"/>
    <dgm:cxn modelId="{AA4AF235-5836-4F73-A4BE-68E7255210DB}" type="presParOf" srcId="{CB0C6201-2AA2-47A4-8C01-6DFA6AAE7658}" destId="{603B0E04-2908-42F0-A164-CC6D667FF6C8}" srcOrd="18" destOrd="0" presId="urn:microsoft.com/office/officeart/2005/8/layout/default#1"/>
    <dgm:cxn modelId="{23EDDCEC-AB67-4962-A527-33136E6620C7}" type="presParOf" srcId="{CB0C6201-2AA2-47A4-8C01-6DFA6AAE7658}" destId="{4BADF982-CDAC-4BC5-87D4-572BC0107FAA}" srcOrd="19" destOrd="0" presId="urn:microsoft.com/office/officeart/2005/8/layout/default#1"/>
    <dgm:cxn modelId="{4FA42F5A-0393-461E-975B-41F126B11A0E}" type="presParOf" srcId="{CB0C6201-2AA2-47A4-8C01-6DFA6AAE7658}" destId="{A5E863BB-F104-450F-8870-916B07E33DFE}" srcOrd="20" destOrd="0" presId="urn:microsoft.com/office/officeart/2005/8/layout/default#1"/>
    <dgm:cxn modelId="{534C2C3D-C853-42C7-9E39-75EAC4687E41}" type="presParOf" srcId="{CB0C6201-2AA2-47A4-8C01-6DFA6AAE7658}" destId="{4E374CDD-F6C2-44EB-A463-216B12BDE479}" srcOrd="21" destOrd="0" presId="urn:microsoft.com/office/officeart/2005/8/layout/default#1"/>
    <dgm:cxn modelId="{66119D37-1653-43C6-8D27-BF604223D793}" type="presParOf" srcId="{CB0C6201-2AA2-47A4-8C01-6DFA6AAE7658}" destId="{FE05BC3D-4BBC-499C-A23C-BE9694684C60}" srcOrd="22" destOrd="0" presId="urn:microsoft.com/office/officeart/2005/8/layout/default#1"/>
    <dgm:cxn modelId="{CBEF8B45-57DF-41DB-A3BE-822F5DC988D6}" type="presParOf" srcId="{CB0C6201-2AA2-47A4-8C01-6DFA6AAE7658}" destId="{9B980ECA-A08F-4BD8-9CF9-74B9BED14C4F}" srcOrd="23" destOrd="0" presId="urn:microsoft.com/office/officeart/2005/8/layout/default#1"/>
    <dgm:cxn modelId="{31696434-D8CB-48A5-8CDA-8C8EC90F8185}" type="presParOf" srcId="{CB0C6201-2AA2-47A4-8C01-6DFA6AAE7658}" destId="{130CC161-4D6E-4E9F-BB67-6B085213F77D}" srcOrd="2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6ACF8-D52D-48C6-BD72-4FA86E453888}">
      <dsp:nvSpPr>
        <dsp:cNvPr id="0" name=""/>
        <dsp:cNvSpPr/>
      </dsp:nvSpPr>
      <dsp:spPr>
        <a:xfrm>
          <a:off x="0" y="558238"/>
          <a:ext cx="8496944" cy="449876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8FC4D5-6146-46FC-9E02-0D0AB8AC057E}">
      <dsp:nvSpPr>
        <dsp:cNvPr id="0" name=""/>
        <dsp:cNvSpPr/>
      </dsp:nvSpPr>
      <dsp:spPr>
        <a:xfrm>
          <a:off x="288033" y="216031"/>
          <a:ext cx="5947860" cy="634201"/>
        </a:xfrm>
        <a:prstGeom prst="roundRect">
          <a:avLst/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ca-ES" sz="2400" b="1" kern="120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Educació Secundària </a:t>
          </a:r>
          <a:r>
            <a:rPr lang="es-ES" altLang="ca-ES" sz="2400" b="1" u="sng" kern="120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obligatòria</a:t>
          </a:r>
          <a:endParaRPr lang="es-ES" altLang="ca-ES" sz="2400" b="1" u="sng" kern="1200" dirty="0" smtClean="0">
            <a:solidFill>
              <a:schemeClr val="tx2">
                <a:lumMod val="20000"/>
                <a:lumOff val="80000"/>
              </a:schemeClr>
            </a:solidFill>
            <a:latin typeface="Trebuchet MS" pitchFamily="34" charset="0"/>
          </a:endParaRPr>
        </a:p>
      </dsp:txBody>
      <dsp:txXfrm>
        <a:off x="318992" y="246990"/>
        <a:ext cx="5885942" cy="572283"/>
      </dsp:txXfrm>
    </dsp:sp>
    <dsp:sp modelId="{2B71CFF8-805D-41F3-8DFA-DFB4E1671776}">
      <dsp:nvSpPr>
        <dsp:cNvPr id="0" name=""/>
        <dsp:cNvSpPr/>
      </dsp:nvSpPr>
      <dsp:spPr>
        <a:xfrm>
          <a:off x="0" y="1746019"/>
          <a:ext cx="8496944" cy="484127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15FE0-FD58-4C2A-9880-80ECAF952944}">
      <dsp:nvSpPr>
        <dsp:cNvPr id="0" name=""/>
        <dsp:cNvSpPr/>
      </dsp:nvSpPr>
      <dsp:spPr>
        <a:xfrm>
          <a:off x="288033" y="1289704"/>
          <a:ext cx="5947860" cy="723828"/>
        </a:xfrm>
        <a:prstGeom prst="roundRect">
          <a:avLst/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ca-ES" sz="24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Comprèn</a:t>
          </a:r>
          <a:r>
            <a:rPr lang="es-ES" altLang="ca-ES" sz="24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4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quatre</a:t>
          </a:r>
          <a:r>
            <a:rPr lang="es-ES" altLang="ca-ES" sz="24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cursos </a:t>
          </a:r>
          <a:r>
            <a:rPr lang="es-ES" altLang="ca-ES" sz="24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acadèmics</a:t>
          </a:r>
          <a:r>
            <a:rPr lang="es-ES" altLang="ca-ES" sz="24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</a:p>
      </dsp:txBody>
      <dsp:txXfrm>
        <a:off x="323367" y="1325038"/>
        <a:ext cx="5877192" cy="653160"/>
      </dsp:txXfrm>
    </dsp:sp>
    <dsp:sp modelId="{C061F57D-9254-4475-8050-37118697C442}">
      <dsp:nvSpPr>
        <dsp:cNvPr id="0" name=""/>
        <dsp:cNvSpPr/>
      </dsp:nvSpPr>
      <dsp:spPr>
        <a:xfrm>
          <a:off x="0" y="3330192"/>
          <a:ext cx="8496944" cy="639000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08E28B-6EB0-4680-A1B9-FBD8F67FB862}">
      <dsp:nvSpPr>
        <dsp:cNvPr id="0" name=""/>
        <dsp:cNvSpPr/>
      </dsp:nvSpPr>
      <dsp:spPr>
        <a:xfrm>
          <a:off x="288033" y="2394096"/>
          <a:ext cx="5947860" cy="1320403"/>
        </a:xfrm>
        <a:prstGeom prst="roundRect">
          <a:avLst/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Generalment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s'inicia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l'any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natural en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què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es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compleixen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12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anys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i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s'acaba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als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16,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tot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i que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l’alumnat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té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dret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a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romandre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en el centre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amb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règim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ordinari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fins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als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18.</a:t>
          </a:r>
        </a:p>
      </dsp:txBody>
      <dsp:txXfrm>
        <a:off x="352490" y="2458553"/>
        <a:ext cx="5818946" cy="1191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6ACF8-D52D-48C6-BD72-4FA86E453888}">
      <dsp:nvSpPr>
        <dsp:cNvPr id="0" name=""/>
        <dsp:cNvSpPr/>
      </dsp:nvSpPr>
      <dsp:spPr>
        <a:xfrm>
          <a:off x="0" y="1162932"/>
          <a:ext cx="8496944" cy="637263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8FC4D5-6146-46FC-9E02-0D0AB8AC057E}">
      <dsp:nvSpPr>
        <dsp:cNvPr id="0" name=""/>
        <dsp:cNvSpPr/>
      </dsp:nvSpPr>
      <dsp:spPr>
        <a:xfrm>
          <a:off x="288033" y="0"/>
          <a:ext cx="7964007" cy="1485132"/>
        </a:xfrm>
        <a:prstGeom prst="roundRect">
          <a:avLst/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Es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pot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matricular al 1r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curs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d’ESO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l’alumnat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que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compleixi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12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anys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durant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l’any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2019 i el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d’edat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diferent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al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qual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correspongui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acadèmicament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iniciar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aquesta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etapa.</a:t>
          </a:r>
          <a:endParaRPr lang="es-ES" altLang="ca-ES" sz="2000" b="1" u="sng" kern="1200" dirty="0" smtClean="0">
            <a:solidFill>
              <a:schemeClr val="tx2">
                <a:lumMod val="20000"/>
                <a:lumOff val="80000"/>
              </a:schemeClr>
            </a:solidFill>
            <a:latin typeface="Trebuchet MS" pitchFamily="34" charset="0"/>
          </a:endParaRPr>
        </a:p>
      </dsp:txBody>
      <dsp:txXfrm>
        <a:off x="360531" y="72498"/>
        <a:ext cx="7819011" cy="1340136"/>
      </dsp:txXfrm>
    </dsp:sp>
    <dsp:sp modelId="{2B71CFF8-805D-41F3-8DFA-DFB4E1671776}">
      <dsp:nvSpPr>
        <dsp:cNvPr id="0" name=""/>
        <dsp:cNvSpPr/>
      </dsp:nvSpPr>
      <dsp:spPr>
        <a:xfrm>
          <a:off x="0" y="2538100"/>
          <a:ext cx="8496944" cy="723946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15FE0-FD58-4C2A-9880-80ECAF952944}">
      <dsp:nvSpPr>
        <dsp:cNvPr id="0" name=""/>
        <dsp:cNvSpPr/>
      </dsp:nvSpPr>
      <dsp:spPr>
        <a:xfrm>
          <a:off x="263562" y="2081784"/>
          <a:ext cx="8108164" cy="723828"/>
        </a:xfrm>
        <a:prstGeom prst="roundRect">
          <a:avLst/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Abans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de la matrícula cal </a:t>
          </a:r>
          <a:r>
            <a:rPr lang="es-ES" altLang="ca-ES" sz="2000" b="1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fer</a:t>
          </a:r>
          <a:r>
            <a:rPr lang="es-ES" altLang="ca-ES" sz="20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la PREINSCRIPCIÓ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. </a:t>
          </a:r>
        </a:p>
      </dsp:txBody>
      <dsp:txXfrm>
        <a:off x="298896" y="2117118"/>
        <a:ext cx="8037496" cy="653160"/>
      </dsp:txXfrm>
    </dsp:sp>
    <dsp:sp modelId="{C061F57D-9254-4475-8050-37118697C442}">
      <dsp:nvSpPr>
        <dsp:cNvPr id="0" name=""/>
        <dsp:cNvSpPr/>
      </dsp:nvSpPr>
      <dsp:spPr>
        <a:xfrm>
          <a:off x="0" y="3969511"/>
          <a:ext cx="8496944" cy="639000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08E28B-6EB0-4680-A1B9-FBD8F67FB862}">
      <dsp:nvSpPr>
        <dsp:cNvPr id="0" name=""/>
        <dsp:cNvSpPr/>
      </dsp:nvSpPr>
      <dsp:spPr>
        <a:xfrm>
          <a:off x="263562" y="3718537"/>
          <a:ext cx="8108110" cy="641589"/>
        </a:xfrm>
        <a:prstGeom prst="roundRect">
          <a:avLst/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IMPORTANT! Respectar el </a:t>
          </a:r>
          <a:r>
            <a:rPr lang="es-ES" altLang="ca-ES" sz="2000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termini</a:t>
          </a:r>
          <a:r>
            <a:rPr lang="es-ES" altLang="ca-ES" sz="20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: </a:t>
          </a:r>
          <a:r>
            <a:rPr lang="es-ES" altLang="ca-ES" sz="2000" b="1" u="sng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del 29 de </a:t>
          </a:r>
          <a:r>
            <a:rPr lang="es-ES" altLang="ca-ES" sz="2000" b="1" u="sng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març</a:t>
          </a:r>
          <a:r>
            <a:rPr lang="es-ES" altLang="ca-ES" sz="2000" b="1" u="sng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 al 9 </a:t>
          </a:r>
          <a:r>
            <a:rPr lang="es-ES" altLang="ca-ES" sz="2000" b="1" u="sng" kern="1200" dirty="0" err="1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d’abril</a:t>
          </a:r>
          <a:r>
            <a:rPr lang="es-ES" altLang="ca-ES" sz="2000" b="1" u="sng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Trebuchet MS" pitchFamily="34" charset="0"/>
            </a:rPr>
            <a:t>.</a:t>
          </a:r>
        </a:p>
      </dsp:txBody>
      <dsp:txXfrm>
        <a:off x="294882" y="3749857"/>
        <a:ext cx="8045470" cy="5789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6FA75-3929-467B-9544-0D3DACD1F9EE}">
      <dsp:nvSpPr>
        <dsp:cNvPr id="0" name=""/>
        <dsp:cNvSpPr/>
      </dsp:nvSpPr>
      <dsp:spPr>
        <a:xfrm>
          <a:off x="1728188" y="432052"/>
          <a:ext cx="3792365" cy="3792365"/>
        </a:xfrm>
        <a:prstGeom prst="blockArc">
          <a:avLst>
            <a:gd name="adj1" fmla="val 9395246"/>
            <a:gd name="adj2" fmla="val 16418304"/>
            <a:gd name="adj3" fmla="val 4641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ED76B-DD25-4FE7-ACB0-3AEE2036338E}">
      <dsp:nvSpPr>
        <dsp:cNvPr id="0" name=""/>
        <dsp:cNvSpPr/>
      </dsp:nvSpPr>
      <dsp:spPr>
        <a:xfrm>
          <a:off x="1800216" y="1440152"/>
          <a:ext cx="3882029" cy="3133419"/>
        </a:xfrm>
        <a:prstGeom prst="blockArc">
          <a:avLst>
            <a:gd name="adj1" fmla="val 21482071"/>
            <a:gd name="adj2" fmla="val 10682071"/>
            <a:gd name="adj3" fmla="val 4534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D7212-344D-4240-976C-947832A71860}">
      <dsp:nvSpPr>
        <dsp:cNvPr id="0" name=""/>
        <dsp:cNvSpPr/>
      </dsp:nvSpPr>
      <dsp:spPr>
        <a:xfrm>
          <a:off x="2160230" y="576061"/>
          <a:ext cx="3792365" cy="3792365"/>
        </a:xfrm>
        <a:prstGeom prst="blockArc">
          <a:avLst>
            <a:gd name="adj1" fmla="val 15775954"/>
            <a:gd name="adj2" fmla="val 1165879"/>
            <a:gd name="adj3" fmla="val 4641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558B8-213F-4A1B-9766-31CF2D88C4AC}">
      <dsp:nvSpPr>
        <dsp:cNvPr id="0" name=""/>
        <dsp:cNvSpPr/>
      </dsp:nvSpPr>
      <dsp:spPr>
        <a:xfrm>
          <a:off x="3024330" y="1728176"/>
          <a:ext cx="1663737" cy="1618108"/>
        </a:xfrm>
        <a:prstGeom prst="ellipse">
          <a:avLst/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Trebuchet MS" panose="020B0603020202020204" pitchFamily="34" charset="0"/>
            </a:rPr>
            <a:t>El </a:t>
          </a:r>
          <a:r>
            <a:rPr lang="es-ES" sz="2200" kern="1200" dirty="0" err="1" smtClean="0">
              <a:latin typeface="Trebuchet MS" panose="020B0603020202020204" pitchFamily="34" charset="0"/>
            </a:rPr>
            <a:t>nostre</a:t>
          </a:r>
          <a:r>
            <a:rPr lang="es-ES" sz="2200" kern="1200" dirty="0" smtClean="0">
              <a:latin typeface="Trebuchet MS" panose="020B0603020202020204" pitchFamily="34" charset="0"/>
            </a:rPr>
            <a:t> </a:t>
          </a:r>
          <a:r>
            <a:rPr lang="es-ES" sz="2200" kern="1200" dirty="0" err="1" smtClean="0">
              <a:latin typeface="Trebuchet MS" panose="020B0603020202020204" pitchFamily="34" charset="0"/>
            </a:rPr>
            <a:t>model</a:t>
          </a:r>
          <a:r>
            <a:rPr lang="es-ES" sz="2200" kern="1200" dirty="0" smtClean="0">
              <a:latin typeface="Trebuchet MS" panose="020B0603020202020204" pitchFamily="34" charset="0"/>
            </a:rPr>
            <a:t> </a:t>
          </a:r>
          <a:r>
            <a:rPr lang="es-ES" sz="2200" kern="1200" dirty="0" err="1" smtClean="0">
              <a:latin typeface="Trebuchet MS" panose="020B0603020202020204" pitchFamily="34" charset="0"/>
            </a:rPr>
            <a:t>educatiu</a:t>
          </a:r>
          <a:endParaRPr lang="ca-ES" sz="2200" kern="1200" dirty="0">
            <a:latin typeface="Trebuchet MS" panose="020B0603020202020204" pitchFamily="34" charset="0"/>
          </a:endParaRPr>
        </a:p>
      </dsp:txBody>
      <dsp:txXfrm>
        <a:off x="3267979" y="1965142"/>
        <a:ext cx="1176439" cy="1144176"/>
      </dsp:txXfrm>
    </dsp:sp>
    <dsp:sp modelId="{96924FC5-AB82-42D6-B07C-E1982A53F3C9}">
      <dsp:nvSpPr>
        <dsp:cNvPr id="0" name=""/>
        <dsp:cNvSpPr/>
      </dsp:nvSpPr>
      <dsp:spPr>
        <a:xfrm>
          <a:off x="2886960" y="-106075"/>
          <a:ext cx="1739553" cy="165419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err="1" smtClean="0">
              <a:latin typeface="Trebuchet MS" panose="020B0603020202020204" pitchFamily="34" charset="0"/>
            </a:rPr>
            <a:t>Projecte</a:t>
          </a:r>
          <a:r>
            <a:rPr lang="es-ES" sz="2100" kern="1200" dirty="0" smtClean="0">
              <a:latin typeface="Trebuchet MS" panose="020B0603020202020204" pitchFamily="34" charset="0"/>
            </a:rPr>
            <a:t> </a:t>
          </a:r>
          <a:r>
            <a:rPr lang="es-ES" sz="2100" kern="1200" dirty="0" err="1" smtClean="0">
              <a:latin typeface="Trebuchet MS" panose="020B0603020202020204" pitchFamily="34" charset="0"/>
            </a:rPr>
            <a:t>d’atenció</a:t>
          </a:r>
          <a:r>
            <a:rPr lang="es-ES" sz="2100" kern="1200" dirty="0" smtClean="0">
              <a:latin typeface="Trebuchet MS" panose="020B0603020202020204" pitchFamily="34" charset="0"/>
            </a:rPr>
            <a:t> a la </a:t>
          </a:r>
          <a:r>
            <a:rPr lang="es-ES" sz="2100" kern="1200" dirty="0" err="1" smtClean="0">
              <a:latin typeface="Trebuchet MS" panose="020B0603020202020204" pitchFamily="34" charset="0"/>
            </a:rPr>
            <a:t>diversitat</a:t>
          </a:r>
          <a:endParaRPr lang="ca-ES" sz="2100" kern="1200" dirty="0">
            <a:latin typeface="Trebuchet MS" panose="020B0603020202020204" pitchFamily="34" charset="0"/>
          </a:endParaRPr>
        </a:p>
      </dsp:txBody>
      <dsp:txXfrm>
        <a:off x="3141712" y="136176"/>
        <a:ext cx="1230049" cy="1169693"/>
      </dsp:txXfrm>
    </dsp:sp>
    <dsp:sp modelId="{3D8B2FC7-4900-4F7E-9838-A075200C0B41}">
      <dsp:nvSpPr>
        <dsp:cNvPr id="0" name=""/>
        <dsp:cNvSpPr/>
      </dsp:nvSpPr>
      <dsp:spPr>
        <a:xfrm>
          <a:off x="4824538" y="2304255"/>
          <a:ext cx="1813530" cy="174209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latin typeface="Trebuchet MS" panose="020B0603020202020204" pitchFamily="34" charset="0"/>
            </a:rPr>
            <a:t>Educació</a:t>
          </a:r>
          <a:r>
            <a:rPr lang="es-ES" sz="1600" kern="1200" dirty="0" smtClean="0">
              <a:latin typeface="Trebuchet MS" panose="020B0603020202020204" pitchFamily="34" charset="0"/>
            </a:rPr>
            <a:t> en </a:t>
          </a:r>
          <a:r>
            <a:rPr lang="es-ES" sz="1600" kern="1200" dirty="0" err="1" smtClean="0">
              <a:latin typeface="Trebuchet MS" panose="020B0603020202020204" pitchFamily="34" charset="0"/>
            </a:rPr>
            <a:t>valors</a:t>
          </a:r>
          <a:r>
            <a:rPr lang="es-ES" sz="1600" kern="1200" dirty="0" smtClean="0">
              <a:latin typeface="Trebuchet MS" panose="020B0603020202020204" pitchFamily="34" charset="0"/>
            </a:rPr>
            <a:t>: </a:t>
          </a:r>
          <a:r>
            <a:rPr lang="es-ES" sz="1600" kern="1200" dirty="0" err="1" smtClean="0">
              <a:latin typeface="Trebuchet MS" panose="020B0603020202020204" pitchFamily="34" charset="0"/>
            </a:rPr>
            <a:t>solidaritat</a:t>
          </a:r>
          <a:r>
            <a:rPr lang="es-ES" sz="1600" kern="1200" dirty="0" smtClean="0">
              <a:latin typeface="Trebuchet MS" panose="020B0603020202020204" pitchFamily="34" charset="0"/>
            </a:rPr>
            <a:t>, </a:t>
          </a:r>
          <a:r>
            <a:rPr lang="es-ES" sz="1600" kern="1200" dirty="0" err="1" smtClean="0">
              <a:latin typeface="Trebuchet MS" panose="020B0603020202020204" pitchFamily="34" charset="0"/>
            </a:rPr>
            <a:t>diàleg</a:t>
          </a:r>
          <a:r>
            <a:rPr lang="es-ES" sz="1600" kern="1200" dirty="0" smtClean="0">
              <a:latin typeface="Trebuchet MS" panose="020B0603020202020204" pitchFamily="34" charset="0"/>
            </a:rPr>
            <a:t> i </a:t>
          </a:r>
          <a:r>
            <a:rPr lang="es-ES" sz="1600" kern="1200" dirty="0" err="1" smtClean="0">
              <a:latin typeface="Trebuchet MS" panose="020B0603020202020204" pitchFamily="34" charset="0"/>
            </a:rPr>
            <a:t>convivència</a:t>
          </a:r>
          <a:endParaRPr lang="ca-ES" sz="1600" kern="1200" dirty="0">
            <a:latin typeface="Trebuchet MS" panose="020B0603020202020204" pitchFamily="34" charset="0"/>
          </a:endParaRPr>
        </a:p>
      </dsp:txBody>
      <dsp:txXfrm>
        <a:off x="5090123" y="2559379"/>
        <a:ext cx="1282360" cy="1231847"/>
      </dsp:txXfrm>
    </dsp:sp>
    <dsp:sp modelId="{7CE1602C-80AF-4AC3-9D8B-58EFC4F0EB0B}">
      <dsp:nvSpPr>
        <dsp:cNvPr id="0" name=""/>
        <dsp:cNvSpPr/>
      </dsp:nvSpPr>
      <dsp:spPr>
        <a:xfrm>
          <a:off x="1080116" y="2448278"/>
          <a:ext cx="1718797" cy="171429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latin typeface="Trebuchet MS" panose="020B0603020202020204" pitchFamily="34" charset="0"/>
            </a:rPr>
            <a:t>Model</a:t>
          </a:r>
          <a:r>
            <a:rPr lang="es-ES" sz="1600" kern="1200" dirty="0" smtClean="0">
              <a:latin typeface="Trebuchet MS" panose="020B0603020202020204" pitchFamily="34" charset="0"/>
            </a:rPr>
            <a:t> </a:t>
          </a:r>
          <a:r>
            <a:rPr lang="es-ES" sz="1600" kern="1200" dirty="0" err="1" smtClean="0">
              <a:latin typeface="Trebuchet MS" panose="020B0603020202020204" pitchFamily="34" charset="0"/>
            </a:rPr>
            <a:t>d’actuació</a:t>
          </a:r>
          <a:r>
            <a:rPr lang="es-ES" sz="1600" kern="1200" dirty="0" smtClean="0">
              <a:latin typeface="Trebuchet MS" panose="020B0603020202020204" pitchFamily="34" charset="0"/>
            </a:rPr>
            <a:t> </a:t>
          </a:r>
          <a:r>
            <a:rPr lang="es-ES" sz="1600" kern="1200" dirty="0" err="1" smtClean="0">
              <a:latin typeface="Trebuchet MS" panose="020B0603020202020204" pitchFamily="34" charset="0"/>
            </a:rPr>
            <a:t>coordinat</a:t>
          </a:r>
          <a:r>
            <a:rPr lang="es-ES" sz="1600" kern="1200" dirty="0" smtClean="0">
              <a:latin typeface="Trebuchet MS" panose="020B0603020202020204" pitchFamily="34" charset="0"/>
            </a:rPr>
            <a:t> </a:t>
          </a:r>
          <a:r>
            <a:rPr lang="es-ES" sz="1600" kern="1200" dirty="0" err="1" smtClean="0">
              <a:latin typeface="Trebuchet MS" panose="020B0603020202020204" pitchFamily="34" charset="0"/>
            </a:rPr>
            <a:t>amb</a:t>
          </a:r>
          <a:r>
            <a:rPr lang="es-ES" sz="1600" kern="1200" dirty="0" smtClean="0">
              <a:latin typeface="Trebuchet MS" panose="020B0603020202020204" pitchFamily="34" charset="0"/>
            </a:rPr>
            <a:t> </a:t>
          </a:r>
          <a:r>
            <a:rPr lang="es-ES" sz="1600" kern="1200" dirty="0" err="1" smtClean="0">
              <a:latin typeface="Trebuchet MS" panose="020B0603020202020204" pitchFamily="34" charset="0"/>
            </a:rPr>
            <a:t>l’entorn</a:t>
          </a:r>
          <a:endParaRPr lang="ca-ES" sz="1600" kern="1200" dirty="0">
            <a:latin typeface="Trebuchet MS" panose="020B0603020202020204" pitchFamily="34" charset="0"/>
          </a:endParaRPr>
        </a:p>
      </dsp:txBody>
      <dsp:txXfrm>
        <a:off x="1331828" y="2699331"/>
        <a:ext cx="1215373" cy="12121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39798-1492-46CD-8F6B-4618EB8A4E10}">
      <dsp:nvSpPr>
        <dsp:cNvPr id="0" name=""/>
        <dsp:cNvSpPr/>
      </dsp:nvSpPr>
      <dsp:spPr>
        <a:xfrm>
          <a:off x="2653412" y="1520114"/>
          <a:ext cx="1932131" cy="1671371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40000"/>
            <a:lumOff val="60000"/>
          </a:schemeClr>
        </a:solidFill>
        <a:ln w="4127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Un centre </a:t>
          </a:r>
          <a:r>
            <a:rPr lang="es-ES" sz="1500" b="1" kern="1200" dirty="0" err="1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compromès</a:t>
          </a:r>
          <a:r>
            <a:rPr lang="es-ES" sz="1500" b="1" kern="1200" dirty="0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 i </a:t>
          </a:r>
          <a:r>
            <a:rPr lang="es-ES" sz="1500" b="1" kern="1200" dirty="0" err="1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arrelat</a:t>
          </a:r>
          <a:r>
            <a:rPr lang="es-ES" sz="1500" b="1" kern="1200" dirty="0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 al </a:t>
          </a:r>
          <a:r>
            <a:rPr lang="es-ES" sz="1500" b="1" kern="1200" dirty="0" err="1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seu</a:t>
          </a:r>
          <a:r>
            <a:rPr lang="es-ES" sz="1500" b="1" kern="1200" dirty="0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 </a:t>
          </a:r>
          <a:r>
            <a:rPr lang="es-ES" sz="1500" b="1" kern="1200" dirty="0" err="1" smtClean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rPr>
            <a:t>entorn</a:t>
          </a:r>
          <a:endParaRPr lang="ca-ES" sz="1500" b="1" kern="1200" dirty="0">
            <a:solidFill>
              <a:schemeClr val="tx2">
                <a:lumMod val="50000"/>
              </a:schemeClr>
            </a:solidFill>
            <a:latin typeface="Trebuchet MS" panose="020B0603020202020204" pitchFamily="34" charset="0"/>
          </a:endParaRPr>
        </a:p>
      </dsp:txBody>
      <dsp:txXfrm>
        <a:off x="2973593" y="1797084"/>
        <a:ext cx="1291769" cy="1117431"/>
      </dsp:txXfrm>
    </dsp:sp>
    <dsp:sp modelId="{4D79AD7E-5E9F-41D9-92F3-0001846EE210}">
      <dsp:nvSpPr>
        <dsp:cNvPr id="0" name=""/>
        <dsp:cNvSpPr/>
      </dsp:nvSpPr>
      <dsp:spPr>
        <a:xfrm>
          <a:off x="3863298" y="720475"/>
          <a:ext cx="728987" cy="62811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3BF21-C430-4375-92A9-15E24F772A28}">
      <dsp:nvSpPr>
        <dsp:cNvPr id="0" name=""/>
        <dsp:cNvSpPr/>
      </dsp:nvSpPr>
      <dsp:spPr>
        <a:xfrm>
          <a:off x="2820654" y="0"/>
          <a:ext cx="1583368" cy="1369799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latin typeface="Trebuchet MS" panose="020B0603020202020204" pitchFamily="34" charset="0"/>
            </a:rPr>
            <a:t>Civisme</a:t>
          </a:r>
          <a:r>
            <a:rPr lang="es-ES" sz="1500" b="1" kern="1200" dirty="0" smtClean="0">
              <a:latin typeface="Trebuchet MS" panose="020B0603020202020204" pitchFamily="34" charset="0"/>
            </a:rPr>
            <a:t> i </a:t>
          </a:r>
          <a:r>
            <a:rPr lang="es-ES" sz="1500" b="1" kern="1200" dirty="0" err="1" smtClean="0">
              <a:latin typeface="Trebuchet MS" panose="020B0603020202020204" pitchFamily="34" charset="0"/>
            </a:rPr>
            <a:t>esperit</a:t>
          </a:r>
          <a:r>
            <a:rPr lang="es-ES" sz="1500" b="1" kern="1200" dirty="0" smtClean="0">
              <a:latin typeface="Trebuchet MS" panose="020B0603020202020204" pitchFamily="34" charset="0"/>
            </a:rPr>
            <a:t> </a:t>
          </a:r>
          <a:r>
            <a:rPr lang="es-ES" sz="1500" b="1" kern="1200" dirty="0" err="1" smtClean="0">
              <a:latin typeface="Trebuchet MS" panose="020B0603020202020204" pitchFamily="34" charset="0"/>
            </a:rPr>
            <a:t>solidari</a:t>
          </a:r>
          <a:endParaRPr lang="ca-ES" sz="1500" b="1" kern="1200" dirty="0">
            <a:latin typeface="Trebuchet MS" panose="020B0603020202020204" pitchFamily="34" charset="0"/>
          </a:endParaRPr>
        </a:p>
      </dsp:txBody>
      <dsp:txXfrm>
        <a:off x="3083052" y="227005"/>
        <a:ext cx="1058572" cy="915789"/>
      </dsp:txXfrm>
    </dsp:sp>
    <dsp:sp modelId="{83880942-FD60-4D11-8857-74997E2ED36E}">
      <dsp:nvSpPr>
        <dsp:cNvPr id="0" name=""/>
        <dsp:cNvSpPr/>
      </dsp:nvSpPr>
      <dsp:spPr>
        <a:xfrm>
          <a:off x="4714083" y="1894724"/>
          <a:ext cx="728987" cy="62811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7FA65-D45F-4B7C-B112-DD8E8A258D16}">
      <dsp:nvSpPr>
        <dsp:cNvPr id="0" name=""/>
        <dsp:cNvSpPr/>
      </dsp:nvSpPr>
      <dsp:spPr>
        <a:xfrm>
          <a:off x="4250121" y="842518"/>
          <a:ext cx="1650170" cy="1369799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50" b="1" kern="1200" dirty="0" err="1" smtClean="0">
              <a:latin typeface="Trebuchet MS" panose="020B0603020202020204" pitchFamily="34" charset="0"/>
            </a:rPr>
            <a:t>Convivència</a:t>
          </a:r>
          <a:r>
            <a:rPr lang="es-ES" sz="1450" b="1" kern="1200" dirty="0" smtClean="0">
              <a:latin typeface="Trebuchet MS" panose="020B0603020202020204" pitchFamily="34" charset="0"/>
            </a:rPr>
            <a:t> i respecte</a:t>
          </a:r>
          <a:endParaRPr lang="ca-ES" sz="1450" b="1" kern="1200" dirty="0">
            <a:latin typeface="Trebuchet MS" panose="020B0603020202020204" pitchFamily="34" charset="0"/>
          </a:endParaRPr>
        </a:p>
      </dsp:txBody>
      <dsp:txXfrm>
        <a:off x="4518086" y="1064954"/>
        <a:ext cx="1114240" cy="924927"/>
      </dsp:txXfrm>
    </dsp:sp>
    <dsp:sp modelId="{1924B642-3B03-4373-B4D4-1DA8C40455F4}">
      <dsp:nvSpPr>
        <dsp:cNvPr id="0" name=""/>
        <dsp:cNvSpPr/>
      </dsp:nvSpPr>
      <dsp:spPr>
        <a:xfrm>
          <a:off x="4123073" y="3220230"/>
          <a:ext cx="728987" cy="62811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4F541A-81C5-46DD-8401-DF65F1167978}">
      <dsp:nvSpPr>
        <dsp:cNvPr id="0" name=""/>
        <dsp:cNvSpPr/>
      </dsp:nvSpPr>
      <dsp:spPr>
        <a:xfrm>
          <a:off x="4283522" y="2498811"/>
          <a:ext cx="1583368" cy="1369799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latin typeface="Trebuchet MS" panose="020B0603020202020204" pitchFamily="34" charset="0"/>
            </a:rPr>
            <a:t>Hàbits</a:t>
          </a:r>
          <a:r>
            <a:rPr lang="es-ES" sz="1500" b="1" kern="1200" dirty="0" smtClean="0">
              <a:latin typeface="Trebuchet MS" panose="020B0603020202020204" pitchFamily="34" charset="0"/>
            </a:rPr>
            <a:t> saludables</a:t>
          </a:r>
          <a:endParaRPr lang="ca-ES" sz="1500" b="1" kern="1200" dirty="0">
            <a:latin typeface="Trebuchet MS" panose="020B0603020202020204" pitchFamily="34" charset="0"/>
          </a:endParaRPr>
        </a:p>
      </dsp:txBody>
      <dsp:txXfrm>
        <a:off x="4545920" y="2725816"/>
        <a:ext cx="1058572" cy="915789"/>
      </dsp:txXfrm>
    </dsp:sp>
    <dsp:sp modelId="{D6B57042-CAC7-4CB1-876D-A09662D9FF29}">
      <dsp:nvSpPr>
        <dsp:cNvPr id="0" name=""/>
        <dsp:cNvSpPr/>
      </dsp:nvSpPr>
      <dsp:spPr>
        <a:xfrm>
          <a:off x="2657008" y="3357822"/>
          <a:ext cx="728987" cy="62811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1C72E-0967-4EEA-B8AF-8BD1456085D9}">
      <dsp:nvSpPr>
        <dsp:cNvPr id="0" name=""/>
        <dsp:cNvSpPr/>
      </dsp:nvSpPr>
      <dsp:spPr>
        <a:xfrm>
          <a:off x="2831390" y="3342272"/>
          <a:ext cx="1583368" cy="1369799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latin typeface="Trebuchet MS" panose="020B0603020202020204" pitchFamily="34" charset="0"/>
            </a:rPr>
            <a:t>Ús</a:t>
          </a:r>
          <a:r>
            <a:rPr lang="es-ES" sz="1500" b="1" kern="1200" dirty="0" smtClean="0">
              <a:latin typeface="Trebuchet MS" panose="020B0603020202020204" pitchFamily="34" charset="0"/>
            </a:rPr>
            <a:t> de noves </a:t>
          </a:r>
          <a:r>
            <a:rPr lang="es-ES" sz="1500" b="1" kern="1200" dirty="0" err="1" smtClean="0">
              <a:latin typeface="Trebuchet MS" panose="020B0603020202020204" pitchFamily="34" charset="0"/>
            </a:rPr>
            <a:t>tecnologies</a:t>
          </a:r>
          <a:endParaRPr lang="ca-ES" sz="1500" b="1" kern="1200" dirty="0">
            <a:latin typeface="Trebuchet MS" panose="020B0603020202020204" pitchFamily="34" charset="0"/>
          </a:endParaRPr>
        </a:p>
      </dsp:txBody>
      <dsp:txXfrm>
        <a:off x="3093788" y="3569277"/>
        <a:ext cx="1058572" cy="915789"/>
      </dsp:txXfrm>
    </dsp:sp>
    <dsp:sp modelId="{6A8C4CDC-1700-4970-9E42-EBD4312B1466}">
      <dsp:nvSpPr>
        <dsp:cNvPr id="0" name=""/>
        <dsp:cNvSpPr/>
      </dsp:nvSpPr>
      <dsp:spPr>
        <a:xfrm>
          <a:off x="1792290" y="2184045"/>
          <a:ext cx="728987" cy="62811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3BF40-D335-4E5C-8923-795903D02A18}">
      <dsp:nvSpPr>
        <dsp:cNvPr id="0" name=""/>
        <dsp:cNvSpPr/>
      </dsp:nvSpPr>
      <dsp:spPr>
        <a:xfrm>
          <a:off x="1372516" y="2499754"/>
          <a:ext cx="1583368" cy="1369799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Trebuchet MS" panose="020B0603020202020204" pitchFamily="34" charset="0"/>
            </a:rPr>
            <a:t>Respecte </a:t>
          </a:r>
          <a:r>
            <a:rPr lang="es-ES" sz="1500" b="1" kern="1200" dirty="0" err="1" smtClean="0">
              <a:latin typeface="Trebuchet MS" panose="020B0603020202020204" pitchFamily="34" charset="0"/>
            </a:rPr>
            <a:t>pel</a:t>
          </a:r>
          <a:r>
            <a:rPr lang="es-ES" sz="1500" b="1" kern="1200" dirty="0" smtClean="0">
              <a:latin typeface="Trebuchet MS" panose="020B0603020202020204" pitchFamily="34" charset="0"/>
            </a:rPr>
            <a:t> </a:t>
          </a:r>
          <a:r>
            <a:rPr lang="es-ES" sz="1500" b="1" kern="1200" dirty="0" err="1" smtClean="0">
              <a:latin typeface="Trebuchet MS" panose="020B0603020202020204" pitchFamily="34" charset="0"/>
            </a:rPr>
            <a:t>medi</a:t>
          </a:r>
          <a:r>
            <a:rPr lang="es-ES" sz="1500" b="1" kern="1200" dirty="0" smtClean="0">
              <a:latin typeface="Trebuchet MS" panose="020B0603020202020204" pitchFamily="34" charset="0"/>
            </a:rPr>
            <a:t> </a:t>
          </a:r>
          <a:r>
            <a:rPr lang="es-ES" sz="1500" b="1" kern="1200" dirty="0" err="1" smtClean="0">
              <a:latin typeface="Trebuchet MS" panose="020B0603020202020204" pitchFamily="34" charset="0"/>
            </a:rPr>
            <a:t>ambient</a:t>
          </a:r>
          <a:endParaRPr lang="ca-ES" sz="1500" b="1" kern="1200" dirty="0">
            <a:latin typeface="Trebuchet MS" panose="020B0603020202020204" pitchFamily="34" charset="0"/>
          </a:endParaRPr>
        </a:p>
      </dsp:txBody>
      <dsp:txXfrm>
        <a:off x="1634914" y="2726759"/>
        <a:ext cx="1058572" cy="915789"/>
      </dsp:txXfrm>
    </dsp:sp>
    <dsp:sp modelId="{BA83AD1C-B7FE-425D-93D8-36F9CBDA10AB}">
      <dsp:nvSpPr>
        <dsp:cNvPr id="0" name=""/>
        <dsp:cNvSpPr/>
      </dsp:nvSpPr>
      <dsp:spPr>
        <a:xfrm>
          <a:off x="1372516" y="840633"/>
          <a:ext cx="1583368" cy="1369799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latin typeface="Trebuchet MS" panose="020B0603020202020204" pitchFamily="34" charset="0"/>
            </a:rPr>
            <a:t>Dinamisme</a:t>
          </a:r>
          <a:r>
            <a:rPr lang="es-ES" sz="1500" b="1" kern="1200" dirty="0" smtClean="0">
              <a:latin typeface="Trebuchet MS" panose="020B0603020202020204" pitchFamily="34" charset="0"/>
            </a:rPr>
            <a:t> i </a:t>
          </a:r>
          <a:r>
            <a:rPr lang="es-ES" sz="1500" b="1" kern="1200" dirty="0" err="1" smtClean="0">
              <a:latin typeface="Trebuchet MS" panose="020B0603020202020204" pitchFamily="34" charset="0"/>
            </a:rPr>
            <a:t>innovació</a:t>
          </a:r>
          <a:r>
            <a:rPr lang="es-ES" sz="1500" b="1" kern="1200" dirty="0" smtClean="0">
              <a:latin typeface="Trebuchet MS" panose="020B0603020202020204" pitchFamily="34" charset="0"/>
            </a:rPr>
            <a:t> </a:t>
          </a:r>
          <a:r>
            <a:rPr lang="es-ES" sz="1500" b="1" kern="1200" dirty="0" err="1" smtClean="0">
              <a:latin typeface="Trebuchet MS" panose="020B0603020202020204" pitchFamily="34" charset="0"/>
            </a:rPr>
            <a:t>educatives</a:t>
          </a:r>
          <a:endParaRPr lang="ca-ES" sz="1500" b="1" kern="1200" dirty="0">
            <a:latin typeface="Trebuchet MS" panose="020B0603020202020204" pitchFamily="34" charset="0"/>
          </a:endParaRPr>
        </a:p>
      </dsp:txBody>
      <dsp:txXfrm>
        <a:off x="1634914" y="1067638"/>
        <a:ext cx="1058572" cy="9157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BA48F-7FED-4CF4-84C4-B05DE2BE18EF}">
      <dsp:nvSpPr>
        <dsp:cNvPr id="0" name=""/>
        <dsp:cNvSpPr/>
      </dsp:nvSpPr>
      <dsp:spPr>
        <a:xfrm>
          <a:off x="161279" y="2149"/>
          <a:ext cx="1934511" cy="1160707"/>
        </a:xfrm>
        <a:prstGeom prst="rect">
          <a:avLst/>
        </a:prstGeom>
        <a:solidFill>
          <a:schemeClr val="tx2">
            <a:lumMod val="5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latin typeface="Trebuchet MS" panose="020B0603020202020204" pitchFamily="34" charset="0"/>
            </a:rPr>
            <a:t>Llengua</a:t>
          </a:r>
          <a:r>
            <a:rPr lang="es-ES" sz="1500" b="1" kern="1200" dirty="0" smtClean="0">
              <a:latin typeface="Trebuchet MS" panose="020B0603020202020204" pitchFamily="34" charset="0"/>
            </a:rPr>
            <a:t> catalana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Trebuchet MS" panose="020B0603020202020204" pitchFamily="34" charset="0"/>
            </a:rPr>
            <a:t>3 </a:t>
          </a:r>
          <a:r>
            <a:rPr lang="es-ES" sz="1500" b="1" kern="1200" dirty="0" err="1" smtClean="0">
              <a:latin typeface="Trebuchet MS" panose="020B0603020202020204" pitchFamily="34" charset="0"/>
            </a:rPr>
            <a:t>hores</a:t>
          </a:r>
          <a:endParaRPr lang="ca-ES" sz="1500" b="1" kern="1200" dirty="0">
            <a:latin typeface="Trebuchet MS" panose="020B0603020202020204" pitchFamily="34" charset="0"/>
          </a:endParaRPr>
        </a:p>
      </dsp:txBody>
      <dsp:txXfrm>
        <a:off x="161279" y="2149"/>
        <a:ext cx="1934511" cy="1160707"/>
      </dsp:txXfrm>
    </dsp:sp>
    <dsp:sp modelId="{216E3CD8-7ED2-4B3A-88CD-3BF5BC7F4AF9}">
      <dsp:nvSpPr>
        <dsp:cNvPr id="0" name=""/>
        <dsp:cNvSpPr/>
      </dsp:nvSpPr>
      <dsp:spPr>
        <a:xfrm>
          <a:off x="2289242" y="2149"/>
          <a:ext cx="1934511" cy="116070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Llengua</a:t>
          </a:r>
          <a:r>
            <a:rPr lang="es-ES" sz="1500" b="1" kern="1200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 castellana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3 </a:t>
          </a:r>
          <a:r>
            <a:rPr lang="es-ES" sz="1500" b="1" kern="1200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hores</a:t>
          </a:r>
          <a:endParaRPr lang="ca-ES" sz="1500" b="1" kern="1200" dirty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</dsp:txBody>
      <dsp:txXfrm>
        <a:off x="2289242" y="2149"/>
        <a:ext cx="1934511" cy="1160707"/>
      </dsp:txXfrm>
    </dsp:sp>
    <dsp:sp modelId="{BFEE177A-DF48-4931-A25C-5BA5894D136C}">
      <dsp:nvSpPr>
        <dsp:cNvPr id="0" name=""/>
        <dsp:cNvSpPr/>
      </dsp:nvSpPr>
      <dsp:spPr>
        <a:xfrm>
          <a:off x="4417205" y="2149"/>
          <a:ext cx="1934511" cy="1160707"/>
        </a:xfrm>
        <a:prstGeom prst="rect">
          <a:avLst/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err="1" smtClean="0">
              <a:latin typeface="Trebuchet MS" panose="020B0603020202020204" pitchFamily="34" charset="0"/>
            </a:rPr>
            <a:t>Llengua</a:t>
          </a:r>
          <a:r>
            <a:rPr lang="es-ES" sz="1500" kern="1200" dirty="0" smtClean="0">
              <a:latin typeface="Trebuchet MS" panose="020B0603020202020204" pitchFamily="34" charset="0"/>
            </a:rPr>
            <a:t> </a:t>
          </a:r>
          <a:r>
            <a:rPr lang="es-ES" sz="1500" kern="1200" dirty="0" err="1" smtClean="0">
              <a:latin typeface="Trebuchet MS" panose="020B0603020202020204" pitchFamily="34" charset="0"/>
            </a:rPr>
            <a:t>anglesa</a:t>
          </a:r>
          <a:r>
            <a:rPr lang="es-ES" sz="1500" kern="1200" dirty="0" smtClean="0">
              <a:latin typeface="Trebuchet MS" panose="020B0603020202020204" pitchFamily="34" charset="0"/>
            </a:rPr>
            <a:t>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Trebuchet MS" panose="020B0603020202020204" pitchFamily="34" charset="0"/>
            </a:rPr>
            <a:t>3 </a:t>
          </a:r>
          <a:r>
            <a:rPr lang="es-ES" sz="1500" kern="1200" dirty="0" err="1" smtClean="0">
              <a:latin typeface="Trebuchet MS" panose="020B0603020202020204" pitchFamily="34" charset="0"/>
            </a:rPr>
            <a:t>hores</a:t>
          </a:r>
          <a:endParaRPr lang="ca-ES" sz="1500" kern="1200" dirty="0">
            <a:latin typeface="Trebuchet MS" panose="020B0603020202020204" pitchFamily="34" charset="0"/>
          </a:endParaRPr>
        </a:p>
      </dsp:txBody>
      <dsp:txXfrm>
        <a:off x="4417205" y="2149"/>
        <a:ext cx="1934511" cy="1160707"/>
      </dsp:txXfrm>
    </dsp:sp>
    <dsp:sp modelId="{3786D117-9F82-4FB6-B612-8D8B2E81BFD8}">
      <dsp:nvSpPr>
        <dsp:cNvPr id="0" name=""/>
        <dsp:cNvSpPr/>
      </dsp:nvSpPr>
      <dsp:spPr>
        <a:xfrm>
          <a:off x="6545168" y="2149"/>
          <a:ext cx="1934511" cy="1160707"/>
        </a:xfrm>
        <a:prstGeom prst="rect">
          <a:avLst/>
        </a:prstGeom>
        <a:solidFill>
          <a:schemeClr val="bg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latin typeface="Trebuchet MS" panose="020B0603020202020204" pitchFamily="34" charset="0"/>
            </a:rPr>
            <a:t>Matemàtiques</a:t>
          </a:r>
          <a:endParaRPr lang="es-ES" sz="1500" b="1" kern="1200" dirty="0" smtClean="0">
            <a:latin typeface="Trebuchet MS" panose="020B0603020202020204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Trebuchet MS" panose="020B0603020202020204" pitchFamily="34" charset="0"/>
            </a:rPr>
            <a:t>3 </a:t>
          </a:r>
          <a:r>
            <a:rPr lang="es-ES" sz="1500" b="1" kern="1200" dirty="0" err="1" smtClean="0">
              <a:latin typeface="Trebuchet MS" panose="020B0603020202020204" pitchFamily="34" charset="0"/>
            </a:rPr>
            <a:t>hores</a:t>
          </a:r>
          <a:endParaRPr lang="ca-ES" sz="1500" b="1" kern="1200" dirty="0">
            <a:latin typeface="Trebuchet MS" panose="020B0603020202020204" pitchFamily="34" charset="0"/>
          </a:endParaRPr>
        </a:p>
      </dsp:txBody>
      <dsp:txXfrm>
        <a:off x="6545168" y="2149"/>
        <a:ext cx="1934511" cy="1160707"/>
      </dsp:txXfrm>
    </dsp:sp>
    <dsp:sp modelId="{94B6B9E0-C09E-4EBA-9BBB-6D07E2D9ECB5}">
      <dsp:nvSpPr>
        <dsp:cNvPr id="0" name=""/>
        <dsp:cNvSpPr/>
      </dsp:nvSpPr>
      <dsp:spPr>
        <a:xfrm>
          <a:off x="161279" y="1356307"/>
          <a:ext cx="1934511" cy="1160707"/>
        </a:xfrm>
        <a:prstGeom prst="rect">
          <a:avLst/>
        </a:prstGeom>
        <a:solidFill>
          <a:schemeClr val="bg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latin typeface="Trebuchet MS" panose="020B0603020202020204" pitchFamily="34" charset="0"/>
            </a:rPr>
            <a:t>Ciències</a:t>
          </a:r>
          <a:r>
            <a:rPr lang="es-ES" sz="1500" b="1" kern="1200" dirty="0" smtClean="0">
              <a:latin typeface="Trebuchet MS" panose="020B0603020202020204" pitchFamily="34" charset="0"/>
            </a:rPr>
            <a:t> </a:t>
          </a:r>
          <a:r>
            <a:rPr lang="es-ES" sz="1500" b="1" kern="1200" dirty="0" err="1" smtClean="0">
              <a:latin typeface="Trebuchet MS" panose="020B0603020202020204" pitchFamily="34" charset="0"/>
            </a:rPr>
            <a:t>Naturals</a:t>
          </a:r>
          <a:endParaRPr lang="es-ES" sz="1500" b="1" kern="1200" dirty="0" smtClean="0">
            <a:latin typeface="Trebuchet MS" panose="020B0603020202020204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Trebuchet MS" panose="020B0603020202020204" pitchFamily="34" charset="0"/>
            </a:rPr>
            <a:t>3 </a:t>
          </a:r>
          <a:r>
            <a:rPr lang="es-ES" sz="1500" b="1" kern="1200" dirty="0" err="1" smtClean="0">
              <a:latin typeface="Trebuchet MS" panose="020B0603020202020204" pitchFamily="34" charset="0"/>
            </a:rPr>
            <a:t>hores</a:t>
          </a:r>
          <a:endParaRPr lang="ca-ES" sz="1500" b="1" kern="1200" dirty="0">
            <a:latin typeface="Trebuchet MS" panose="020B0603020202020204" pitchFamily="34" charset="0"/>
          </a:endParaRPr>
        </a:p>
      </dsp:txBody>
      <dsp:txXfrm>
        <a:off x="161279" y="1356307"/>
        <a:ext cx="1934511" cy="1160707"/>
      </dsp:txXfrm>
    </dsp:sp>
    <dsp:sp modelId="{1AF50925-B070-43C1-95BD-725589FCF182}">
      <dsp:nvSpPr>
        <dsp:cNvPr id="0" name=""/>
        <dsp:cNvSpPr/>
      </dsp:nvSpPr>
      <dsp:spPr>
        <a:xfrm>
          <a:off x="2289242" y="1356307"/>
          <a:ext cx="1934511" cy="116070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latin typeface="Trebuchet MS" panose="020B0603020202020204" pitchFamily="34" charset="0"/>
            </a:rPr>
            <a:t>Ciències</a:t>
          </a:r>
          <a:r>
            <a:rPr lang="es-ES" sz="1500" b="1" kern="1200" dirty="0" smtClean="0">
              <a:latin typeface="Trebuchet MS" panose="020B0603020202020204" pitchFamily="34" charset="0"/>
            </a:rPr>
            <a:t> </a:t>
          </a:r>
          <a:r>
            <a:rPr lang="es-ES" sz="1500" b="1" kern="1200" dirty="0" err="1" smtClean="0">
              <a:latin typeface="Trebuchet MS" panose="020B0603020202020204" pitchFamily="34" charset="0"/>
            </a:rPr>
            <a:t>Socials</a:t>
          </a:r>
          <a:endParaRPr lang="es-ES" sz="1500" b="1" kern="1200" dirty="0" smtClean="0">
            <a:latin typeface="Trebuchet MS" panose="020B0603020202020204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Trebuchet MS" panose="020B0603020202020204" pitchFamily="34" charset="0"/>
            </a:rPr>
            <a:t>3 </a:t>
          </a:r>
          <a:r>
            <a:rPr lang="es-ES" sz="1500" b="1" kern="1200" dirty="0" err="1" smtClean="0">
              <a:latin typeface="Trebuchet MS" panose="020B0603020202020204" pitchFamily="34" charset="0"/>
            </a:rPr>
            <a:t>hores</a:t>
          </a:r>
          <a:endParaRPr lang="ca-ES" sz="1500" b="1" kern="1200" dirty="0">
            <a:latin typeface="Trebuchet MS" panose="020B0603020202020204" pitchFamily="34" charset="0"/>
          </a:endParaRPr>
        </a:p>
      </dsp:txBody>
      <dsp:txXfrm>
        <a:off x="2289242" y="1356307"/>
        <a:ext cx="1934511" cy="1160707"/>
      </dsp:txXfrm>
    </dsp:sp>
    <dsp:sp modelId="{2D52A61E-E274-4D21-B7AF-801EFDF1E0C9}">
      <dsp:nvSpPr>
        <dsp:cNvPr id="0" name=""/>
        <dsp:cNvSpPr/>
      </dsp:nvSpPr>
      <dsp:spPr>
        <a:xfrm>
          <a:off x="4417205" y="1356307"/>
          <a:ext cx="1934511" cy="1160707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Tecnologies</a:t>
          </a:r>
          <a:endParaRPr lang="es-ES" sz="1500" b="1" kern="1200" dirty="0" smtClean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2 </a:t>
          </a:r>
          <a:r>
            <a:rPr lang="es-ES" sz="1500" b="1" kern="1200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hores</a:t>
          </a:r>
          <a:endParaRPr lang="ca-ES" sz="1500" b="1" kern="1200" dirty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</dsp:txBody>
      <dsp:txXfrm>
        <a:off x="4417205" y="1356307"/>
        <a:ext cx="1934511" cy="1160707"/>
      </dsp:txXfrm>
    </dsp:sp>
    <dsp:sp modelId="{34676168-FD4A-4912-87B9-B084FB4B0111}">
      <dsp:nvSpPr>
        <dsp:cNvPr id="0" name=""/>
        <dsp:cNvSpPr/>
      </dsp:nvSpPr>
      <dsp:spPr>
        <a:xfrm>
          <a:off x="6545168" y="1356307"/>
          <a:ext cx="1934511" cy="1160707"/>
        </a:xfrm>
        <a:prstGeom prst="rect">
          <a:avLst/>
        </a:prstGeom>
        <a:solidFill>
          <a:schemeClr val="tx2">
            <a:lumMod val="5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Trebuchet MS" panose="020B0603020202020204" pitchFamily="34" charset="0"/>
            </a:rPr>
            <a:t>Música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Trebuchet MS" panose="020B0603020202020204" pitchFamily="34" charset="0"/>
            </a:rPr>
            <a:t>2 </a:t>
          </a:r>
          <a:r>
            <a:rPr lang="es-ES" sz="1500" b="1" kern="1200" dirty="0" err="1" smtClean="0">
              <a:latin typeface="Trebuchet MS" panose="020B0603020202020204" pitchFamily="34" charset="0"/>
            </a:rPr>
            <a:t>hores</a:t>
          </a:r>
          <a:endParaRPr lang="ca-ES" sz="1500" b="1" kern="1200" dirty="0">
            <a:latin typeface="Trebuchet MS" panose="020B0603020202020204" pitchFamily="34" charset="0"/>
          </a:endParaRPr>
        </a:p>
      </dsp:txBody>
      <dsp:txXfrm>
        <a:off x="6545168" y="1356307"/>
        <a:ext cx="1934511" cy="1160707"/>
      </dsp:txXfrm>
    </dsp:sp>
    <dsp:sp modelId="{76DABA77-1D29-4873-BBC0-EAE7A4D2FEFA}">
      <dsp:nvSpPr>
        <dsp:cNvPr id="0" name=""/>
        <dsp:cNvSpPr/>
      </dsp:nvSpPr>
      <dsp:spPr>
        <a:xfrm>
          <a:off x="161279" y="2710465"/>
          <a:ext cx="1934511" cy="116070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Mat. </a:t>
          </a:r>
          <a:r>
            <a:rPr lang="es-ES" sz="1500" b="1" kern="1200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Específiques</a:t>
          </a:r>
          <a:r>
            <a:rPr lang="es-ES" sz="1500" b="1" kern="1200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: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Lectura i </a:t>
          </a:r>
          <a:r>
            <a:rPr lang="es-ES" sz="1500" b="1" kern="1200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expressió</a:t>
          </a:r>
          <a:r>
            <a:rPr lang="es-ES" sz="1500" b="1" kern="1200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 oral 1 hora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Francès</a:t>
          </a:r>
          <a:r>
            <a:rPr lang="es-ES" sz="1500" b="1" kern="1200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 1 hora</a:t>
          </a:r>
          <a:endParaRPr lang="ca-ES" sz="1500" b="1" kern="1200" dirty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</dsp:txBody>
      <dsp:txXfrm>
        <a:off x="161279" y="2710465"/>
        <a:ext cx="1934511" cy="1160707"/>
      </dsp:txXfrm>
    </dsp:sp>
    <dsp:sp modelId="{603B0E04-2908-42F0-A164-CC6D667FF6C8}">
      <dsp:nvSpPr>
        <dsp:cNvPr id="0" name=""/>
        <dsp:cNvSpPr/>
      </dsp:nvSpPr>
      <dsp:spPr>
        <a:xfrm>
          <a:off x="2289242" y="2710465"/>
          <a:ext cx="1934511" cy="1160707"/>
        </a:xfrm>
        <a:prstGeom prst="rect">
          <a:avLst/>
        </a:prstGeom>
        <a:solidFill>
          <a:schemeClr val="tx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latin typeface="Trebuchet MS" panose="020B0603020202020204" pitchFamily="34" charset="0"/>
            </a:rPr>
            <a:t>Educació</a:t>
          </a:r>
          <a:r>
            <a:rPr lang="es-ES" sz="1500" b="1" kern="1200" dirty="0" smtClean="0">
              <a:latin typeface="Trebuchet MS" panose="020B0603020202020204" pitchFamily="34" charset="0"/>
            </a:rPr>
            <a:t> Física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Trebuchet MS" panose="020B0603020202020204" pitchFamily="34" charset="0"/>
            </a:rPr>
            <a:t>2 </a:t>
          </a:r>
          <a:r>
            <a:rPr lang="es-ES" sz="1500" b="1" kern="1200" dirty="0" err="1" smtClean="0">
              <a:latin typeface="Trebuchet MS" panose="020B0603020202020204" pitchFamily="34" charset="0"/>
            </a:rPr>
            <a:t>hores</a:t>
          </a:r>
          <a:endParaRPr lang="ca-ES" sz="1500" b="1" kern="1200" dirty="0">
            <a:latin typeface="Trebuchet MS" panose="020B0603020202020204" pitchFamily="34" charset="0"/>
          </a:endParaRPr>
        </a:p>
      </dsp:txBody>
      <dsp:txXfrm>
        <a:off x="2289242" y="2710465"/>
        <a:ext cx="1934511" cy="1160707"/>
      </dsp:txXfrm>
    </dsp:sp>
    <dsp:sp modelId="{A5E863BB-F104-450F-8870-916B07E33DFE}">
      <dsp:nvSpPr>
        <dsp:cNvPr id="0" name=""/>
        <dsp:cNvSpPr/>
      </dsp:nvSpPr>
      <dsp:spPr>
        <a:xfrm>
          <a:off x="4417205" y="2710465"/>
          <a:ext cx="1934511" cy="1160707"/>
        </a:xfrm>
        <a:prstGeom prst="rect">
          <a:avLst/>
        </a:prstGeom>
        <a:solidFill>
          <a:schemeClr val="bg2">
            <a:lumMod val="75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Religió/Cultura i </a:t>
          </a:r>
          <a:r>
            <a:rPr lang="es-ES" sz="1500" b="1" kern="1200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valors</a:t>
          </a:r>
          <a:r>
            <a:rPr lang="es-ES" sz="1500" b="1" kern="1200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 </a:t>
          </a:r>
          <a:r>
            <a:rPr lang="es-ES" sz="1500" b="1" kern="1200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ètics</a:t>
          </a:r>
          <a:endParaRPr lang="es-ES" sz="1500" b="1" kern="1200" dirty="0" smtClean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1 hora</a:t>
          </a:r>
          <a:endParaRPr lang="ca-ES" sz="1500" b="1" kern="1200" dirty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</dsp:txBody>
      <dsp:txXfrm>
        <a:off x="4417205" y="2710465"/>
        <a:ext cx="1934511" cy="1160707"/>
      </dsp:txXfrm>
    </dsp:sp>
    <dsp:sp modelId="{FE05BC3D-4BBC-499C-A23C-BE9694684C60}">
      <dsp:nvSpPr>
        <dsp:cNvPr id="0" name=""/>
        <dsp:cNvSpPr/>
      </dsp:nvSpPr>
      <dsp:spPr>
        <a:xfrm>
          <a:off x="6545168" y="2710465"/>
          <a:ext cx="1934511" cy="116070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Trebuchet MS" panose="020B0603020202020204" pitchFamily="34" charset="0"/>
            </a:rPr>
            <a:t>Visual i </a:t>
          </a:r>
          <a:r>
            <a:rPr lang="es-ES" sz="1500" b="1" kern="1200" dirty="0" err="1" smtClean="0">
              <a:latin typeface="Trebuchet MS" panose="020B0603020202020204" pitchFamily="34" charset="0"/>
            </a:rPr>
            <a:t>plàstica</a:t>
          </a:r>
          <a:r>
            <a:rPr lang="es-ES" sz="1500" b="1" kern="1200" dirty="0" smtClean="0">
              <a:latin typeface="Trebuchet MS" panose="020B0603020202020204" pitchFamily="34" charset="0"/>
            </a:rPr>
            <a:t>                2 </a:t>
          </a:r>
          <a:r>
            <a:rPr lang="es-ES" sz="1500" b="1" kern="1200" dirty="0" err="1" smtClean="0">
              <a:latin typeface="Trebuchet MS" panose="020B0603020202020204" pitchFamily="34" charset="0"/>
            </a:rPr>
            <a:t>hores</a:t>
          </a:r>
          <a:endParaRPr lang="es-ES" sz="1500" b="1" kern="1200" dirty="0" smtClean="0">
            <a:latin typeface="Trebuchet MS" panose="020B0603020202020204" pitchFamily="34" charset="0"/>
          </a:endParaRPr>
        </a:p>
      </dsp:txBody>
      <dsp:txXfrm>
        <a:off x="6545168" y="2710465"/>
        <a:ext cx="1934511" cy="1160707"/>
      </dsp:txXfrm>
    </dsp:sp>
    <dsp:sp modelId="{130CC161-4D6E-4E9F-BB67-6B085213F77D}">
      <dsp:nvSpPr>
        <dsp:cNvPr id="0" name=""/>
        <dsp:cNvSpPr/>
      </dsp:nvSpPr>
      <dsp:spPr>
        <a:xfrm>
          <a:off x="3312367" y="3960438"/>
          <a:ext cx="1934511" cy="61374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err="1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Tutoria</a:t>
          </a:r>
          <a:endParaRPr lang="es-ES" sz="1500" b="1" kern="1200" dirty="0" smtClean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rPr>
            <a:t>1 hora</a:t>
          </a:r>
          <a:endParaRPr lang="ca-ES" sz="1500" b="1" kern="1200" dirty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</a:endParaRPr>
        </a:p>
      </dsp:txBody>
      <dsp:txXfrm>
        <a:off x="3312367" y="3960438"/>
        <a:ext cx="1934511" cy="613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ágonos radiales"/>
  <dgm:desc val="Se usa para mostrar un proceso secuencial  relacionado con un tema o una idea centrales. Limitado a seis formas de Nivel 2. Funciona mejor con poco texto No aparece el texto sin utilizar, pero queda disponible si cambia entre diseño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677B617E-8D9A-4601-9402-D84B8196DA7D}" type="datetimeFigureOut">
              <a:rPr lang="ca-ES" smtClean="0"/>
              <a:pPr/>
              <a:t>27/3/2019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3C05A5B8-E977-4EEE-A4E4-7607F21CFCDC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5532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187DC-A5D4-411B-B051-D61CEDA54C0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00D75-F892-402E-9F31-E16DCCCCBE6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6A621-C219-4E06-B6BF-A3307DCFDF4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8C553-E2CA-4E97-A773-5220F214B39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DDCD2-8376-4684-B10E-783C85A2C09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0F209-9769-436C-B40D-A35DEBE1611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28C98-08D9-45A2-A7DE-4B502187056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F8880-E58B-4B83-A016-F0C39512589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4ED7D-6013-4269-9891-68E3C65C5F7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7BE86-F251-4310-AC28-B274D6D965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F533-2A3D-4403-9002-F3C78D46AA8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430A16-598F-4292-BBE5-D2B8F02E983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b7006769@xtec.ca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548680"/>
            <a:ext cx="8153400" cy="547260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" altLang="ca-ES" sz="7300" b="1" dirty="0" err="1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</a:t>
            </a:r>
            <a:r>
              <a:rPr lang="es-ES" altLang="ca-ES" sz="7300" b="1" dirty="0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s-ES" altLang="ca-ES" sz="7300" b="1" dirty="0" err="1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Llançà</a:t>
            </a:r>
            <a:r>
              <a:rPr lang="es-ES" altLang="ca-ES" sz="7200" b="1" dirty="0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altLang="ca-ES" sz="7200" b="1" dirty="0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altLang="ca-ES" sz="7200" b="1" dirty="0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altLang="ca-ES" sz="7200" b="1" dirty="0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altLang="ca-ES" sz="7200" b="1" dirty="0" smtClean="0">
                <a:solidFill>
                  <a:srgbClr val="0A3F8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altLang="ca-ES" sz="7200" b="1" dirty="0" smtClean="0">
                <a:solidFill>
                  <a:srgbClr val="0A3F8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altLang="ca-ES" sz="4400" b="1" dirty="0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Jornada de </a:t>
            </a:r>
            <a:r>
              <a:rPr lang="es-ES" altLang="ca-ES" sz="4400" b="1" dirty="0" err="1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presentació</a:t>
            </a:r>
            <a:r>
              <a:rPr lang="es-ES" altLang="ca-ES" sz="4000" b="1" dirty="0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altLang="ca-ES" sz="4000" b="1" dirty="0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altLang="ca-ES" sz="4000" b="1" dirty="0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altLang="ca-ES" sz="4000" b="1" dirty="0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altLang="ca-ES" sz="3100" b="1" dirty="0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 de </a:t>
            </a:r>
            <a:r>
              <a:rPr lang="es-ES" altLang="ca-ES" sz="3100" b="1" dirty="0" err="1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març</a:t>
            </a:r>
            <a:r>
              <a:rPr lang="es-ES" altLang="ca-ES" sz="3100" b="1" dirty="0" smtClean="0">
                <a:solidFill>
                  <a:srgbClr val="0A3F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428955" cy="701675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ca-ES" sz="42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Una nova manera de </a:t>
            </a:r>
            <a:r>
              <a:rPr lang="es-ES" altLang="ca-ES" sz="42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treballar</a:t>
            </a:r>
            <a:endParaRPr lang="es-ES" altLang="ca-ES" sz="4200" b="1" dirty="0" smtClean="0">
              <a:solidFill>
                <a:srgbClr val="0A3F8C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755576" y="1484784"/>
            <a:ext cx="76962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L’adaptació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a un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nou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horari</a:t>
            </a:r>
            <a:endParaRPr lang="es-ES" altLang="ca-ES" sz="2000" dirty="0">
              <a:solidFill>
                <a:srgbClr val="0A3F8C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Un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professor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per cada </a:t>
            </a:r>
            <a:r>
              <a:rPr lang="es-ES" altLang="ca-ES" sz="2000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matèria</a:t>
            </a:r>
            <a:endParaRPr lang="es-ES" altLang="ca-ES" sz="2000" dirty="0">
              <a:solidFill>
                <a:srgbClr val="0A3F8C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La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presentació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dels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deures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: pautes i </a:t>
            </a:r>
            <a:r>
              <a:rPr lang="es-ES" altLang="ca-ES" sz="2000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puntualitat</a:t>
            </a:r>
            <a:endParaRPr lang="es-ES" altLang="ca-ES" sz="2000" dirty="0">
              <a:solidFill>
                <a:srgbClr val="0A3F8C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Ús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imprescindible de </a:t>
            </a:r>
            <a:r>
              <a:rPr lang="es-ES" altLang="ca-ES" sz="2000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l’agenda</a:t>
            </a:r>
            <a:endParaRPr lang="es-ES" altLang="ca-ES" sz="2000" dirty="0" smtClean="0">
              <a:solidFill>
                <a:srgbClr val="0A3F8C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Ús</a:t>
            </a:r>
            <a:r>
              <a:rPr lang="es-ES" altLang="ca-ES" sz="2000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de les noves </a:t>
            </a:r>
            <a:r>
              <a:rPr lang="es-ES" altLang="ca-ES" sz="2000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tecnologies</a:t>
            </a:r>
            <a:r>
              <a:rPr lang="es-ES" altLang="ca-ES" sz="2000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(</a:t>
            </a:r>
            <a:r>
              <a:rPr lang="es-ES" altLang="ca-ES" sz="2000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ordinador</a:t>
            </a:r>
            <a:r>
              <a:rPr lang="es-ES" altLang="ca-ES" sz="2000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portátil)</a:t>
            </a:r>
            <a:endParaRPr lang="es-ES" altLang="ca-ES" sz="2000" dirty="0">
              <a:solidFill>
                <a:srgbClr val="0A3F8C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La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importància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del respecte de les normes </a:t>
            </a:r>
            <a:r>
              <a:rPr lang="es-ES" altLang="ca-ES" sz="2000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(NOFC)</a:t>
            </a:r>
            <a:endParaRPr lang="es-ES" altLang="ca-ES" sz="2000" dirty="0">
              <a:solidFill>
                <a:srgbClr val="0A3F8C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729663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ca-ES" sz="4000" b="1" dirty="0" err="1" smtClean="0">
                <a:solidFill>
                  <a:srgbClr val="0A3F8C"/>
                </a:solidFill>
                <a:latin typeface="Trebuchet MS" pitchFamily="34" charset="0"/>
              </a:rPr>
              <a:t>Quin</a:t>
            </a:r>
            <a:r>
              <a:rPr lang="es-ES" altLang="ca-ES" sz="40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4000" b="1" dirty="0" err="1" smtClean="0">
                <a:solidFill>
                  <a:srgbClr val="0A3F8C"/>
                </a:solidFill>
                <a:latin typeface="Trebuchet MS" pitchFamily="34" charset="0"/>
              </a:rPr>
              <a:t>horari</a:t>
            </a:r>
            <a:r>
              <a:rPr lang="es-ES" altLang="ca-ES" sz="40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4000" b="1" dirty="0" err="1" smtClean="0">
                <a:solidFill>
                  <a:srgbClr val="0A3F8C"/>
                </a:solidFill>
                <a:latin typeface="Trebuchet MS" pitchFamily="34" charset="0"/>
              </a:rPr>
              <a:t>tindran</a:t>
            </a:r>
            <a:r>
              <a:rPr lang="es-ES" altLang="ca-ES" sz="4000" b="1" dirty="0" smtClean="0">
                <a:solidFill>
                  <a:srgbClr val="0A3F8C"/>
                </a:solidFill>
                <a:latin typeface="Trebuchet MS" pitchFamily="34" charset="0"/>
              </a:rPr>
              <a:t>?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73210"/>
              </p:ext>
            </p:extLst>
          </p:nvPr>
        </p:nvGraphicFramePr>
        <p:xfrm>
          <a:off x="1142976" y="1928802"/>
          <a:ext cx="7000922" cy="4234155"/>
        </p:xfrm>
        <a:graphic>
          <a:graphicData uri="http://schemas.openxmlformats.org/drawingml/2006/table">
            <a:tbl>
              <a:tblPr/>
              <a:tblGrid>
                <a:gridCol w="107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5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5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3875">
                <a:tc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DILLUNS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DIMARTS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DIMECRES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DIJOUS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DIVENDRES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5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254061"/>
                          </a:solidFill>
                          <a:latin typeface="Century Gothic"/>
                        </a:rPr>
                        <a:t>8:15 - 9: 15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5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9:15 - 10:15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err="1" smtClean="0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  <a:endParaRPr lang="es-ES" sz="1100" b="0" i="0" u="none" strike="noStrike" dirty="0">
                        <a:solidFill>
                          <a:srgbClr val="254061"/>
                        </a:solidFill>
                        <a:latin typeface="Century Gothic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4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10:15 - 10:40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DESCANS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DESCANS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254061"/>
                          </a:solidFill>
                          <a:latin typeface="Century Gothic"/>
                        </a:rPr>
                        <a:t>DESCANS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DESCANS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DESCANS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5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10:40 - 11:35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err="1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  <a:endParaRPr lang="es-ES" sz="1100" b="0" i="0" u="none" strike="noStrike" dirty="0">
                        <a:solidFill>
                          <a:srgbClr val="254061"/>
                        </a:solidFill>
                        <a:latin typeface="Century Gothic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55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11.35 - 12:35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4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12:35 - 12:45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DESCANS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DESCANS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DESCANS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DESCANS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DESCANS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455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12:45 - 13: 45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55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13:45 - 14:45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TUTORIA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err="1">
                          <a:solidFill>
                            <a:srgbClr val="254061"/>
                          </a:solidFill>
                          <a:latin typeface="Century Gothic"/>
                        </a:rPr>
                        <a:t>Classe</a:t>
                      </a:r>
                      <a:endParaRPr lang="es-ES" sz="1100" b="0" i="0" u="none" strike="noStrike" dirty="0">
                        <a:solidFill>
                          <a:srgbClr val="254061"/>
                        </a:solidFill>
                        <a:latin typeface="Century Gothic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937" y="357166"/>
            <a:ext cx="8882063" cy="701675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ca-ES" sz="4400" b="1" dirty="0" err="1" smtClean="0">
                <a:solidFill>
                  <a:srgbClr val="0A3F8C"/>
                </a:solidFill>
                <a:latin typeface="Trebuchet MS" pitchFamily="34" charset="0"/>
              </a:rPr>
              <a:t>Quins</a:t>
            </a:r>
            <a:r>
              <a:rPr lang="es-ES" altLang="ca-ES" sz="4400" b="1" dirty="0" smtClean="0">
                <a:solidFill>
                  <a:srgbClr val="0A3F8C"/>
                </a:solidFill>
                <a:latin typeface="Trebuchet MS" pitchFamily="34" charset="0"/>
              </a:rPr>
              <a:t> recursos hi </a:t>
            </a:r>
            <a:r>
              <a:rPr lang="es-ES" altLang="ca-ES" sz="4400" b="1" dirty="0" err="1" smtClean="0">
                <a:solidFill>
                  <a:srgbClr val="0A3F8C"/>
                </a:solidFill>
                <a:latin typeface="Trebuchet MS" pitchFamily="34" charset="0"/>
              </a:rPr>
              <a:t>haurà</a:t>
            </a:r>
            <a:r>
              <a:rPr lang="es-ES" altLang="ca-ES" sz="4400" b="1" dirty="0" smtClean="0">
                <a:solidFill>
                  <a:srgbClr val="0A3F8C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686800" cy="511256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Grups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heterogenis</a:t>
            </a:r>
            <a:endParaRPr lang="es-ES" altLang="ca-ES" sz="2200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endParaRPr lang="es-ES" altLang="ca-ES" sz="2200" dirty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Agrupaments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flexibles (AF) a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català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,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castellà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,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anglès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, i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matemàtiques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(12 h)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s-ES" altLang="ca-ES" sz="2200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Desdoblament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del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grup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en una de les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hores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de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classe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de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ciències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de la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naturalesa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i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tecnologies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(2 h)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s-ES" altLang="ca-ES" sz="2200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Atencions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individualitzades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o en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petit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grup</a:t>
            </a:r>
            <a:endParaRPr lang="es-ES" altLang="ca-ES" sz="2200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marL="45720" indent="0" eaLnBrk="1" hangingPunct="1">
              <a:buClr>
                <a:schemeClr val="tx2"/>
              </a:buClr>
              <a:buNone/>
            </a:pPr>
            <a:endParaRPr lang="es-ES" altLang="ca-ES" sz="2200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Tutories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personalitzades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(tutor/a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d’aula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i cotutor/a)</a:t>
            </a:r>
          </a:p>
          <a:p>
            <a:pPr marL="45720" indent="0" eaLnBrk="1" hangingPunct="1">
              <a:buClr>
                <a:schemeClr val="tx2"/>
              </a:buClr>
              <a:buNone/>
            </a:pPr>
            <a:endParaRPr lang="es-ES" altLang="ca-ES" sz="2200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Assessorament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psicopedagògic</a:t>
            </a:r>
            <a:endParaRPr lang="es-ES" altLang="ca-ES" sz="2200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marL="0" indent="0" eaLnBrk="1" hangingPunct="1">
              <a:buClr>
                <a:schemeClr val="tx2"/>
              </a:buClr>
              <a:buNone/>
            </a:pPr>
            <a:endParaRPr lang="es-ES" altLang="ca-ES" sz="2200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Plans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individualitzats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(PI)</a:t>
            </a:r>
          </a:p>
          <a:p>
            <a:pPr marL="45720" indent="0" eaLnBrk="1" hangingPunct="1">
              <a:buClr>
                <a:schemeClr val="tx2"/>
              </a:buClr>
              <a:buNone/>
            </a:pPr>
            <a:endParaRPr lang="es-ES" altLang="ca-ES" sz="2200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Servei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de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mediació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i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resolució</a:t>
            </a:r>
            <a:r>
              <a:rPr lang="es-ES" altLang="ca-ES" sz="2200" dirty="0" smtClean="0">
                <a:solidFill>
                  <a:srgbClr val="0A3F8C"/>
                </a:solidFill>
                <a:latin typeface="Trebuchet MS" pitchFamily="34" charset="0"/>
              </a:rPr>
              <a:t> de </a:t>
            </a:r>
            <a:r>
              <a:rPr lang="es-ES" altLang="ca-ES" sz="2200" dirty="0" err="1" smtClean="0">
                <a:solidFill>
                  <a:srgbClr val="0A3F8C"/>
                </a:solidFill>
                <a:latin typeface="Trebuchet MS" pitchFamily="34" charset="0"/>
              </a:rPr>
              <a:t>conflictes</a:t>
            </a:r>
            <a:endParaRPr lang="es-ES" altLang="ca-ES" sz="2200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endParaRPr lang="es-ES" altLang="ca-ES" sz="2400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s-ES" altLang="ca-E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9511" y="836712"/>
            <a:ext cx="8729663" cy="762000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ca-ES" sz="45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Quin</a:t>
            </a:r>
            <a:r>
              <a:rPr lang="es-ES" altLang="ca-ES" sz="45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material </a:t>
            </a:r>
            <a:r>
              <a:rPr lang="es-ES" altLang="ca-ES" sz="45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faran</a:t>
            </a:r>
            <a:r>
              <a:rPr lang="es-ES" altLang="ca-ES" sz="45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servir?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2348880"/>
            <a:ext cx="6840760" cy="312420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800" b="1" dirty="0" smtClean="0">
                <a:solidFill>
                  <a:srgbClr val="0A3F8C"/>
                </a:solidFill>
                <a:latin typeface="Trebuchet MS" pitchFamily="34" charset="0"/>
              </a:rPr>
              <a:t>El </a:t>
            </a:r>
            <a:r>
              <a:rPr lang="es-ES" altLang="ca-ES" sz="2800" b="1" dirty="0" err="1" smtClean="0">
                <a:solidFill>
                  <a:srgbClr val="0A3F8C"/>
                </a:solidFill>
                <a:latin typeface="Trebuchet MS" pitchFamily="34" charset="0"/>
              </a:rPr>
              <a:t>llibre</a:t>
            </a:r>
            <a:r>
              <a:rPr lang="es-ES" altLang="ca-ES" sz="2800" b="1" dirty="0" smtClean="0">
                <a:solidFill>
                  <a:srgbClr val="0A3F8C"/>
                </a:solidFill>
                <a:latin typeface="Trebuchet MS" pitchFamily="34" charset="0"/>
              </a:rPr>
              <a:t> de </a:t>
            </a:r>
            <a:r>
              <a:rPr lang="es-ES" altLang="ca-ES" sz="2800" b="1" dirty="0" err="1" smtClean="0">
                <a:solidFill>
                  <a:srgbClr val="0A3F8C"/>
                </a:solidFill>
                <a:latin typeface="Trebuchet MS" pitchFamily="34" charset="0"/>
              </a:rPr>
              <a:t>text</a:t>
            </a:r>
            <a:r>
              <a:rPr lang="es-ES" altLang="ca-ES" sz="2800" b="1" dirty="0" smtClean="0">
                <a:solidFill>
                  <a:srgbClr val="0A3F8C"/>
                </a:solidFill>
                <a:latin typeface="Trebuchet MS" pitchFamily="34" charset="0"/>
              </a:rPr>
              <a:t> tradicional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s-ES" altLang="ca-ES" sz="2800" b="1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800" b="1" dirty="0" smtClean="0">
                <a:solidFill>
                  <a:srgbClr val="0A3F8C"/>
                </a:solidFill>
                <a:latin typeface="Trebuchet MS" pitchFamily="34" charset="0"/>
              </a:rPr>
              <a:t>Les </a:t>
            </a:r>
            <a:r>
              <a:rPr lang="es-ES" altLang="ca-ES" sz="2800" b="1" dirty="0" err="1" smtClean="0">
                <a:solidFill>
                  <a:srgbClr val="0A3F8C"/>
                </a:solidFill>
                <a:latin typeface="Trebuchet MS" pitchFamily="34" charset="0"/>
              </a:rPr>
              <a:t>pissarres</a:t>
            </a:r>
            <a:r>
              <a:rPr lang="es-ES" altLang="ca-ES" sz="28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800" b="1" dirty="0" err="1" smtClean="0">
                <a:solidFill>
                  <a:srgbClr val="0A3F8C"/>
                </a:solidFill>
                <a:latin typeface="Trebuchet MS" pitchFamily="34" charset="0"/>
              </a:rPr>
              <a:t>digitals</a:t>
            </a:r>
            <a:r>
              <a:rPr lang="es-ES" altLang="ca-ES" sz="2800" b="1" dirty="0" smtClean="0">
                <a:solidFill>
                  <a:srgbClr val="0A3F8C"/>
                </a:solidFill>
                <a:latin typeface="Trebuchet MS" pitchFamily="34" charset="0"/>
              </a:rPr>
              <a:t> a </a:t>
            </a:r>
            <a:r>
              <a:rPr lang="es-ES" altLang="ca-ES" sz="2800" b="1" dirty="0" err="1" smtClean="0">
                <a:solidFill>
                  <a:srgbClr val="0A3F8C"/>
                </a:solidFill>
                <a:latin typeface="Trebuchet MS" pitchFamily="34" charset="0"/>
              </a:rPr>
              <a:t>l’aula</a:t>
            </a:r>
            <a:endParaRPr lang="es-ES" altLang="ca-ES" sz="2800" b="1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s-ES" altLang="ca-ES" sz="2800" b="1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800" b="1" dirty="0" err="1" smtClean="0">
                <a:solidFill>
                  <a:srgbClr val="0A3F8C"/>
                </a:solidFill>
                <a:latin typeface="Trebuchet MS" pitchFamily="34" charset="0"/>
              </a:rPr>
              <a:t>Els</a:t>
            </a:r>
            <a:r>
              <a:rPr lang="es-ES" altLang="ca-ES" sz="28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800" b="1" dirty="0" err="1" smtClean="0">
                <a:solidFill>
                  <a:srgbClr val="0A3F8C"/>
                </a:solidFill>
                <a:latin typeface="Trebuchet MS" pitchFamily="34" charset="0"/>
              </a:rPr>
              <a:t>ordinadors</a:t>
            </a:r>
            <a:r>
              <a:rPr lang="es-ES" altLang="ca-ES" sz="28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800" b="1" dirty="0" err="1" smtClean="0">
                <a:solidFill>
                  <a:srgbClr val="0A3F8C"/>
                </a:solidFill>
                <a:latin typeface="Trebuchet MS" pitchFamily="34" charset="0"/>
              </a:rPr>
              <a:t>personals</a:t>
            </a:r>
            <a:r>
              <a:rPr lang="es-ES" altLang="ca-ES" sz="2800" b="1" dirty="0" smtClean="0">
                <a:solidFill>
                  <a:srgbClr val="0A3F8C"/>
                </a:solidFill>
                <a:latin typeface="Trebuchet MS" pitchFamily="34" charset="0"/>
              </a:rPr>
              <a:t> o </a:t>
            </a:r>
            <a:r>
              <a:rPr lang="es-ES" altLang="ca-ES" sz="2800" b="1" dirty="0" err="1" smtClean="0">
                <a:solidFill>
                  <a:srgbClr val="0A3F8C"/>
                </a:solidFill>
                <a:latin typeface="Trebuchet MS" pitchFamily="34" charset="0"/>
              </a:rPr>
              <a:t>tauletes</a:t>
            </a:r>
            <a:r>
              <a:rPr lang="es-ES" altLang="ca-ES" sz="2800" b="1" dirty="0" smtClean="0">
                <a:solidFill>
                  <a:srgbClr val="0A3F8C"/>
                </a:solidFill>
                <a:latin typeface="Trebuchet MS" pitchFamily="34" charset="0"/>
              </a:rPr>
              <a:t> (</a:t>
            </a:r>
            <a:r>
              <a:rPr lang="es-ES" altLang="ca-ES" sz="2800" b="1" dirty="0" err="1" smtClean="0">
                <a:solidFill>
                  <a:srgbClr val="0A3F8C"/>
                </a:solidFill>
                <a:latin typeface="Trebuchet MS" pitchFamily="34" charset="0"/>
              </a:rPr>
              <a:t>molt</a:t>
            </a:r>
            <a:r>
              <a:rPr lang="es-ES" altLang="ca-ES" sz="28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800" b="1" dirty="0" err="1" smtClean="0">
                <a:solidFill>
                  <a:srgbClr val="0A3F8C"/>
                </a:solidFill>
                <a:latin typeface="Trebuchet MS" pitchFamily="34" charset="0"/>
              </a:rPr>
              <a:t>recomanable</a:t>
            </a:r>
            <a:r>
              <a:rPr lang="es-ES" altLang="ca-ES" sz="2800" b="1" dirty="0" smtClean="0">
                <a:solidFill>
                  <a:srgbClr val="0A3F8C"/>
                </a:solidFill>
                <a:latin typeface="Trebuchet MS" pitchFamily="34" charset="0"/>
              </a:rPr>
              <a:t>)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s-ES" altLang="ca-ES" sz="2400" b="1" dirty="0" smtClean="0">
              <a:solidFill>
                <a:srgbClr val="0A3F8C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8489602" cy="762000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ca-ES" sz="48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Com</a:t>
            </a:r>
            <a:r>
              <a:rPr lang="es-ES" altLang="ca-ES" sz="48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es </a:t>
            </a:r>
            <a:r>
              <a:rPr lang="es-ES" altLang="ca-ES" sz="48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farà</a:t>
            </a:r>
            <a:r>
              <a:rPr lang="es-ES" altLang="ca-ES" sz="48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el </a:t>
            </a:r>
            <a:r>
              <a:rPr lang="es-ES" altLang="ca-ES" sz="48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seguiment</a:t>
            </a:r>
            <a:r>
              <a:rPr lang="es-ES" altLang="ca-ES" sz="48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683568" y="2060848"/>
            <a:ext cx="76962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chemeClr val="tx2"/>
                </a:solidFill>
              </a:rPr>
              <a:t> </a:t>
            </a:r>
            <a:r>
              <a:rPr lang="es-ES" altLang="ca-ES" sz="2000" dirty="0">
                <a:solidFill>
                  <a:srgbClr val="0A3F8C"/>
                </a:solidFill>
              </a:rPr>
              <a:t>Contacte </a:t>
            </a:r>
            <a:r>
              <a:rPr lang="es-ES" altLang="ca-ES" sz="2000" dirty="0" err="1">
                <a:solidFill>
                  <a:srgbClr val="0A3F8C"/>
                </a:solidFill>
              </a:rPr>
              <a:t>permanent</a:t>
            </a:r>
            <a:r>
              <a:rPr lang="es-ES" altLang="ca-ES" sz="2000" dirty="0">
                <a:solidFill>
                  <a:srgbClr val="0A3F8C"/>
                </a:solidFill>
              </a:rPr>
              <a:t> a través de la intranet del centre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endParaRPr lang="es-ES" altLang="ca-ES" sz="2000" dirty="0">
              <a:solidFill>
                <a:srgbClr val="0A3F8C"/>
              </a:solidFill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 err="1">
                <a:solidFill>
                  <a:srgbClr val="0A3F8C"/>
                </a:solidFill>
              </a:rPr>
              <a:t>Avaluació</a:t>
            </a:r>
            <a:r>
              <a:rPr lang="es-ES" altLang="ca-ES" sz="2000" dirty="0">
                <a:solidFill>
                  <a:srgbClr val="0A3F8C"/>
                </a:solidFill>
              </a:rPr>
              <a:t> </a:t>
            </a:r>
            <a:r>
              <a:rPr lang="es-ES" altLang="ca-ES" sz="2000" dirty="0" err="1">
                <a:solidFill>
                  <a:srgbClr val="0A3F8C"/>
                </a:solidFill>
              </a:rPr>
              <a:t>qualitativa</a:t>
            </a:r>
            <a:r>
              <a:rPr lang="es-ES" altLang="ca-ES" sz="2000" dirty="0">
                <a:solidFill>
                  <a:srgbClr val="0A3F8C"/>
                </a:solidFill>
              </a:rPr>
              <a:t> (</a:t>
            </a:r>
            <a:r>
              <a:rPr lang="es-ES" altLang="ca-ES" sz="2000" dirty="0" err="1">
                <a:solidFill>
                  <a:srgbClr val="0A3F8C"/>
                </a:solidFill>
              </a:rPr>
              <a:t>finals</a:t>
            </a:r>
            <a:r>
              <a:rPr lang="es-ES" altLang="ca-ES" sz="2000" dirty="0">
                <a:solidFill>
                  <a:srgbClr val="0A3F8C"/>
                </a:solidFill>
              </a:rPr>
              <a:t> de </a:t>
            </a:r>
            <a:r>
              <a:rPr lang="es-ES" altLang="ca-ES" sz="2000" dirty="0" err="1">
                <a:solidFill>
                  <a:srgbClr val="0A3F8C"/>
                </a:solidFill>
              </a:rPr>
              <a:t>novembre</a:t>
            </a:r>
            <a:r>
              <a:rPr lang="es-ES" altLang="ca-ES" sz="2000" dirty="0">
                <a:solidFill>
                  <a:srgbClr val="0A3F8C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endParaRPr lang="es-ES" altLang="ca-ES" sz="2000" dirty="0">
              <a:solidFill>
                <a:srgbClr val="0A3F8C"/>
              </a:solidFill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 err="1">
                <a:solidFill>
                  <a:srgbClr val="0A3F8C"/>
                </a:solidFill>
              </a:rPr>
              <a:t>Butlletins</a:t>
            </a:r>
            <a:r>
              <a:rPr lang="es-ES" altLang="ca-ES" sz="2000" dirty="0">
                <a:solidFill>
                  <a:srgbClr val="0A3F8C"/>
                </a:solidFill>
              </a:rPr>
              <a:t> de notes (al final de cada trimestre)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endParaRPr lang="es-ES" altLang="ca-ES" sz="2000" dirty="0">
              <a:solidFill>
                <a:srgbClr val="0A3F8C"/>
              </a:solidFill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rgbClr val="0A3F8C"/>
                </a:solidFill>
              </a:rPr>
              <a:t>Entrevistes </a:t>
            </a:r>
            <a:r>
              <a:rPr lang="es-ES" altLang="ca-ES" sz="2000" dirty="0" err="1">
                <a:solidFill>
                  <a:srgbClr val="0A3F8C"/>
                </a:solidFill>
              </a:rPr>
              <a:t>amb</a:t>
            </a:r>
            <a:r>
              <a:rPr lang="es-ES" altLang="ca-ES" sz="2000" dirty="0">
                <a:solidFill>
                  <a:srgbClr val="0A3F8C"/>
                </a:solidFill>
              </a:rPr>
              <a:t> el </a:t>
            </a:r>
            <a:r>
              <a:rPr lang="es-ES" altLang="ca-ES" sz="2000" dirty="0" smtClean="0">
                <a:solidFill>
                  <a:srgbClr val="0A3F8C"/>
                </a:solidFill>
              </a:rPr>
              <a:t>tutor/a personal / cotutor/a</a:t>
            </a:r>
            <a:endParaRPr lang="es-ES" altLang="ca-ES" sz="2000" dirty="0">
              <a:solidFill>
                <a:srgbClr val="0A3F8C"/>
              </a:solidFill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endParaRPr lang="es-ES" altLang="ca-ES" sz="2000" dirty="0">
              <a:solidFill>
                <a:srgbClr val="0A3F8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8729663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ca-ES" sz="44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Quins</a:t>
            </a:r>
            <a:r>
              <a:rPr lang="es-ES" altLang="ca-ES" sz="44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44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serveis</a:t>
            </a:r>
            <a:r>
              <a:rPr lang="es-ES" altLang="ca-ES" sz="44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44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tindrem</a:t>
            </a:r>
            <a:r>
              <a:rPr lang="es-ES" altLang="ca-ES" sz="44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720675" y="1841242"/>
            <a:ext cx="76962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chemeClr val="tx2"/>
                </a:solidFill>
              </a:rPr>
              <a:t> </a:t>
            </a:r>
            <a:r>
              <a:rPr lang="es-ES" altLang="ca-ES" sz="2000" dirty="0" err="1">
                <a:solidFill>
                  <a:srgbClr val="0A3F8C"/>
                </a:solidFill>
              </a:rPr>
              <a:t>Transport</a:t>
            </a:r>
            <a:r>
              <a:rPr lang="es-ES" altLang="ca-ES" sz="2000" dirty="0">
                <a:solidFill>
                  <a:srgbClr val="0A3F8C"/>
                </a:solidFill>
              </a:rPr>
              <a:t> </a:t>
            </a:r>
            <a:r>
              <a:rPr lang="es-ES" altLang="ca-ES" sz="2000" dirty="0" smtClean="0">
                <a:solidFill>
                  <a:srgbClr val="0A3F8C"/>
                </a:solidFill>
              </a:rPr>
              <a:t>escolar (</a:t>
            </a:r>
            <a:r>
              <a:rPr lang="es-ES" altLang="ca-ES" sz="2000" dirty="0" err="1" smtClean="0">
                <a:solidFill>
                  <a:srgbClr val="0A3F8C"/>
                </a:solidFill>
              </a:rPr>
              <a:t>gestionat</a:t>
            </a:r>
            <a:r>
              <a:rPr lang="es-ES" altLang="ca-ES" sz="2000" dirty="0" smtClean="0">
                <a:solidFill>
                  <a:srgbClr val="0A3F8C"/>
                </a:solidFill>
              </a:rPr>
              <a:t> </a:t>
            </a:r>
            <a:r>
              <a:rPr lang="es-ES" altLang="ca-ES" sz="2000" dirty="0" err="1" smtClean="0">
                <a:solidFill>
                  <a:srgbClr val="0A3F8C"/>
                </a:solidFill>
              </a:rPr>
              <a:t>pel</a:t>
            </a:r>
            <a:r>
              <a:rPr lang="es-ES" altLang="ca-ES" sz="2000" dirty="0" smtClean="0">
                <a:solidFill>
                  <a:srgbClr val="0A3F8C"/>
                </a:solidFill>
              </a:rPr>
              <a:t> </a:t>
            </a:r>
            <a:r>
              <a:rPr lang="es-ES" altLang="ca-ES" sz="2000" dirty="0" err="1" smtClean="0">
                <a:solidFill>
                  <a:srgbClr val="0A3F8C"/>
                </a:solidFill>
              </a:rPr>
              <a:t>Consell</a:t>
            </a:r>
            <a:r>
              <a:rPr lang="es-ES" altLang="ca-ES" sz="2000" dirty="0" smtClean="0">
                <a:solidFill>
                  <a:srgbClr val="0A3F8C"/>
                </a:solidFill>
              </a:rPr>
              <a:t> Comarcal)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endParaRPr lang="es-ES" altLang="ca-ES" sz="2000" dirty="0" smtClean="0">
              <a:solidFill>
                <a:srgbClr val="0A3F8C"/>
              </a:solidFill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 smtClean="0">
                <a:solidFill>
                  <a:srgbClr val="0A3F8C"/>
                </a:solidFill>
              </a:rPr>
              <a:t> Biblioteca a les </a:t>
            </a:r>
            <a:r>
              <a:rPr lang="es-ES" altLang="ca-ES" sz="2000" dirty="0" err="1" smtClean="0">
                <a:solidFill>
                  <a:srgbClr val="0A3F8C"/>
                </a:solidFill>
              </a:rPr>
              <a:t>hores</a:t>
            </a:r>
            <a:r>
              <a:rPr lang="es-ES" altLang="ca-ES" sz="2000" dirty="0" smtClean="0">
                <a:solidFill>
                  <a:srgbClr val="0A3F8C"/>
                </a:solidFill>
              </a:rPr>
              <a:t> </a:t>
            </a:r>
            <a:r>
              <a:rPr lang="es-ES" altLang="ca-ES" sz="2000" dirty="0" err="1" smtClean="0">
                <a:solidFill>
                  <a:srgbClr val="0A3F8C"/>
                </a:solidFill>
              </a:rPr>
              <a:t>d’esbarjo</a:t>
            </a:r>
            <a:endParaRPr lang="es-ES" altLang="ca-ES" sz="2000" dirty="0" smtClean="0">
              <a:solidFill>
                <a:srgbClr val="0A3F8C"/>
              </a:solidFill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endParaRPr lang="es-ES" altLang="ca-ES" sz="2000" dirty="0">
              <a:solidFill>
                <a:srgbClr val="0A3F8C"/>
              </a:solidFill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rgbClr val="0A3F8C"/>
                </a:solidFill>
              </a:rPr>
              <a:t> </a:t>
            </a:r>
            <a:r>
              <a:rPr lang="es-ES" altLang="ca-ES" sz="2000" dirty="0" err="1" smtClean="0">
                <a:solidFill>
                  <a:srgbClr val="0A3F8C"/>
                </a:solidFill>
              </a:rPr>
              <a:t>Servei</a:t>
            </a:r>
            <a:r>
              <a:rPr lang="es-ES" altLang="ca-ES" sz="2000" dirty="0" smtClean="0">
                <a:solidFill>
                  <a:srgbClr val="0A3F8C"/>
                </a:solidFill>
              </a:rPr>
              <a:t> de bar</a:t>
            </a:r>
            <a:endParaRPr lang="es-ES" altLang="ca-ES" sz="2000" dirty="0">
              <a:solidFill>
                <a:srgbClr val="0A3F8C"/>
              </a:solidFill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endParaRPr lang="es-ES" altLang="ca-ES" sz="2000" dirty="0">
              <a:solidFill>
                <a:srgbClr val="0A3F8C"/>
              </a:solidFill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rgbClr val="0A3F8C"/>
                </a:solidFill>
              </a:rPr>
              <a:t> </a:t>
            </a:r>
            <a:r>
              <a:rPr lang="es-ES" altLang="ca-ES" sz="2000" dirty="0" err="1" smtClean="0">
                <a:solidFill>
                  <a:srgbClr val="0A3F8C"/>
                </a:solidFill>
              </a:rPr>
              <a:t>Armariets</a:t>
            </a:r>
            <a:r>
              <a:rPr lang="es-ES" altLang="ca-ES" sz="2000" dirty="0" smtClean="0">
                <a:solidFill>
                  <a:srgbClr val="0A3F8C"/>
                </a:solidFill>
              </a:rPr>
              <a:t> de </a:t>
            </a:r>
            <a:r>
              <a:rPr lang="es-ES" altLang="ca-ES" sz="2000" dirty="0" err="1" smtClean="0">
                <a:solidFill>
                  <a:srgbClr val="0A3F8C"/>
                </a:solidFill>
              </a:rPr>
              <a:t>lloguer</a:t>
            </a:r>
            <a:r>
              <a:rPr lang="es-ES" altLang="ca-ES" sz="2000" dirty="0" smtClean="0">
                <a:solidFill>
                  <a:srgbClr val="0A3F8C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endParaRPr lang="es-ES" altLang="ca-ES" sz="2000" dirty="0" smtClean="0">
              <a:solidFill>
                <a:srgbClr val="0A3F8C"/>
              </a:solidFill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 smtClean="0">
                <a:solidFill>
                  <a:srgbClr val="0A3F8C"/>
                </a:solidFill>
              </a:rPr>
              <a:t> </a:t>
            </a:r>
            <a:r>
              <a:rPr lang="es-ES" altLang="ca-ES" sz="2000" dirty="0" err="1" smtClean="0">
                <a:solidFill>
                  <a:srgbClr val="0A3F8C"/>
                </a:solidFill>
              </a:rPr>
              <a:t>Servei</a:t>
            </a:r>
            <a:r>
              <a:rPr lang="es-ES" altLang="ca-ES" sz="2000" dirty="0" smtClean="0">
                <a:solidFill>
                  <a:srgbClr val="0A3F8C"/>
                </a:solidFill>
              </a:rPr>
              <a:t> de </a:t>
            </a:r>
            <a:r>
              <a:rPr lang="es-ES" altLang="ca-ES" sz="2000" dirty="0" err="1" smtClean="0">
                <a:solidFill>
                  <a:srgbClr val="0A3F8C"/>
                </a:solidFill>
              </a:rPr>
              <a:t>fotocòpies</a:t>
            </a:r>
            <a:r>
              <a:rPr lang="es-ES" altLang="ca-ES" sz="2000" dirty="0" smtClean="0">
                <a:solidFill>
                  <a:srgbClr val="0A3F8C"/>
                </a:solidFill>
              </a:rPr>
              <a:t>, </a:t>
            </a:r>
            <a:r>
              <a:rPr lang="es-ES" altLang="ca-ES" sz="2000" dirty="0" err="1" smtClean="0">
                <a:solidFill>
                  <a:srgbClr val="0A3F8C"/>
                </a:solidFill>
              </a:rPr>
              <a:t>impressions</a:t>
            </a:r>
            <a:r>
              <a:rPr lang="es-ES" altLang="ca-ES" sz="2000" dirty="0" smtClean="0">
                <a:solidFill>
                  <a:srgbClr val="0A3F8C"/>
                </a:solidFill>
              </a:rPr>
              <a:t> i </a:t>
            </a:r>
            <a:r>
              <a:rPr lang="es-ES" altLang="ca-ES" sz="2000" dirty="0" err="1" smtClean="0">
                <a:solidFill>
                  <a:srgbClr val="0A3F8C"/>
                </a:solidFill>
              </a:rPr>
              <a:t>enquadernacions</a:t>
            </a:r>
            <a:endParaRPr lang="es-ES" altLang="ca-ES" sz="2000" dirty="0">
              <a:solidFill>
                <a:srgbClr val="0A3F8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006" y="692696"/>
            <a:ext cx="8729663" cy="641350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ca-ES" sz="40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Calendari</a:t>
            </a:r>
            <a:r>
              <a:rPr lang="es-ES" altLang="ca-ES" sz="40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40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març-setembre</a:t>
            </a:r>
            <a:r>
              <a:rPr lang="es-ES" altLang="ca-ES" sz="40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2019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3528" y="2133600"/>
            <a:ext cx="849694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Del 29 de </a:t>
            </a:r>
            <a:r>
              <a:rPr lang="es-ES" altLang="ca-ES" sz="20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març</a:t>
            </a:r>
            <a:r>
              <a:rPr lang="es-ES" altLang="ca-ES" sz="20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al 9 </a:t>
            </a:r>
            <a:r>
              <a:rPr lang="es-ES" altLang="ca-ES" sz="20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d’abril</a:t>
            </a:r>
            <a:r>
              <a:rPr lang="es-ES" altLang="ca-ES" sz="2000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: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preinscripció</a:t>
            </a:r>
            <a:endParaRPr lang="es-ES" altLang="ca-ES" sz="2000" dirty="0">
              <a:solidFill>
                <a:srgbClr val="0A3F8C"/>
              </a:solidFill>
              <a:latin typeface="Trebuchet MS" panose="020B0603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endParaRPr lang="es-ES" altLang="ca-ES" sz="2000" dirty="0">
              <a:solidFill>
                <a:srgbClr val="0A3F8C"/>
              </a:solidFill>
              <a:latin typeface="Trebuchet MS" panose="020B0603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b="1" dirty="0">
                <a:solidFill>
                  <a:srgbClr val="0A3F8C"/>
                </a:solidFill>
                <a:latin typeface="Trebuchet MS" panose="020B0603020202020204" pitchFamily="34" charset="0"/>
              </a:rPr>
              <a:t>Del </a:t>
            </a:r>
            <a:r>
              <a:rPr lang="es-ES" altLang="ca-ES" sz="20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20 al 26 de </a:t>
            </a:r>
            <a:r>
              <a:rPr lang="es-ES" altLang="ca-ES" sz="2000" b="1" dirty="0" err="1">
                <a:solidFill>
                  <a:srgbClr val="0A3F8C"/>
                </a:solidFill>
                <a:latin typeface="Trebuchet MS" panose="020B0603020202020204" pitchFamily="34" charset="0"/>
              </a:rPr>
              <a:t>juny</a:t>
            </a:r>
            <a:r>
              <a:rPr lang="es-ES" altLang="ca-ES" sz="2000" b="1" dirty="0">
                <a:solidFill>
                  <a:srgbClr val="0A3F8C"/>
                </a:solidFill>
                <a:latin typeface="Trebuchet MS" panose="020B0603020202020204" pitchFamily="34" charset="0"/>
              </a:rPr>
              <a:t>: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matriculació</a:t>
            </a:r>
            <a:endParaRPr lang="es-ES" altLang="ca-ES" sz="2000" dirty="0">
              <a:solidFill>
                <a:srgbClr val="0A3F8C"/>
              </a:solidFill>
              <a:latin typeface="Trebuchet MS" panose="020B0603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endParaRPr lang="es-ES" altLang="ca-ES" sz="2000" dirty="0">
              <a:solidFill>
                <a:srgbClr val="0A3F8C"/>
              </a:solidFill>
              <a:latin typeface="Trebuchet MS" panose="020B0603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b="1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b="1" dirty="0" err="1">
                <a:solidFill>
                  <a:srgbClr val="0A3F8C"/>
                </a:solidFill>
                <a:latin typeface="Trebuchet MS" panose="020B0603020202020204" pitchFamily="34" charset="0"/>
              </a:rPr>
              <a:t>Finals</a:t>
            </a:r>
            <a:r>
              <a:rPr lang="es-ES" altLang="ca-ES" sz="2000" b="1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b="1" dirty="0" err="1">
                <a:solidFill>
                  <a:srgbClr val="0A3F8C"/>
                </a:solidFill>
                <a:latin typeface="Trebuchet MS" panose="020B0603020202020204" pitchFamily="34" charset="0"/>
              </a:rPr>
              <a:t>juny-principis</a:t>
            </a:r>
            <a:r>
              <a:rPr lang="es-ES" altLang="ca-ES" sz="2000" b="1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b="1" dirty="0" err="1">
                <a:solidFill>
                  <a:srgbClr val="0A3F8C"/>
                </a:solidFill>
                <a:latin typeface="Trebuchet MS" panose="020B0603020202020204" pitchFamily="34" charset="0"/>
              </a:rPr>
              <a:t>juliol</a:t>
            </a:r>
            <a:r>
              <a:rPr lang="es-ES" altLang="ca-ES" sz="2000" b="1" dirty="0">
                <a:solidFill>
                  <a:srgbClr val="0A3F8C"/>
                </a:solidFill>
                <a:latin typeface="Trebuchet MS" panose="020B0603020202020204" pitchFamily="34" charset="0"/>
              </a:rPr>
              <a:t>: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informació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sobre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els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llibres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de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text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i </a:t>
            </a:r>
            <a:r>
              <a:rPr lang="es-ES" altLang="ca-ES" sz="2000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material (web del centre)</a:t>
            </a:r>
            <a:endParaRPr lang="es-ES" altLang="ca-ES" sz="2000" dirty="0">
              <a:solidFill>
                <a:srgbClr val="0A3F8C"/>
              </a:solidFill>
              <a:latin typeface="Trebuchet MS" panose="020B0603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endParaRPr lang="es-ES" altLang="ca-ES" sz="2000" dirty="0">
              <a:solidFill>
                <a:srgbClr val="0A3F8C"/>
              </a:solidFill>
              <a:latin typeface="Trebuchet MS" panose="020B0603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2000" b="1" dirty="0" err="1">
                <a:solidFill>
                  <a:srgbClr val="0A3F8C"/>
                </a:solidFill>
                <a:latin typeface="Trebuchet MS" panose="020B0603020202020204" pitchFamily="34" charset="0"/>
              </a:rPr>
              <a:t>Principis</a:t>
            </a:r>
            <a:r>
              <a:rPr lang="es-ES" altLang="ca-ES" sz="2000" b="1" dirty="0">
                <a:solidFill>
                  <a:srgbClr val="0A3F8C"/>
                </a:solidFill>
                <a:latin typeface="Trebuchet MS" panose="020B0603020202020204" pitchFamily="34" charset="0"/>
              </a:rPr>
              <a:t> de </a:t>
            </a:r>
            <a:r>
              <a:rPr lang="es-ES" altLang="ca-ES" sz="2000" b="1" dirty="0" err="1">
                <a:solidFill>
                  <a:srgbClr val="0A3F8C"/>
                </a:solidFill>
                <a:latin typeface="Trebuchet MS" panose="020B0603020202020204" pitchFamily="34" charset="0"/>
              </a:rPr>
              <a:t>setembre</a:t>
            </a:r>
            <a:r>
              <a:rPr lang="es-ES" altLang="ca-ES" sz="2000" b="1" dirty="0">
                <a:solidFill>
                  <a:srgbClr val="0A3F8C"/>
                </a:solidFill>
                <a:latin typeface="Trebuchet MS" panose="020B0603020202020204" pitchFamily="34" charset="0"/>
              </a:rPr>
              <a:t>: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reunió de pares informativa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inici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de </a:t>
            </a:r>
            <a:r>
              <a:rPr lang="es-ES" altLang="ca-ES" sz="2000" dirty="0" err="1">
                <a:solidFill>
                  <a:srgbClr val="0A3F8C"/>
                </a:solidFill>
                <a:latin typeface="Trebuchet MS" panose="020B0603020202020204" pitchFamily="34" charset="0"/>
              </a:rPr>
              <a:t>curs</a:t>
            </a:r>
            <a:r>
              <a:rPr lang="es-ES" altLang="ca-ES" sz="2000" dirty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>
                <a:solidFill>
                  <a:schemeClr val="accent4">
                    <a:lumMod val="75000"/>
                  </a:schemeClr>
                </a:solidFill>
              </a:rPr>
              <a:t>Calendari curs 2019-2020</a:t>
            </a:r>
            <a:endParaRPr lang="ca-E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a-ES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ca-E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a-ES" b="1" dirty="0">
                <a:solidFill>
                  <a:schemeClr val="accent4">
                    <a:lumMod val="75000"/>
                  </a:schemeClr>
                </a:solidFill>
              </a:rPr>
              <a:t>de setembre</a:t>
            </a:r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 : Inici activitats del professorat. </a:t>
            </a:r>
          </a:p>
          <a:p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r>
              <a:rPr lang="ca-ES" b="1" dirty="0">
                <a:solidFill>
                  <a:schemeClr val="accent4">
                    <a:lumMod val="75000"/>
                  </a:schemeClr>
                </a:solidFill>
              </a:rPr>
              <a:t>12 de setembre</a:t>
            </a:r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: Inici de curs dels alumnes d’ ESO, Batxillerat i CFGM.</a:t>
            </a:r>
          </a:p>
          <a:p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r>
              <a:rPr lang="es-ES_tradnl" b="1" dirty="0">
                <a:solidFill>
                  <a:schemeClr val="accent4">
                    <a:lumMod val="75000"/>
                  </a:schemeClr>
                </a:solidFill>
              </a:rPr>
              <a:t>Del 21 de desembre de 2019 al 7 de </a:t>
            </a:r>
            <a:r>
              <a:rPr lang="es-ES_tradnl" b="1" dirty="0" err="1">
                <a:solidFill>
                  <a:schemeClr val="accent4">
                    <a:lumMod val="75000"/>
                  </a:schemeClr>
                </a:solidFill>
              </a:rPr>
              <a:t>gener</a:t>
            </a:r>
            <a:r>
              <a:rPr lang="es-ES_tradnl" b="1" dirty="0">
                <a:solidFill>
                  <a:schemeClr val="accent4">
                    <a:lumMod val="75000"/>
                  </a:schemeClr>
                </a:solidFill>
              </a:rPr>
              <a:t> de 2020</a:t>
            </a:r>
            <a:r>
              <a:rPr lang="es-ES_tradnl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s-ES_tradnl" dirty="0" err="1">
                <a:solidFill>
                  <a:schemeClr val="accent4">
                    <a:lumMod val="75000"/>
                  </a:schemeClr>
                </a:solidFill>
              </a:rPr>
              <a:t>vacances</a:t>
            </a:r>
            <a:r>
              <a:rPr lang="es-ES_tradnl" dirty="0">
                <a:solidFill>
                  <a:schemeClr val="accent4">
                    <a:lumMod val="75000"/>
                  </a:schemeClr>
                </a:solidFill>
              </a:rPr>
              <a:t> de Nadal.</a:t>
            </a:r>
            <a:endParaRPr lang="ca-E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r>
              <a:rPr lang="es-ES_tradnl" b="1" dirty="0">
                <a:solidFill>
                  <a:schemeClr val="accent4">
                    <a:lumMod val="75000"/>
                  </a:schemeClr>
                </a:solidFill>
              </a:rPr>
              <a:t>Del 4 al 13 </a:t>
            </a:r>
            <a:r>
              <a:rPr lang="es-ES_tradnl" b="1" dirty="0" err="1">
                <a:solidFill>
                  <a:schemeClr val="accent4">
                    <a:lumMod val="75000"/>
                  </a:schemeClr>
                </a:solidFill>
              </a:rPr>
              <a:t>d'abril</a:t>
            </a:r>
            <a:r>
              <a:rPr lang="es-ES_tradnl" b="1" dirty="0">
                <a:solidFill>
                  <a:schemeClr val="accent4">
                    <a:lumMod val="75000"/>
                  </a:schemeClr>
                </a:solidFill>
              </a:rPr>
              <a:t> de 2020</a:t>
            </a:r>
            <a:r>
              <a:rPr lang="es-ES_tradnl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s-ES_tradnl" dirty="0" err="1">
                <a:solidFill>
                  <a:schemeClr val="accent4">
                    <a:lumMod val="75000"/>
                  </a:schemeClr>
                </a:solidFill>
              </a:rPr>
              <a:t>vacances</a:t>
            </a:r>
            <a:r>
              <a:rPr lang="es-ES_tradnl" dirty="0">
                <a:solidFill>
                  <a:schemeClr val="accent4">
                    <a:lumMod val="75000"/>
                  </a:schemeClr>
                </a:solidFill>
              </a:rPr>
              <a:t> de </a:t>
            </a:r>
            <a:r>
              <a:rPr lang="es-ES_tradnl" dirty="0" err="1">
                <a:solidFill>
                  <a:schemeClr val="accent4">
                    <a:lumMod val="75000"/>
                  </a:schemeClr>
                </a:solidFill>
              </a:rPr>
              <a:t>Setmana</a:t>
            </a:r>
            <a:r>
              <a:rPr lang="es-ES_tradnl" dirty="0">
                <a:solidFill>
                  <a:schemeClr val="accent4">
                    <a:lumMod val="75000"/>
                  </a:schemeClr>
                </a:solidFill>
              </a:rPr>
              <a:t> Santa.</a:t>
            </a:r>
            <a:endParaRPr lang="ca-E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r>
              <a:rPr lang="ca-ES" b="1" dirty="0">
                <a:solidFill>
                  <a:schemeClr val="accent4">
                    <a:lumMod val="75000"/>
                  </a:schemeClr>
                </a:solidFill>
              </a:rPr>
              <a:t>20 de juny</a:t>
            </a:r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: últim dia de classes. </a:t>
            </a:r>
          </a:p>
          <a:p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L'</a:t>
            </a:r>
            <a:r>
              <a:rPr lang="ca-ES" b="1" dirty="0">
                <a:solidFill>
                  <a:schemeClr val="accent4">
                    <a:lumMod val="75000"/>
                  </a:schemeClr>
                </a:solidFill>
              </a:rPr>
              <a:t>avaluació extraordinària </a:t>
            </a:r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de l'ESO passa a finals de juny, després de l'avaluació ordinària, entre 18 i el 23 de juny de 2020.</a:t>
            </a:r>
          </a:p>
          <a:p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Les </a:t>
            </a:r>
            <a:r>
              <a:rPr lang="ca-ES" b="1" dirty="0">
                <a:solidFill>
                  <a:schemeClr val="accent4">
                    <a:lumMod val="75000"/>
                  </a:schemeClr>
                </a:solidFill>
              </a:rPr>
              <a:t>proves extraordinàries</a:t>
            </a:r>
            <a:r>
              <a:rPr lang="ca-ES" dirty="0">
                <a:solidFill>
                  <a:schemeClr val="accent4">
                    <a:lumMod val="75000"/>
                  </a:schemeClr>
                </a:solidFill>
              </a:rPr>
              <a:t> de primer de batxillerat es faran entre el 2 i el 4 de setembre de 2020.</a:t>
            </a:r>
          </a:p>
          <a:p>
            <a:r>
              <a:rPr lang="ca-ES" dirty="0"/>
              <a:t> 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29650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9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8513639" cy="70167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s-ES" altLang="ca-ES" sz="4000" b="1" dirty="0" err="1" smtClean="0">
                <a:solidFill>
                  <a:srgbClr val="0A3F8C"/>
                </a:solidFill>
                <a:latin typeface="Trebuchet MS" pitchFamily="34" charset="0"/>
              </a:rPr>
              <a:t>Com</a:t>
            </a:r>
            <a:r>
              <a:rPr lang="es-ES" altLang="ca-ES" sz="40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4000" b="1" dirty="0" err="1" smtClean="0">
                <a:solidFill>
                  <a:srgbClr val="0A3F8C"/>
                </a:solidFill>
                <a:latin typeface="Trebuchet MS" pitchFamily="34" charset="0"/>
              </a:rPr>
              <a:t>puc</a:t>
            </a:r>
            <a:r>
              <a:rPr lang="es-ES" altLang="ca-ES" sz="4000" b="1" dirty="0" smtClean="0">
                <a:solidFill>
                  <a:srgbClr val="0A3F8C"/>
                </a:solidFill>
                <a:latin typeface="Trebuchet MS" pitchFamily="34" charset="0"/>
              </a:rPr>
              <a:t> contactar </a:t>
            </a:r>
            <a:r>
              <a:rPr lang="es-ES" altLang="ca-ES" sz="4000" b="1" dirty="0" err="1" smtClean="0">
                <a:solidFill>
                  <a:srgbClr val="0A3F8C"/>
                </a:solidFill>
                <a:latin typeface="Trebuchet MS" pitchFamily="34" charset="0"/>
              </a:rPr>
              <a:t>amb</a:t>
            </a:r>
            <a:r>
              <a:rPr lang="es-ES" altLang="ca-ES" sz="40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4000" b="1" dirty="0" err="1" smtClean="0">
                <a:solidFill>
                  <a:srgbClr val="0A3F8C"/>
                </a:solidFill>
                <a:latin typeface="Trebuchet MS" pitchFamily="34" charset="0"/>
              </a:rPr>
              <a:t>l’institut</a:t>
            </a:r>
            <a:r>
              <a:rPr lang="es-ES" altLang="ca-ES" sz="4000" b="1" dirty="0" smtClean="0">
                <a:solidFill>
                  <a:srgbClr val="0A3F8C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18434" name="Rectangle 7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566150" cy="426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ca-ES" sz="2800" b="1" dirty="0" smtClean="0">
              <a:solidFill>
                <a:srgbClr val="0A3F8C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Tx/>
              <a:buFont typeface="Wingdings" pitchFamily="2" charset="2"/>
              <a:buChar char="ü"/>
            </a:pPr>
            <a:r>
              <a:rPr lang="es-ES" altLang="ca-ES" sz="1800" dirty="0" smtClean="0">
                <a:solidFill>
                  <a:srgbClr val="0A3F8C"/>
                </a:solidFill>
              </a:rPr>
              <a:t> </a:t>
            </a:r>
            <a:r>
              <a:rPr lang="es-ES" altLang="ca-ES" sz="2400" b="1" dirty="0" smtClean="0">
                <a:solidFill>
                  <a:srgbClr val="0A3F8C"/>
                </a:solidFill>
                <a:latin typeface="Trebuchet MS" pitchFamily="34" charset="0"/>
              </a:rPr>
              <a:t>Per </a:t>
            </a:r>
            <a:r>
              <a:rPr lang="es-ES" altLang="ca-ES" sz="2400" b="1" dirty="0" err="1" smtClean="0">
                <a:solidFill>
                  <a:srgbClr val="0A3F8C"/>
                </a:solidFill>
                <a:latin typeface="Trebuchet MS" pitchFamily="34" charset="0"/>
              </a:rPr>
              <a:t>telèfon</a:t>
            </a:r>
            <a:r>
              <a:rPr lang="es-ES" altLang="ca-ES" sz="2400" b="1" dirty="0" smtClean="0">
                <a:solidFill>
                  <a:srgbClr val="0A3F8C"/>
                </a:solidFill>
                <a:latin typeface="Trebuchet MS" pitchFamily="34" charset="0"/>
              </a:rPr>
              <a:t>: 972 12 14 89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Tx/>
              <a:buFont typeface="Wingdings" pitchFamily="2" charset="2"/>
              <a:buNone/>
            </a:pPr>
            <a:endParaRPr lang="es-ES" altLang="ca-ES" sz="2400" b="1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Tx/>
              <a:buFont typeface="Wingdings" pitchFamily="2" charset="2"/>
              <a:buChar char="ü"/>
            </a:pPr>
            <a:r>
              <a:rPr lang="es-ES" altLang="ca-ES" sz="2400" b="1" dirty="0" smtClean="0">
                <a:solidFill>
                  <a:srgbClr val="0A3F8C"/>
                </a:solidFill>
                <a:latin typeface="Trebuchet MS" pitchFamily="34" charset="0"/>
              </a:rPr>
              <a:t> Per </a:t>
            </a:r>
            <a:r>
              <a:rPr lang="es-ES" altLang="ca-ES" sz="2400" b="1" dirty="0" err="1" smtClean="0">
                <a:solidFill>
                  <a:srgbClr val="0A3F8C"/>
                </a:solidFill>
                <a:latin typeface="Trebuchet MS" pitchFamily="34" charset="0"/>
              </a:rPr>
              <a:t>correu</a:t>
            </a:r>
            <a:r>
              <a:rPr lang="es-ES" altLang="ca-ES" sz="24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400" b="1" dirty="0" err="1" smtClean="0">
                <a:solidFill>
                  <a:srgbClr val="0A3F8C"/>
                </a:solidFill>
                <a:latin typeface="Trebuchet MS" pitchFamily="34" charset="0"/>
              </a:rPr>
              <a:t>electrònic</a:t>
            </a:r>
            <a:r>
              <a:rPr lang="es-ES" altLang="ca-ES" sz="2400" b="1" dirty="0" smtClean="0">
                <a:solidFill>
                  <a:srgbClr val="0A3F8C"/>
                </a:solidFill>
                <a:latin typeface="Trebuchet MS" pitchFamily="34" charset="0"/>
              </a:rPr>
              <a:t>: </a:t>
            </a:r>
            <a:r>
              <a:rPr lang="es-ES" altLang="ca-ES" sz="2400" b="1" dirty="0" smtClean="0">
                <a:solidFill>
                  <a:srgbClr val="0A3F8C"/>
                </a:solidFill>
                <a:latin typeface="Trebuchet MS" pitchFamily="34" charset="0"/>
                <a:hlinkClick r:id="rId2"/>
              </a:rPr>
              <a:t>b7006769@xtec.cat</a:t>
            </a:r>
            <a:endParaRPr lang="es-ES" altLang="ca-ES" sz="2400" b="1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Tx/>
              <a:buFont typeface="Wingdings" pitchFamily="2" charset="2"/>
              <a:buNone/>
            </a:pPr>
            <a:endParaRPr lang="es-ES" altLang="ca-ES" sz="2400" b="1" dirty="0" smtClean="0">
              <a:solidFill>
                <a:srgbClr val="0A3F8C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Tx/>
              <a:buFont typeface="Wingdings" pitchFamily="2" charset="2"/>
              <a:buChar char="ü"/>
            </a:pPr>
            <a:r>
              <a:rPr lang="es-ES" altLang="ca-ES" sz="24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400" b="1" dirty="0" err="1" smtClean="0">
                <a:solidFill>
                  <a:srgbClr val="0A3F8C"/>
                </a:solidFill>
                <a:latin typeface="Trebuchet MS" pitchFamily="34" charset="0"/>
              </a:rPr>
              <a:t>Presencialment</a:t>
            </a:r>
            <a:r>
              <a:rPr lang="es-ES" altLang="ca-ES" sz="2400" b="1" dirty="0" smtClean="0">
                <a:solidFill>
                  <a:srgbClr val="0A3F8C"/>
                </a:solidFill>
                <a:latin typeface="Trebuchet MS" pitchFamily="34" charset="0"/>
              </a:rPr>
              <a:t> (</a:t>
            </a:r>
            <a:r>
              <a:rPr lang="es-ES" altLang="ca-ES" sz="2400" b="1" dirty="0" err="1" smtClean="0">
                <a:solidFill>
                  <a:srgbClr val="0A3F8C"/>
                </a:solidFill>
                <a:latin typeface="Trebuchet MS" pitchFamily="34" charset="0"/>
              </a:rPr>
              <a:t>prèvia</a:t>
            </a:r>
            <a:r>
              <a:rPr lang="es-ES" altLang="ca-ES" sz="24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400" b="1" dirty="0" err="1" smtClean="0">
                <a:solidFill>
                  <a:srgbClr val="0A3F8C"/>
                </a:solidFill>
                <a:latin typeface="Trebuchet MS" pitchFamily="34" charset="0"/>
              </a:rPr>
              <a:t>sol·licitud</a:t>
            </a:r>
            <a:r>
              <a:rPr lang="es-ES" altLang="ca-ES" sz="24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2400" b="1" dirty="0" err="1" smtClean="0">
                <a:solidFill>
                  <a:srgbClr val="0A3F8C"/>
                </a:solidFill>
                <a:latin typeface="Trebuchet MS" pitchFamily="34" charset="0"/>
              </a:rPr>
              <a:t>d’entrevista</a:t>
            </a:r>
            <a:r>
              <a:rPr lang="es-ES" altLang="ca-ES" sz="2400" b="1" dirty="0" smtClean="0">
                <a:solidFill>
                  <a:srgbClr val="0A3F8C"/>
                </a:solidFill>
                <a:latin typeface="Trebuchet MS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Tx/>
              <a:buFont typeface="Wingdings" pitchFamily="2" charset="2"/>
              <a:buNone/>
            </a:pPr>
            <a:endParaRPr lang="es-ES" altLang="ca-ES" sz="2400" b="1" dirty="0" smtClean="0">
              <a:solidFill>
                <a:schemeClr val="accent3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0600"/>
          </a:xfrm>
        </p:spPr>
        <p:txBody>
          <a:bodyPr>
            <a:noAutofit/>
          </a:bodyPr>
          <a:lstStyle/>
          <a:p>
            <a:r>
              <a:rPr lang="es-ES" sz="48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On</a:t>
            </a:r>
            <a:r>
              <a:rPr lang="es-ES" sz="48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sz="48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trobaré</a:t>
            </a:r>
            <a:r>
              <a:rPr lang="es-ES" sz="48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sz="48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informació</a:t>
            </a:r>
            <a:r>
              <a:rPr lang="es-ES" sz="48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?</a:t>
            </a:r>
            <a:endParaRPr lang="ca-ES" sz="4800" b="1" dirty="0">
              <a:solidFill>
                <a:srgbClr val="0A3F8C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348880"/>
            <a:ext cx="8194112" cy="3750168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rgbClr val="0A3F8C"/>
                </a:solidFill>
                <a:latin typeface="Trebuchet MS" pitchFamily="34" charset="0"/>
              </a:rPr>
              <a:t>A la web de </a:t>
            </a:r>
            <a:r>
              <a:rPr lang="es-ES" dirty="0" err="1" smtClean="0">
                <a:solidFill>
                  <a:srgbClr val="0A3F8C"/>
                </a:solidFill>
                <a:latin typeface="Trebuchet MS" pitchFamily="34" charset="0"/>
              </a:rPr>
              <a:t>l’institut</a:t>
            </a:r>
            <a:r>
              <a:rPr lang="es-ES" dirty="0" smtClean="0">
                <a:solidFill>
                  <a:srgbClr val="0A3F8C"/>
                </a:solidFill>
                <a:latin typeface="Trebuchet MS" pitchFamily="34" charset="0"/>
              </a:rPr>
              <a:t>:</a:t>
            </a:r>
          </a:p>
          <a:p>
            <a:pPr marL="0" indent="0" algn="ctr">
              <a:buNone/>
            </a:pPr>
            <a:endParaRPr lang="es-ES" sz="3600" dirty="0" smtClean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s-ES" sz="3600" dirty="0" smtClean="0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http</a:t>
            </a:r>
            <a:r>
              <a:rPr lang="es-ES" sz="3600" dirty="0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://</a:t>
            </a:r>
            <a:r>
              <a:rPr lang="es-ES" sz="3600" dirty="0" err="1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agora.xtec.cat</a:t>
            </a:r>
            <a:r>
              <a:rPr lang="es-ES" sz="3600" dirty="0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/</a:t>
            </a:r>
            <a:r>
              <a:rPr lang="es-ES" sz="3600" dirty="0" err="1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insllanca</a:t>
            </a:r>
            <a:r>
              <a:rPr lang="es-ES" sz="3600" dirty="0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/</a:t>
            </a:r>
          </a:p>
          <a:p>
            <a:pPr marL="0" indent="0" algn="ctr">
              <a:buNone/>
            </a:pPr>
            <a:endParaRPr lang="es-ES" sz="4400" b="1" dirty="0" smtClean="0">
              <a:solidFill>
                <a:schemeClr val="accent3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s-ES" sz="4400" b="1" dirty="0" smtClean="0">
              <a:solidFill>
                <a:schemeClr val="accent3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12784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8162925" cy="762000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ca-ES" sz="6000" b="1" dirty="0" err="1" smtClean="0">
                <a:solidFill>
                  <a:srgbClr val="0A3F8C"/>
                </a:solidFill>
                <a:latin typeface="Trebuchet MS" pitchFamily="34" charset="0"/>
              </a:rPr>
              <a:t>Què</a:t>
            </a:r>
            <a:r>
              <a:rPr lang="es-ES" altLang="ca-ES" sz="60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6000" b="1" dirty="0" err="1" smtClean="0">
                <a:solidFill>
                  <a:srgbClr val="0A3F8C"/>
                </a:solidFill>
                <a:latin typeface="Trebuchet MS" pitchFamily="34" charset="0"/>
              </a:rPr>
              <a:t>és</a:t>
            </a:r>
            <a:r>
              <a:rPr lang="es-ES" altLang="ca-ES" sz="60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6000" b="1" dirty="0" err="1" smtClean="0">
                <a:solidFill>
                  <a:srgbClr val="0A3F8C"/>
                </a:solidFill>
                <a:latin typeface="Trebuchet MS" pitchFamily="34" charset="0"/>
              </a:rPr>
              <a:t>l’ESO</a:t>
            </a:r>
            <a:r>
              <a:rPr lang="es-ES" altLang="ca-ES" sz="6000" b="1" dirty="0" smtClean="0">
                <a:solidFill>
                  <a:srgbClr val="0A3F8C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60848"/>
            <a:ext cx="8458200" cy="395895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ca-ES" sz="3600" b="1" dirty="0" smtClean="0"/>
              <a:t/>
            </a:r>
            <a:br>
              <a:rPr lang="es-ES" altLang="ca-ES" sz="3600" b="1" dirty="0" smtClean="0"/>
            </a:br>
            <a:endParaRPr lang="es-ES" altLang="ca-ES" sz="3600" b="1" dirty="0" smtClean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912991595"/>
              </p:ext>
            </p:extLst>
          </p:nvPr>
        </p:nvGraphicFramePr>
        <p:xfrm>
          <a:off x="323528" y="1700808"/>
          <a:ext cx="849694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46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8162925" cy="762000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ca-ES" sz="6000" b="1" dirty="0" err="1" smtClean="0">
                <a:solidFill>
                  <a:srgbClr val="0A3F8C"/>
                </a:solidFill>
                <a:latin typeface="Trebuchet MS" pitchFamily="34" charset="0"/>
              </a:rPr>
              <a:t>Com</a:t>
            </a:r>
            <a:r>
              <a:rPr lang="es-ES" altLang="ca-ES" sz="60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6000" b="1" dirty="0" err="1" smtClean="0">
                <a:solidFill>
                  <a:srgbClr val="0A3F8C"/>
                </a:solidFill>
                <a:latin typeface="Trebuchet MS" pitchFamily="34" charset="0"/>
              </a:rPr>
              <a:t>s’hi</a:t>
            </a:r>
            <a:r>
              <a:rPr lang="es-ES" altLang="ca-ES" sz="60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6000" b="1" dirty="0" err="1" smtClean="0">
                <a:solidFill>
                  <a:srgbClr val="0A3F8C"/>
                </a:solidFill>
                <a:latin typeface="Trebuchet MS" pitchFamily="34" charset="0"/>
              </a:rPr>
              <a:t>accedeix</a:t>
            </a:r>
            <a:r>
              <a:rPr lang="es-ES" altLang="ca-ES" sz="6000" b="1" dirty="0" smtClean="0">
                <a:solidFill>
                  <a:srgbClr val="0A3F8C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60848"/>
            <a:ext cx="8458200" cy="395895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ca-ES" sz="3600" b="1" dirty="0" smtClean="0"/>
              <a:t/>
            </a:r>
            <a:br>
              <a:rPr lang="es-ES" altLang="ca-ES" sz="3600" b="1" dirty="0" smtClean="0"/>
            </a:br>
            <a:endParaRPr lang="es-ES" altLang="ca-ES" sz="3600" b="1" dirty="0" smtClean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718684124"/>
              </p:ext>
            </p:extLst>
          </p:nvPr>
        </p:nvGraphicFramePr>
        <p:xfrm>
          <a:off x="323528" y="1628800"/>
          <a:ext cx="849694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69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162925" cy="720080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ca-ES" sz="4800" b="1" dirty="0" err="1" smtClean="0">
                <a:solidFill>
                  <a:srgbClr val="0A3F8C"/>
                </a:solidFill>
                <a:latin typeface="Trebuchet MS" pitchFamily="34" charset="0"/>
              </a:rPr>
              <a:t>Com</a:t>
            </a:r>
            <a:r>
              <a:rPr lang="es-ES" altLang="ca-ES" sz="48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4800" b="1" dirty="0" err="1" smtClean="0">
                <a:solidFill>
                  <a:srgbClr val="0A3F8C"/>
                </a:solidFill>
                <a:latin typeface="Trebuchet MS" pitchFamily="34" charset="0"/>
              </a:rPr>
              <a:t>som</a:t>
            </a:r>
            <a:r>
              <a:rPr lang="es-ES" altLang="ca-ES" sz="4800" b="1" dirty="0" smtClean="0">
                <a:solidFill>
                  <a:srgbClr val="0A3F8C"/>
                </a:solidFill>
                <a:latin typeface="Trebuchet MS" pitchFamily="34" charset="0"/>
              </a:rPr>
              <a:t>?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138683943"/>
              </p:ext>
            </p:extLst>
          </p:nvPr>
        </p:nvGraphicFramePr>
        <p:xfrm>
          <a:off x="683568" y="1700808"/>
          <a:ext cx="756084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162925" cy="762000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ca-ES" sz="5400" b="1" dirty="0" err="1" smtClean="0">
                <a:solidFill>
                  <a:srgbClr val="0A3F8C"/>
                </a:solidFill>
                <a:latin typeface="Trebuchet MS" pitchFamily="34" charset="0"/>
              </a:rPr>
              <a:t>Què</a:t>
            </a:r>
            <a:r>
              <a:rPr lang="es-ES" altLang="ca-ES" sz="54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5400" b="1" dirty="0" err="1" smtClean="0">
                <a:solidFill>
                  <a:srgbClr val="0A3F8C"/>
                </a:solidFill>
                <a:latin typeface="Trebuchet MS" pitchFamily="34" charset="0"/>
              </a:rPr>
              <a:t>volem</a:t>
            </a:r>
            <a:r>
              <a:rPr lang="es-ES" altLang="ca-ES" sz="5400" b="1" dirty="0" smtClean="0">
                <a:solidFill>
                  <a:srgbClr val="0A3F8C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75048" y="1556792"/>
            <a:ext cx="7957392" cy="4824536"/>
          </a:xfrm>
        </p:spPr>
        <p:txBody>
          <a:bodyPr>
            <a:noAutofit/>
          </a:bodyPr>
          <a:lstStyle/>
          <a:p>
            <a:pPr marL="0" indent="0" algn="just" eaLnBrk="1" hangingPunct="1">
              <a:buClr>
                <a:schemeClr val="tx2">
                  <a:lumMod val="75000"/>
                </a:schemeClr>
              </a:buClr>
              <a:buNone/>
            </a:pPr>
            <a:endParaRPr lang="ca-ES" altLang="ca-ES" sz="100" b="1" dirty="0" smtClean="0">
              <a:solidFill>
                <a:schemeClr val="accent3">
                  <a:lumMod val="50000"/>
                </a:schemeClr>
              </a:solidFill>
              <a:latin typeface="Trebuchet MS" pitchFamily="34" charset="0"/>
              <a:cs typeface="Arial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101607950"/>
              </p:ext>
            </p:extLst>
          </p:nvPr>
        </p:nvGraphicFramePr>
        <p:xfrm>
          <a:off x="1187624" y="1628800"/>
          <a:ext cx="7272808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8162925" cy="792088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ca-ES" sz="5400" b="1" dirty="0" err="1" smtClean="0">
                <a:solidFill>
                  <a:srgbClr val="0A3F8C"/>
                </a:solidFill>
                <a:latin typeface="Trebuchet MS" pitchFamily="34" charset="0"/>
              </a:rPr>
              <a:t>Com</a:t>
            </a:r>
            <a:r>
              <a:rPr lang="es-ES" altLang="ca-ES" sz="54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5400" b="1" dirty="0" err="1" smtClean="0">
                <a:solidFill>
                  <a:srgbClr val="0A3F8C"/>
                </a:solidFill>
                <a:latin typeface="Trebuchet MS" pitchFamily="34" charset="0"/>
              </a:rPr>
              <a:t>ho</a:t>
            </a:r>
            <a:r>
              <a:rPr lang="es-ES" altLang="ca-ES" sz="54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5400" b="1" dirty="0" err="1" smtClean="0">
                <a:solidFill>
                  <a:srgbClr val="0A3F8C"/>
                </a:solidFill>
                <a:latin typeface="Trebuchet MS" pitchFamily="34" charset="0"/>
              </a:rPr>
              <a:t>fem</a:t>
            </a:r>
            <a:r>
              <a:rPr lang="es-ES" altLang="ca-ES" sz="5400" b="1" dirty="0" smtClean="0">
                <a:solidFill>
                  <a:srgbClr val="0A3F8C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6792"/>
            <a:ext cx="8367713" cy="4896544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a-ES" altLang="ca-ES" sz="20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Aplicant projectes per treballar l’educació en valors i els hàbits saludables: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a-ES" altLang="ca-ES" sz="1100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 </a:t>
            </a:r>
          </a:p>
          <a:p>
            <a:pPr marL="0" indent="0" algn="just" eaLnBrk="1" hangingPunct="1">
              <a:lnSpc>
                <a:spcPct val="90000"/>
              </a:lnSpc>
              <a:buClr>
                <a:schemeClr val="tx2"/>
              </a:buClr>
              <a:buNone/>
            </a:pPr>
            <a:endParaRPr lang="ca-ES" altLang="ca-ES" sz="1200" dirty="0" smtClean="0">
              <a:solidFill>
                <a:srgbClr val="0A3F8C"/>
              </a:solidFill>
              <a:latin typeface="Trebuchet MS" pitchFamily="34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Programa “Sigues tu” de </a:t>
            </a: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treball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de les </a:t>
            </a: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habilitats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per la vida </a:t>
            </a: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segons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l’OMS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.</a:t>
            </a:r>
          </a:p>
          <a:p>
            <a:pPr marL="0" indent="0" algn="just" eaLnBrk="1" hangingPunct="1">
              <a:lnSpc>
                <a:spcPct val="90000"/>
              </a:lnSpc>
              <a:buClr>
                <a:schemeClr val="tx2"/>
              </a:buClr>
              <a:buNone/>
            </a:pPr>
            <a:endParaRPr lang="es-ES" altLang="ca-ES" sz="1100" b="1" dirty="0" smtClean="0">
              <a:solidFill>
                <a:srgbClr val="0A3F8C"/>
              </a:solidFill>
              <a:latin typeface="Trebuchet MS" pitchFamily="34" charset="0"/>
              <a:cs typeface="Arial" charset="0"/>
            </a:endParaRP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1800" b="1" dirty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Pla de </a:t>
            </a:r>
            <a:r>
              <a:rPr lang="es-ES" altLang="ca-ES" sz="1800" b="1" dirty="0" err="1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Salut</a:t>
            </a:r>
            <a:r>
              <a:rPr lang="es-ES" altLang="ca-ES" sz="1800" b="1" dirty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a </a:t>
            </a: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l’escola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.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ca-ES" altLang="ca-ES" sz="1100" b="1" dirty="0">
              <a:solidFill>
                <a:srgbClr val="0A3F8C"/>
              </a:solidFill>
              <a:latin typeface="Trebuchet MS" pitchFamily="34" charset="0"/>
              <a:cs typeface="Arial" charset="0"/>
            </a:endParaRP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1800" b="1" dirty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Programa de </a:t>
            </a:r>
            <a:r>
              <a:rPr lang="es-ES" altLang="ca-ES" sz="1800" b="1" dirty="0" err="1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xerrades</a:t>
            </a:r>
            <a:r>
              <a:rPr lang="es-ES" altLang="ca-ES" sz="1800" b="1" dirty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a </a:t>
            </a:r>
            <a:r>
              <a:rPr lang="es-ES" altLang="ca-ES" sz="1800" b="1" dirty="0" err="1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tutoria</a:t>
            </a:r>
            <a:r>
              <a:rPr lang="es-ES" altLang="ca-ES" sz="1800" b="1" dirty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sobre temes de </a:t>
            </a:r>
            <a:r>
              <a:rPr lang="es-ES" altLang="ca-ES" sz="1800" b="1" dirty="0" err="1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salut</a:t>
            </a:r>
            <a:r>
              <a:rPr lang="es-ES" altLang="ca-ES" sz="1800" b="1" dirty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i </a:t>
            </a:r>
            <a:r>
              <a:rPr lang="es-ES" altLang="ca-ES" sz="1800" b="1" dirty="0" err="1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convivència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.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es-ES" altLang="ca-ES" sz="900" b="1" dirty="0" smtClean="0">
              <a:solidFill>
                <a:srgbClr val="0A3F8C"/>
              </a:solidFill>
              <a:latin typeface="Trebuchet MS" pitchFamily="34" charset="0"/>
              <a:cs typeface="Arial" charset="0"/>
            </a:endParaRP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ca-ES" altLang="ca-ES" sz="1800" b="1" dirty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Mediació escolar</a:t>
            </a:r>
            <a:r>
              <a:rPr lang="ca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.</a:t>
            </a:r>
            <a:endParaRPr lang="es-ES" altLang="ca-ES" sz="1800" b="1" dirty="0" smtClean="0">
              <a:solidFill>
                <a:srgbClr val="0A3F8C"/>
              </a:solidFill>
              <a:latin typeface="Trebuchet MS" pitchFamily="34" charset="0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Clr>
                <a:schemeClr val="tx2"/>
              </a:buClr>
              <a:buNone/>
            </a:pPr>
            <a:endParaRPr lang="es-ES" altLang="ca-ES" sz="1100" b="1" dirty="0" smtClean="0">
              <a:solidFill>
                <a:srgbClr val="0A3F8C"/>
              </a:solidFill>
              <a:latin typeface="Trebuchet MS" pitchFamily="34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Campanyes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solidàries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: </a:t>
            </a: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apadrinament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de la </a:t>
            </a: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Sharmila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, </a:t>
            </a: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col·laboració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amb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el </a:t>
            </a: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Banc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s-ES" altLang="ca-ES" sz="18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d’Aliments</a:t>
            </a:r>
            <a:r>
              <a:rPr lang="es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…</a:t>
            </a:r>
            <a:endParaRPr lang="ca-ES" altLang="ca-ES" sz="1800" b="1" dirty="0" smtClean="0">
              <a:solidFill>
                <a:srgbClr val="0A3F8C"/>
              </a:solidFill>
              <a:latin typeface="Trebuchet MS" pitchFamily="34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ca-ES" altLang="ca-ES" sz="1800" dirty="0">
              <a:solidFill>
                <a:schemeClr val="tx2"/>
              </a:solidFill>
              <a:latin typeface="Trebuchet MS" pitchFamily="34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ca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Taller Internet segura (Mossos d’esquadra en col·laboració d’alumnes de 4t d’ESO)</a:t>
            </a: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ca-ES" altLang="ca-ES" sz="1800" b="1" dirty="0">
              <a:solidFill>
                <a:srgbClr val="0A3F8C"/>
              </a:solidFill>
              <a:latin typeface="Trebuchet MS" pitchFamily="34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ca-ES" altLang="ca-ES" sz="18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Projecte aula verda </a:t>
            </a: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ca-ES" altLang="ca-ES" sz="1800" b="1" dirty="0" smtClean="0">
              <a:solidFill>
                <a:srgbClr val="0A3F8C"/>
              </a:solidFill>
              <a:latin typeface="Trebuchet MS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8162925" cy="792088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ca-ES" sz="5400" b="1" dirty="0" err="1" smtClean="0">
                <a:solidFill>
                  <a:srgbClr val="0A3F8C"/>
                </a:solidFill>
                <a:latin typeface="Trebuchet MS" pitchFamily="34" charset="0"/>
              </a:rPr>
              <a:t>Com</a:t>
            </a:r>
            <a:r>
              <a:rPr lang="es-ES" altLang="ca-ES" sz="54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5400" b="1" dirty="0" err="1" smtClean="0">
                <a:solidFill>
                  <a:srgbClr val="0A3F8C"/>
                </a:solidFill>
                <a:latin typeface="Trebuchet MS" pitchFamily="34" charset="0"/>
              </a:rPr>
              <a:t>ho</a:t>
            </a:r>
            <a:r>
              <a:rPr lang="es-ES" altLang="ca-ES" sz="5400" b="1" dirty="0" smtClean="0">
                <a:solidFill>
                  <a:srgbClr val="0A3F8C"/>
                </a:solidFill>
                <a:latin typeface="Trebuchet MS" pitchFamily="34" charset="0"/>
              </a:rPr>
              <a:t> </a:t>
            </a:r>
            <a:r>
              <a:rPr lang="es-ES" altLang="ca-ES" sz="5400" b="1" dirty="0" err="1" smtClean="0">
                <a:solidFill>
                  <a:srgbClr val="0A3F8C"/>
                </a:solidFill>
                <a:latin typeface="Trebuchet MS" pitchFamily="34" charset="0"/>
              </a:rPr>
              <a:t>fem</a:t>
            </a:r>
            <a:r>
              <a:rPr lang="es-ES" altLang="ca-ES" sz="5400" b="1" dirty="0" smtClean="0">
                <a:solidFill>
                  <a:srgbClr val="0A3F8C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367713" cy="489654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a-ES" altLang="ca-ES" sz="23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Organitzant activitats i sortides complementàries al currículum: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a-ES" altLang="ca-ES" sz="2000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 </a:t>
            </a:r>
          </a:p>
          <a:p>
            <a:pPr algn="just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ca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Pla </a:t>
            </a:r>
            <a:r>
              <a:rPr lang="ca-ES" altLang="ca-ES" sz="1900" b="1" dirty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de </a:t>
            </a:r>
            <a:r>
              <a:rPr lang="ca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lectura a tota l’ESO</a:t>
            </a:r>
            <a:endParaRPr lang="ca-ES" altLang="ca-ES" sz="1900" b="1" dirty="0">
              <a:solidFill>
                <a:srgbClr val="0A3F8C"/>
              </a:solidFill>
              <a:latin typeface="Trebuchet MS" pitchFamily="34" charset="0"/>
              <a:cs typeface="Arial" charset="0"/>
            </a:endParaRPr>
          </a:p>
          <a:p>
            <a:pPr algn="just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Teatre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a 1r</a:t>
            </a:r>
          </a:p>
          <a:p>
            <a:pPr algn="just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Intercanvi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amb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un centre de la Catalunya Nord a 1r</a:t>
            </a:r>
            <a:endParaRPr lang="ca-ES" altLang="ca-ES" sz="1900" b="1" dirty="0">
              <a:solidFill>
                <a:srgbClr val="0A3F8C"/>
              </a:solidFill>
              <a:latin typeface="Trebuchet MS" pitchFamily="34" charset="0"/>
              <a:cs typeface="Arial" charset="0"/>
            </a:endParaRPr>
          </a:p>
          <a:p>
            <a:pPr algn="just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Celebració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de </a:t>
            </a: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diades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assenyalades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: Nadal, </a:t>
            </a: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Sant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Jordi, </a:t>
            </a: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cloenda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del </a:t>
            </a: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curs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…</a:t>
            </a:r>
          </a:p>
          <a:p>
            <a:pPr algn="just" eaLnBrk="1" hangingPunct="1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Participació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en concursos </a:t>
            </a: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matemàtics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i de lectura en </a:t>
            </a: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veu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alta</a:t>
            </a:r>
          </a:p>
          <a:p>
            <a:pPr algn="just" eaLnBrk="1" hangingPunct="1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Concurs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literari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de </a:t>
            </a:r>
            <a:r>
              <a:rPr lang="es-ES" altLang="ca-ES" sz="1900" b="1" dirty="0" err="1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Sant</a:t>
            </a:r>
            <a:r>
              <a:rPr lang="es-ES" altLang="ca-ES" sz="1900" b="1" dirty="0" smtClean="0">
                <a:solidFill>
                  <a:srgbClr val="0A3F8C"/>
                </a:solidFill>
                <a:latin typeface="Trebuchet MS" pitchFamily="34" charset="0"/>
                <a:cs typeface="Arial" charset="0"/>
              </a:rPr>
              <a:t> Jordi</a:t>
            </a: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ca-ES" altLang="ca-ES" sz="2000" dirty="0" smtClean="0">
              <a:solidFill>
                <a:schemeClr val="tx2"/>
              </a:solidFill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34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9532" y="1412776"/>
            <a:ext cx="8496944" cy="978024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ES" altLang="ca-ES" sz="50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L’inici</a:t>
            </a:r>
            <a:r>
              <a:rPr lang="es-ES" altLang="ca-ES" sz="50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</a:t>
            </a:r>
            <a:r>
              <a:rPr lang="es-ES" altLang="ca-ES" sz="50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d’una</a:t>
            </a:r>
            <a:r>
              <a:rPr lang="es-ES" altLang="ca-ES" sz="50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nova etapa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73088"/>
            <a:ext cx="7848872" cy="2216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8162925" cy="762000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ca-ES" sz="4800" b="1" dirty="0" err="1" smtClean="0">
                <a:solidFill>
                  <a:srgbClr val="0A3F8C"/>
                </a:solidFill>
                <a:latin typeface="Trebuchet MS" panose="020B0603020202020204" pitchFamily="34" charset="0"/>
              </a:rPr>
              <a:t>Què</a:t>
            </a:r>
            <a:r>
              <a:rPr lang="es-ES" altLang="ca-ES" sz="4800" b="1" dirty="0" smtClean="0">
                <a:solidFill>
                  <a:srgbClr val="0A3F8C"/>
                </a:solidFill>
                <a:latin typeface="Trebuchet MS" panose="020B0603020202020204" pitchFamily="34" charset="0"/>
              </a:rPr>
              <a:t> estudiaran?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513440" cy="5301208"/>
          </a:xfrm>
        </p:spPr>
        <p:txBody>
          <a:bodyPr>
            <a:normAutofit/>
          </a:bodyPr>
          <a:lstStyle/>
          <a:p>
            <a:pPr marL="45720" indent="0" eaLnBrk="1" hangingPunct="1">
              <a:lnSpc>
                <a:spcPct val="90000"/>
              </a:lnSpc>
              <a:buClr>
                <a:schemeClr val="tx2"/>
              </a:buClr>
              <a:buNone/>
            </a:pPr>
            <a:endParaRPr lang="es-ES" altLang="ca-ES" sz="1800" b="1" dirty="0" smtClean="0">
              <a:solidFill>
                <a:schemeClr val="tx2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es-ES" altLang="ca-ES" sz="1800" b="1" dirty="0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264480666"/>
              </p:ext>
            </p:extLst>
          </p:nvPr>
        </p:nvGraphicFramePr>
        <p:xfrm>
          <a:off x="251520" y="1628800"/>
          <a:ext cx="86409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946</TotalTime>
  <Words>660</Words>
  <Application>Microsoft Office PowerPoint</Application>
  <PresentationFormat>Presentación en pantalla (4:3)</PresentationFormat>
  <Paragraphs>214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Century Gothic</vt:lpstr>
      <vt:lpstr>Tahoma</vt:lpstr>
      <vt:lpstr>Trebuchet MS</vt:lpstr>
      <vt:lpstr>Verdana</vt:lpstr>
      <vt:lpstr>Wingdings</vt:lpstr>
      <vt:lpstr>Claridad</vt:lpstr>
      <vt:lpstr>Institut de Llançà   Jornada de presentació  27 de març de 2019</vt:lpstr>
      <vt:lpstr>Què és l’ESO?</vt:lpstr>
      <vt:lpstr>Com s’hi accedeix?</vt:lpstr>
      <vt:lpstr>Com som?</vt:lpstr>
      <vt:lpstr>Què volem?</vt:lpstr>
      <vt:lpstr>Com ho fem?</vt:lpstr>
      <vt:lpstr>Com ho fem?</vt:lpstr>
      <vt:lpstr>L’inici d’una nova etapa</vt:lpstr>
      <vt:lpstr>Què estudiaran?</vt:lpstr>
      <vt:lpstr>Una nova manera de treballar</vt:lpstr>
      <vt:lpstr>Quin horari tindran?</vt:lpstr>
      <vt:lpstr>Quins recursos hi haurà?</vt:lpstr>
      <vt:lpstr>Quin material faran servir?</vt:lpstr>
      <vt:lpstr>Com es farà el seguiment?</vt:lpstr>
      <vt:lpstr>Quins serveis tindrem?</vt:lpstr>
      <vt:lpstr>Calendari març-setembre 2019</vt:lpstr>
      <vt:lpstr>Calendari curs 2019-2020</vt:lpstr>
      <vt:lpstr>Com puc contactar amb l’institut?</vt:lpstr>
      <vt:lpstr>On trobaré informació?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 LLANÇÀ CURS 2010-2011</dc:title>
  <dc:creator>*</dc:creator>
  <cp:lastModifiedBy>prof</cp:lastModifiedBy>
  <cp:revision>78</cp:revision>
  <cp:lastPrinted>2015-03-02T18:37:18Z</cp:lastPrinted>
  <dcterms:created xsi:type="dcterms:W3CDTF">2010-07-14T10:19:35Z</dcterms:created>
  <dcterms:modified xsi:type="dcterms:W3CDTF">2019-03-27T15:21:42Z</dcterms:modified>
</cp:coreProperties>
</file>