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haNjELoycYowE+9sHB1ok9CBH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5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873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experiència a un altre país, on intentem entendre la manera de viure d’allà  i comunicar-nos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situacions reals, no a través d’una agència</a:t>
            </a: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experiència a un altre país, on intentem entendre la manera de viure d’allà  i comunicar-nos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situacions reals, no a través d’una agència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funciona per què canviar? Les famílies no es comprometen i sempre estem sota mínims. No sols viatge CULTURAL si no també LINGÜÍSTIC, VIVÈNCIAL.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experiència a un altre país, on intentem entendre la manera de viure d’allà  i comunicar-nos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situacions reals, no a través d’una agència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funciona per què canviar? Les famílies no es comprometen i sempre estem sota mínims. No sols viatge CULTURAL si no també LINGÜÍSTIC, VIVÈNCIAL.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 més petita/ 20.000 habitants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Berlin triga el mateix que CBL-BCN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14282" y="214296"/>
            <a:ext cx="8715436" cy="4714908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876256" y="142858"/>
            <a:ext cx="2124868" cy="7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142858"/>
            <a:ext cx="2643174" cy="857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24" y="245770"/>
            <a:ext cx="2381250" cy="124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764550" y="2249924"/>
            <a:ext cx="5600984" cy="16761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INTERCANVI LINGÜÍSTIC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famílies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ALEMANYA 201</a:t>
            </a:r>
            <a:r>
              <a:rPr lang="en-GB" sz="3000"/>
              <a:t>9</a:t>
            </a:r>
            <a:r>
              <a:rPr lang="en-GB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3000"/>
              <a:t>20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110697" y="843658"/>
            <a:ext cx="3162532" cy="313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necessitem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una RESPOSTA?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4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propera</a:t>
            </a:r>
            <a:r>
              <a:rPr lang="en-GB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setmana</a:t>
            </a:r>
            <a:endParaRPr sz="2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CA9E3D-A4DD-491B-8E82-EBD3E950B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894" y="915096"/>
            <a:ext cx="4254438" cy="4094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196700" y="1934925"/>
            <a:ext cx="59373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HI ANIMEU?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HABT IHR LUST?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AUF WIEDERSEHEN!/ TSCHÜSS!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05702" y="842988"/>
            <a:ext cx="6576853" cy="110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Què és l’intercanvi?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experiència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situacions reals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3954" y="1901194"/>
            <a:ext cx="4037202" cy="302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3225" y="440900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725" y="2442225"/>
            <a:ext cx="3196348" cy="2397276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792875" y="884350"/>
            <a:ext cx="6851100" cy="1401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 de temps fa que ho organitzem?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1800"/>
              <a:t>6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 any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811203" y="2398361"/>
            <a:ext cx="54864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Balanç?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molt positiu!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9233" y="2919571"/>
            <a:ext cx="3254228" cy="170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6100" y="1241746"/>
            <a:ext cx="3254224" cy="183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241571" y="1778466"/>
            <a:ext cx="662730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centre on les famílies ES COMPROMET</a:t>
            </a:r>
            <a:r>
              <a:rPr lang="en-GB"/>
              <a:t>E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i acull</a:t>
            </a:r>
            <a:r>
              <a:rPr lang="en-GB"/>
              <a:t>e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els alumnes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viatge cultural i també, LINGÜÍSTIC i VIVENCIAL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població que </a:t>
            </a:r>
            <a:r>
              <a:rPr lang="en-GB"/>
              <a:t>és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a CUBELLES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81700" y="833381"/>
            <a:ext cx="6555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Kleinmachnow Gymnasium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9404" y="3121758"/>
            <a:ext cx="4147482" cy="138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886" y="1563129"/>
            <a:ext cx="1685603" cy="29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7182" y="685870"/>
            <a:ext cx="28575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3909404" y="2662308"/>
            <a:ext cx="4869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http://www.hoffbauer-bildung.de/gymnasium-kleinmachnow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871520" y="4527441"/>
            <a:ext cx="49075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http://www.kleinmachnow.de/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792875" y="808150"/>
            <a:ext cx="6851100" cy="3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 vindran els alumnes alemanys a Cubelles?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3375" y="2571750"/>
            <a:ext cx="1950100" cy="1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5162000" y="2203425"/>
            <a:ext cx="2044500" cy="943500"/>
          </a:xfrm>
          <a:prstGeom prst="wedgeEllipseCallout">
            <a:avLst>
              <a:gd name="adj1" fmla="val -43212"/>
              <a:gd name="adj2" fmla="val 7942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Juny?</a:t>
            </a:r>
            <a:endParaRPr sz="1800"/>
          </a:p>
        </p:txBody>
      </p:sp>
      <p:sp>
        <p:nvSpPr>
          <p:cNvPr id="157" name="Google Shape;157;p6"/>
          <p:cNvSpPr/>
          <p:nvPr/>
        </p:nvSpPr>
        <p:spPr>
          <a:xfrm>
            <a:off x="1326275" y="1507950"/>
            <a:ext cx="1683600" cy="1063800"/>
          </a:xfrm>
          <a:prstGeom prst="wedgeEllipseCallout">
            <a:avLst>
              <a:gd name="adj1" fmla="val 38076"/>
              <a:gd name="adj2" fmla="val 9087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Abril?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792875" y="884350"/>
            <a:ext cx="6851100" cy="3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 volem anar-hi?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5043325" y="2847377"/>
            <a:ext cx="24777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GB" sz="1800"/>
              <a:t>10 al 14 de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</a:t>
            </a:r>
            <a:r>
              <a:rPr lang="en-GB" sz="1800"/>
              <a:t>rç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875" y="1561852"/>
            <a:ext cx="3988849" cy="299164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/>
          <p:nvPr/>
        </p:nvSpPr>
        <p:spPr>
          <a:xfrm>
            <a:off x="1784849" y="2990164"/>
            <a:ext cx="2004900" cy="135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834705" y="800968"/>
            <a:ext cx="666924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Què farem allà?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l’escola (projectes lingüístics, classes d’anglès o E.F.)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Visitar monuments i llocs d’interés a Berlín i Potsdam.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/>
              <a:t>Temps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amb la família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334" y="302567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2451" y="2288505"/>
            <a:ext cx="1612509" cy="25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2132" y="2555294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214282" y="214296"/>
            <a:ext cx="8715300" cy="471480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6876256" y="142858"/>
            <a:ext cx="21249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0" y="142858"/>
            <a:ext cx="2411700" cy="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66788"/>
            <a:ext cx="1990476" cy="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6" y="308807"/>
            <a:ext cx="1997103" cy="42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775982" y="1009303"/>
            <a:ext cx="66692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 costa?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5850" y="1674259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0331" y="2400415"/>
            <a:ext cx="3766425" cy="212175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704675" y="3598877"/>
            <a:ext cx="349820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dirty="0"/>
              <a:t>TOT (vol + </a:t>
            </a:r>
            <a:r>
              <a:rPr lang="en-GB" dirty="0" err="1"/>
              <a:t>assegurança</a:t>
            </a:r>
            <a:r>
              <a:rPr lang="en-GB" dirty="0"/>
              <a:t> + </a:t>
            </a:r>
            <a:r>
              <a:rPr lang="en-GB" dirty="0" err="1"/>
              <a:t>activitats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 amb </a:t>
            </a:r>
            <a:r>
              <a:rPr lang="en-GB" dirty="0" err="1"/>
              <a:t>els</a:t>
            </a:r>
            <a:r>
              <a:rPr lang="en-GB" dirty="0"/>
              <a:t> </a:t>
            </a:r>
            <a:r>
              <a:rPr lang="en-GB" dirty="0" err="1"/>
              <a:t>alumnes</a:t>
            </a:r>
            <a:r>
              <a:rPr lang="en-GB" dirty="0"/>
              <a:t> </a:t>
            </a:r>
            <a:r>
              <a:rPr lang="en-GB" dirty="0" err="1"/>
              <a:t>convidats</a:t>
            </a:r>
            <a:r>
              <a:rPr lang="en-GB" dirty="0"/>
              <a:t>) </a:t>
            </a:r>
            <a:b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dirty="0"/>
              <a:t>195 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4278385" y="1680633"/>
            <a:ext cx="3521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públic/ Sortides/ Menjar….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Allà ens ho paguen tot les famílies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315</Words>
  <Application>Microsoft Office PowerPoint</Application>
  <PresentationFormat>Presentación en pantalla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Sara Gómez Sánchez</cp:lastModifiedBy>
  <cp:revision>3</cp:revision>
  <dcterms:modified xsi:type="dcterms:W3CDTF">2019-10-03T19:58:46Z</dcterms:modified>
</cp:coreProperties>
</file>