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sldIdLst>
    <p:sldId id="256" r:id="rId2"/>
    <p:sldId id="258" r:id="rId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31D96"/>
    <a:srgbClr val="B1491F"/>
    <a:srgbClr val="B95B64"/>
    <a:srgbClr val="D4E97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6" d="100"/>
          <a:sy n="66" d="100"/>
        </p:scale>
        <p:origin x="350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Pr>
        <a:solidFill>
          <a:schemeClr val="bg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61872" y="758952"/>
            <a:ext cx="9418320" cy="4041648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7200" baseline="0">
                <a:solidFill>
                  <a:schemeClr val="tx1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61872" y="4800600"/>
            <a:ext cx="9418320" cy="1691640"/>
          </a:xfrm>
        </p:spPr>
        <p:txBody>
          <a:bodyPr>
            <a:normAutofit/>
          </a:bodyPr>
          <a:lstStyle>
            <a:lvl1pPr marL="0" indent="0" algn="l">
              <a:buNone/>
              <a:defRPr sz="2200" baseline="0">
                <a:solidFill>
                  <a:schemeClr val="tx1">
                    <a:lumMod val="75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50000"/>
                  </a:schemeClr>
                </a:solidFill>
              </a:defRPr>
            </a:lvl1pPr>
          </a:lstStyle>
          <a:p>
            <a:fld id="{274BE095-4464-4673-99AF-D454E3DE38E7}" type="datetimeFigureOut">
              <a:rPr lang="es-ES" smtClean="0"/>
              <a:t>28/01/2021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6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65000"/>
                  </a:schemeClr>
                </a:solidFill>
              </a:defRPr>
            </a:lvl1pPr>
          </a:lstStyle>
          <a:p>
            <a:fld id="{819D1209-B475-42EE-861B-9F63CE1D796B}" type="slidenum">
              <a:rPr lang="es-ES" smtClean="0"/>
              <a:t>‹Nº›</a:t>
            </a:fld>
            <a:endParaRPr lang="es-ES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0463187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4BE095-4464-4673-99AF-D454E3DE38E7}" type="datetimeFigureOut">
              <a:rPr lang="es-ES" smtClean="0"/>
              <a:t>28/01/2021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9D1209-B475-42EE-861B-9F63CE1D796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008903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48700" y="381000"/>
            <a:ext cx="2476500" cy="5897562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62000" y="381000"/>
            <a:ext cx="7734300" cy="5897562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4BE095-4464-4673-99AF-D454E3DE38E7}" type="datetimeFigureOut">
              <a:rPr lang="es-ES" smtClean="0"/>
              <a:t>28/01/2021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9D1209-B475-42EE-861B-9F63CE1D796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103779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4BE095-4464-4673-99AF-D454E3DE38E7}" type="datetimeFigureOut">
              <a:rPr lang="es-ES" smtClean="0"/>
              <a:t>28/01/2021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9D1209-B475-42EE-861B-9F63CE1D796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475880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61872" y="758952"/>
            <a:ext cx="9418320" cy="4041648"/>
          </a:xfrm>
        </p:spPr>
        <p:txBody>
          <a:bodyPr anchor="b">
            <a:normAutofit/>
          </a:bodyPr>
          <a:lstStyle>
            <a:lvl1pPr>
              <a:lnSpc>
                <a:spcPct val="85000"/>
              </a:lnSpc>
              <a:defRPr sz="72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4800600"/>
            <a:ext cx="9418320" cy="1691640"/>
          </a:xfrm>
        </p:spPr>
        <p:txBody>
          <a:bodyPr anchor="t">
            <a:normAutofit/>
          </a:bodyPr>
          <a:lstStyle>
            <a:lvl1pPr marL="0" indent="0">
              <a:buNone/>
              <a:defRPr sz="2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4BE095-4464-4673-99AF-D454E3DE38E7}" type="datetimeFigureOut">
              <a:rPr lang="es-ES" smtClean="0"/>
              <a:t>28/01/2021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9D1209-B475-42EE-861B-9F63CE1D796B}" type="slidenum">
              <a:rPr lang="es-ES" smtClean="0"/>
              <a:t>‹Nº›</a:t>
            </a:fld>
            <a:endParaRPr lang="es-ES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6757566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61872" y="1828800"/>
            <a:ext cx="4480560" cy="4351337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26480" y="1828800"/>
            <a:ext cx="4480560" cy="4351337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4BE095-4464-4673-99AF-D454E3DE38E7}" type="datetimeFigureOut">
              <a:rPr lang="es-ES" smtClean="0"/>
              <a:t>28/01/2021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9D1209-B475-42EE-861B-9F63CE1D796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904770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1713655"/>
            <a:ext cx="4480560" cy="7315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61872" y="2507550"/>
            <a:ext cx="448056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26480" y="1713655"/>
            <a:ext cx="4480560" cy="731520"/>
          </a:xfrm>
        </p:spPr>
        <p:txBody>
          <a:bodyPr anchor="b">
            <a:normAutofit/>
          </a:bodyPr>
          <a:lstStyle>
            <a:lvl1pPr marL="0" indent="0">
              <a:lnSpc>
                <a:spcPct val="95000"/>
              </a:lnSpc>
              <a:spcBef>
                <a:spcPts val="0"/>
              </a:spcBef>
              <a:buNone/>
              <a:defRPr lang="en-US" sz="2000" b="0" kern="12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2000"/>
              </a:spcBef>
              <a:buFontTx/>
              <a:buNone/>
            </a:pPr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26480" y="2507550"/>
            <a:ext cx="448056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4BE095-4464-4673-99AF-D454E3DE38E7}" type="datetimeFigureOut">
              <a:rPr lang="es-ES" smtClean="0"/>
              <a:t>28/01/2021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9D1209-B475-42EE-861B-9F63CE1D796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296653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4BE095-4464-4673-99AF-D454E3DE38E7}" type="datetimeFigureOut">
              <a:rPr lang="es-ES" smtClean="0"/>
              <a:t>28/01/2021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9D1209-B475-42EE-861B-9F63CE1D796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489766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4BE095-4464-4673-99AF-D454E3DE38E7}" type="datetimeFigureOut">
              <a:rPr lang="es-ES" smtClean="0"/>
              <a:t>28/01/2021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9D1209-B475-42EE-861B-9F63CE1D796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601956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200400" cy="1600197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04267" y="685800"/>
            <a:ext cx="6079066" cy="548640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99734"/>
            <a:ext cx="3200400" cy="3810001"/>
          </a:xfrm>
        </p:spPr>
        <p:txBody>
          <a:bodyPr>
            <a:normAutofit/>
          </a:bodyPr>
          <a:lstStyle>
            <a:lvl1pPr marL="0" indent="0">
              <a:lnSpc>
                <a:spcPct val="114000"/>
              </a:lnSpc>
              <a:spcBef>
                <a:spcPts val="800"/>
              </a:spcBef>
              <a:buNone/>
              <a:defRPr sz="13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4BE095-4464-4673-99AF-D454E3DE38E7}" type="datetimeFigureOut">
              <a:rPr lang="es-ES" smtClean="0"/>
              <a:t>28/01/2021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9D1209-B475-42EE-861B-9F63CE1D796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36124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5105400"/>
            <a:ext cx="11292840" cy="17526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257800"/>
            <a:ext cx="9982200" cy="914400"/>
          </a:xfrm>
        </p:spPr>
        <p:txBody>
          <a:bodyPr anchor="b">
            <a:normAutofit/>
          </a:bodyPr>
          <a:lstStyle>
            <a:lvl1pPr>
              <a:defRPr sz="2800" b="0">
                <a:solidFill>
                  <a:schemeClr val="bg1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1292840" cy="5128923"/>
          </a:xfrm>
          <a:solidFill>
            <a:schemeClr val="accent1"/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6108589"/>
            <a:ext cx="9982200" cy="597011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300">
                <a:solidFill>
                  <a:schemeClr val="bg1">
                    <a:lumMod val="8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4BE095-4464-4673-99AF-D454E3DE38E7}" type="datetimeFigureOut">
              <a:rPr lang="es-ES" smtClean="0"/>
              <a:t>28/01/2021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9D1209-B475-42EE-861B-9F63CE1D796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44279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1292840" y="0"/>
            <a:ext cx="914400" cy="6858000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61872" y="365760"/>
            <a:ext cx="9692640" cy="132556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1828800"/>
            <a:ext cx="859536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10797542" y="998537"/>
            <a:ext cx="1904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 b="0">
                <a:solidFill>
                  <a:schemeClr val="tx2">
                    <a:lumMod val="20000"/>
                    <a:lumOff val="80000"/>
                  </a:schemeClr>
                </a:solidFill>
              </a:defRPr>
            </a:lvl1pPr>
          </a:lstStyle>
          <a:p>
            <a:fld id="{274BE095-4464-4673-99AF-D454E3DE38E7}" type="datetimeFigureOut">
              <a:rPr lang="es-ES" smtClean="0"/>
              <a:t>28/01/2021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9959341" y="4046537"/>
            <a:ext cx="358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2">
                    <a:lumMod val="20000"/>
                    <a:lumOff val="80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292840" y="6172200"/>
            <a:ext cx="914400" cy="593725"/>
          </a:xfrm>
          <a:prstGeom prst="rect">
            <a:avLst/>
          </a:prstGeom>
        </p:spPr>
        <p:txBody>
          <a:bodyPr vert="horz" lIns="45720" tIns="45720" rIns="45720" bIns="45720" rtlCol="0" anchor="ctr">
            <a:normAutofit/>
          </a:bodyPr>
          <a:lstStyle>
            <a:lvl1pPr algn="ctr">
              <a:defRPr sz="360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fld id="{819D1209-B475-42EE-861B-9F63CE1D796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829667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 spc="-5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5000"/>
        </a:lnSpc>
        <a:spcBef>
          <a:spcPts val="1400"/>
        </a:spcBef>
        <a:spcAft>
          <a:spcPts val="200"/>
        </a:spcAft>
        <a:buClr>
          <a:schemeClr val="accent1"/>
        </a:buClr>
        <a:buSzPct val="80000"/>
        <a:buFont typeface="Arial" pitchFamily="34" charset="0"/>
        <a:buChar char="•"/>
        <a:defRPr sz="1800" kern="1200" spc="1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10000">
              <a:schemeClr val="bg2">
                <a:tint val="97000"/>
                <a:hueMod val="92000"/>
                <a:satMod val="169000"/>
                <a:lumMod val="164000"/>
              </a:schemeClr>
            </a:gs>
            <a:gs pos="100000">
              <a:schemeClr val="bg2">
                <a:shade val="96000"/>
                <a:satMod val="120000"/>
                <a:lumMod val="90000"/>
              </a:schemeClr>
            </a:gs>
          </a:gsLst>
          <a:lin ang="612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1AE08CAD-9E1A-403C-81FF-4B14F8460D2A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grayscl/>
          </a:blip>
          <a:srcRect t="15278" b="28472"/>
          <a:stretch/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pic>
        <p:nvPicPr>
          <p:cNvPr id="6" name="Imagen 5" descr="Tabla&#10;&#10;Descripción generada automáticamente">
            <a:extLst>
              <a:ext uri="{FF2B5EF4-FFF2-40B4-BE49-F238E27FC236}">
                <a16:creationId xmlns:a16="http://schemas.microsoft.com/office/drawing/2014/main" id="{B89801BF-4CD8-4415-9F54-14689106B7A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0203" y="421943"/>
            <a:ext cx="9247238" cy="6140744"/>
          </a:xfrm>
          <a:prstGeom prst="rect">
            <a:avLst/>
          </a:prstGeom>
        </p:spPr>
      </p:pic>
      <p:sp>
        <p:nvSpPr>
          <p:cNvPr id="8" name="Rectángulo: esquinas redondeadas 7">
            <a:extLst>
              <a:ext uri="{FF2B5EF4-FFF2-40B4-BE49-F238E27FC236}">
                <a16:creationId xmlns:a16="http://schemas.microsoft.com/office/drawing/2014/main" id="{451637B7-F58F-4EF2-AD78-07A9E38AEF99}"/>
              </a:ext>
            </a:extLst>
          </p:cNvPr>
          <p:cNvSpPr/>
          <p:nvPr/>
        </p:nvSpPr>
        <p:spPr>
          <a:xfrm>
            <a:off x="2728452" y="582755"/>
            <a:ext cx="2153264" cy="715104"/>
          </a:xfrm>
          <a:prstGeom prst="round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b="1" dirty="0">
                <a:solidFill>
                  <a:schemeClr val="tx1"/>
                </a:solidFill>
              </a:rPr>
              <a:t>Febrer 2021</a:t>
            </a:r>
          </a:p>
        </p:txBody>
      </p:sp>
      <p:sp>
        <p:nvSpPr>
          <p:cNvPr id="16" name="Rectángulo: esquinas redondeadas 15">
            <a:extLst>
              <a:ext uri="{FF2B5EF4-FFF2-40B4-BE49-F238E27FC236}">
                <a16:creationId xmlns:a16="http://schemas.microsoft.com/office/drawing/2014/main" id="{F6CD18C5-17FC-4CCE-AD72-FA6E503E129D}"/>
              </a:ext>
            </a:extLst>
          </p:cNvPr>
          <p:cNvSpPr/>
          <p:nvPr/>
        </p:nvSpPr>
        <p:spPr>
          <a:xfrm>
            <a:off x="7310286" y="582754"/>
            <a:ext cx="2153264" cy="715104"/>
          </a:xfrm>
          <a:prstGeom prst="round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b="1" dirty="0">
                <a:solidFill>
                  <a:schemeClr val="tx1"/>
                </a:solidFill>
              </a:rPr>
              <a:t>Març 2021</a:t>
            </a:r>
          </a:p>
        </p:txBody>
      </p:sp>
      <p:sp>
        <p:nvSpPr>
          <p:cNvPr id="17" name="Rectángulo: esquinas redondeadas 16">
            <a:extLst>
              <a:ext uri="{FF2B5EF4-FFF2-40B4-BE49-F238E27FC236}">
                <a16:creationId xmlns:a16="http://schemas.microsoft.com/office/drawing/2014/main" id="{5557D250-8AF3-4803-A12F-874D73741460}"/>
              </a:ext>
            </a:extLst>
          </p:cNvPr>
          <p:cNvSpPr/>
          <p:nvPr/>
        </p:nvSpPr>
        <p:spPr>
          <a:xfrm>
            <a:off x="1740308" y="1430593"/>
            <a:ext cx="575189" cy="412955"/>
          </a:xfrm>
          <a:prstGeom prst="roundRect">
            <a:avLst/>
          </a:prstGeom>
          <a:solidFill>
            <a:srgbClr val="B95B6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400" b="1" dirty="0">
                <a:solidFill>
                  <a:schemeClr val="tx1"/>
                </a:solidFill>
              </a:rPr>
              <a:t>Dill</a:t>
            </a:r>
            <a:endParaRPr lang="es-ES" b="1" dirty="0">
              <a:solidFill>
                <a:schemeClr val="tx1"/>
              </a:solidFill>
            </a:endParaRPr>
          </a:p>
        </p:txBody>
      </p:sp>
      <p:sp>
        <p:nvSpPr>
          <p:cNvPr id="18" name="Rectángulo: esquinas redondeadas 17">
            <a:extLst>
              <a:ext uri="{FF2B5EF4-FFF2-40B4-BE49-F238E27FC236}">
                <a16:creationId xmlns:a16="http://schemas.microsoft.com/office/drawing/2014/main" id="{8E80514D-F36A-44A6-BA62-DA6962FAF21F}"/>
              </a:ext>
            </a:extLst>
          </p:cNvPr>
          <p:cNvSpPr/>
          <p:nvPr/>
        </p:nvSpPr>
        <p:spPr>
          <a:xfrm>
            <a:off x="2390953" y="1430593"/>
            <a:ext cx="575189" cy="412955"/>
          </a:xfrm>
          <a:prstGeom prst="roundRect">
            <a:avLst/>
          </a:prstGeom>
          <a:solidFill>
            <a:srgbClr val="B95B6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200" b="1" dirty="0">
                <a:solidFill>
                  <a:schemeClr val="tx1"/>
                </a:solidFill>
              </a:rPr>
              <a:t>Dim</a:t>
            </a:r>
            <a:endParaRPr lang="es-ES" sz="1600" b="1" dirty="0">
              <a:solidFill>
                <a:schemeClr val="tx1"/>
              </a:solidFill>
            </a:endParaRPr>
          </a:p>
        </p:txBody>
      </p:sp>
      <p:sp>
        <p:nvSpPr>
          <p:cNvPr id="19" name="Rectángulo: esquinas redondeadas 18">
            <a:extLst>
              <a:ext uri="{FF2B5EF4-FFF2-40B4-BE49-F238E27FC236}">
                <a16:creationId xmlns:a16="http://schemas.microsoft.com/office/drawing/2014/main" id="{2F43A848-DBC2-4DB4-BDFE-AE300417623A}"/>
              </a:ext>
            </a:extLst>
          </p:cNvPr>
          <p:cNvSpPr/>
          <p:nvPr/>
        </p:nvSpPr>
        <p:spPr>
          <a:xfrm>
            <a:off x="6250750" y="1460088"/>
            <a:ext cx="575189" cy="412955"/>
          </a:xfrm>
          <a:prstGeom prst="roundRect">
            <a:avLst/>
          </a:prstGeom>
          <a:solidFill>
            <a:srgbClr val="B95B6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400" b="1" dirty="0">
                <a:solidFill>
                  <a:schemeClr val="tx1"/>
                </a:solidFill>
              </a:rPr>
              <a:t>Dill</a:t>
            </a:r>
          </a:p>
        </p:txBody>
      </p:sp>
      <p:sp>
        <p:nvSpPr>
          <p:cNvPr id="20" name="Rectángulo: esquinas redondeadas 19">
            <a:extLst>
              <a:ext uri="{FF2B5EF4-FFF2-40B4-BE49-F238E27FC236}">
                <a16:creationId xmlns:a16="http://schemas.microsoft.com/office/drawing/2014/main" id="{BFD841D0-37FB-427E-9E90-65824AC4D026}"/>
              </a:ext>
            </a:extLst>
          </p:cNvPr>
          <p:cNvSpPr/>
          <p:nvPr/>
        </p:nvSpPr>
        <p:spPr>
          <a:xfrm>
            <a:off x="2992268" y="1430592"/>
            <a:ext cx="575189" cy="412955"/>
          </a:xfrm>
          <a:prstGeom prst="roundRect">
            <a:avLst/>
          </a:prstGeom>
          <a:solidFill>
            <a:srgbClr val="B95B6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400" b="1" dirty="0">
                <a:solidFill>
                  <a:schemeClr val="tx1"/>
                </a:solidFill>
              </a:rPr>
              <a:t>Dc</a:t>
            </a:r>
            <a:endParaRPr lang="es-ES" b="1" dirty="0">
              <a:solidFill>
                <a:schemeClr val="tx1"/>
              </a:solidFill>
            </a:endParaRPr>
          </a:p>
        </p:txBody>
      </p:sp>
      <p:sp>
        <p:nvSpPr>
          <p:cNvPr id="21" name="Rectángulo: esquinas redondeadas 20">
            <a:extLst>
              <a:ext uri="{FF2B5EF4-FFF2-40B4-BE49-F238E27FC236}">
                <a16:creationId xmlns:a16="http://schemas.microsoft.com/office/drawing/2014/main" id="{B241E97F-789B-42F0-9F7B-0E4080A39300}"/>
              </a:ext>
            </a:extLst>
          </p:cNvPr>
          <p:cNvSpPr/>
          <p:nvPr/>
        </p:nvSpPr>
        <p:spPr>
          <a:xfrm>
            <a:off x="3593583" y="1434643"/>
            <a:ext cx="575189" cy="412955"/>
          </a:xfrm>
          <a:prstGeom prst="roundRect">
            <a:avLst/>
          </a:prstGeom>
          <a:solidFill>
            <a:srgbClr val="B95B6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400" b="1" dirty="0">
                <a:solidFill>
                  <a:schemeClr val="tx1"/>
                </a:solidFill>
              </a:rPr>
              <a:t>Dj</a:t>
            </a:r>
          </a:p>
        </p:txBody>
      </p:sp>
      <p:sp>
        <p:nvSpPr>
          <p:cNvPr id="22" name="Rectángulo: esquinas redondeadas 21">
            <a:extLst>
              <a:ext uri="{FF2B5EF4-FFF2-40B4-BE49-F238E27FC236}">
                <a16:creationId xmlns:a16="http://schemas.microsoft.com/office/drawing/2014/main" id="{386AB744-295B-4B83-995C-D0B5EFA06854}"/>
              </a:ext>
            </a:extLst>
          </p:cNvPr>
          <p:cNvSpPr/>
          <p:nvPr/>
        </p:nvSpPr>
        <p:spPr>
          <a:xfrm>
            <a:off x="4264632" y="1449394"/>
            <a:ext cx="575189" cy="412955"/>
          </a:xfrm>
          <a:prstGeom prst="roundRect">
            <a:avLst/>
          </a:prstGeom>
          <a:solidFill>
            <a:srgbClr val="B95B6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400" b="1" dirty="0">
                <a:solidFill>
                  <a:schemeClr val="tx1"/>
                </a:solidFill>
              </a:rPr>
              <a:t>Dv</a:t>
            </a:r>
            <a:endParaRPr lang="es-ES" b="1" dirty="0">
              <a:solidFill>
                <a:schemeClr val="tx1"/>
              </a:solidFill>
            </a:endParaRPr>
          </a:p>
        </p:txBody>
      </p:sp>
      <p:sp>
        <p:nvSpPr>
          <p:cNvPr id="23" name="Rectángulo: esquinas redondeadas 22">
            <a:extLst>
              <a:ext uri="{FF2B5EF4-FFF2-40B4-BE49-F238E27FC236}">
                <a16:creationId xmlns:a16="http://schemas.microsoft.com/office/drawing/2014/main" id="{3D5AE530-7D96-48D2-AE13-32A71F1FD8ED}"/>
              </a:ext>
            </a:extLst>
          </p:cNvPr>
          <p:cNvSpPr/>
          <p:nvPr/>
        </p:nvSpPr>
        <p:spPr>
          <a:xfrm>
            <a:off x="6862035" y="1449394"/>
            <a:ext cx="575189" cy="412955"/>
          </a:xfrm>
          <a:prstGeom prst="roundRect">
            <a:avLst/>
          </a:prstGeom>
          <a:solidFill>
            <a:srgbClr val="B95B6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200" b="1" dirty="0">
                <a:solidFill>
                  <a:schemeClr val="tx1"/>
                </a:solidFill>
              </a:rPr>
              <a:t>Dim</a:t>
            </a:r>
            <a:endParaRPr lang="es-ES" sz="1400" b="1" dirty="0">
              <a:solidFill>
                <a:schemeClr val="tx1"/>
              </a:solidFill>
            </a:endParaRPr>
          </a:p>
        </p:txBody>
      </p:sp>
      <p:sp>
        <p:nvSpPr>
          <p:cNvPr id="24" name="Rectángulo: esquinas redondeadas 23">
            <a:extLst>
              <a:ext uri="{FF2B5EF4-FFF2-40B4-BE49-F238E27FC236}">
                <a16:creationId xmlns:a16="http://schemas.microsoft.com/office/drawing/2014/main" id="{6F549D3C-EF8D-4F79-BBF3-DD69D6E02790}"/>
              </a:ext>
            </a:extLst>
          </p:cNvPr>
          <p:cNvSpPr/>
          <p:nvPr/>
        </p:nvSpPr>
        <p:spPr>
          <a:xfrm>
            <a:off x="7445478" y="1455169"/>
            <a:ext cx="575189" cy="412955"/>
          </a:xfrm>
          <a:prstGeom prst="roundRect">
            <a:avLst/>
          </a:prstGeom>
          <a:solidFill>
            <a:srgbClr val="B95B6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400" b="1" dirty="0">
                <a:solidFill>
                  <a:schemeClr val="tx1"/>
                </a:solidFill>
              </a:rPr>
              <a:t>Dc</a:t>
            </a:r>
            <a:endParaRPr lang="es-ES" b="1" dirty="0">
              <a:solidFill>
                <a:schemeClr val="tx1"/>
              </a:solidFill>
            </a:endParaRPr>
          </a:p>
        </p:txBody>
      </p:sp>
      <p:sp>
        <p:nvSpPr>
          <p:cNvPr id="25" name="Rectángulo: esquinas redondeadas 24">
            <a:extLst>
              <a:ext uri="{FF2B5EF4-FFF2-40B4-BE49-F238E27FC236}">
                <a16:creationId xmlns:a16="http://schemas.microsoft.com/office/drawing/2014/main" id="{73D24458-91F3-4188-8D01-620063F9DC11}"/>
              </a:ext>
            </a:extLst>
          </p:cNvPr>
          <p:cNvSpPr/>
          <p:nvPr/>
        </p:nvSpPr>
        <p:spPr>
          <a:xfrm>
            <a:off x="8099323" y="1460088"/>
            <a:ext cx="575189" cy="412955"/>
          </a:xfrm>
          <a:prstGeom prst="roundRect">
            <a:avLst/>
          </a:prstGeom>
          <a:solidFill>
            <a:srgbClr val="B95B6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400" b="1" dirty="0">
                <a:solidFill>
                  <a:schemeClr val="tx1"/>
                </a:solidFill>
              </a:rPr>
              <a:t>Dj</a:t>
            </a:r>
            <a:endParaRPr lang="es-ES" b="1" dirty="0">
              <a:solidFill>
                <a:schemeClr val="tx1"/>
              </a:solidFill>
            </a:endParaRPr>
          </a:p>
        </p:txBody>
      </p:sp>
      <p:sp>
        <p:nvSpPr>
          <p:cNvPr id="26" name="Rectángulo: esquinas redondeadas 25">
            <a:extLst>
              <a:ext uri="{FF2B5EF4-FFF2-40B4-BE49-F238E27FC236}">
                <a16:creationId xmlns:a16="http://schemas.microsoft.com/office/drawing/2014/main" id="{09BD71B7-779F-4731-BFC8-A1F8FE6E303A}"/>
              </a:ext>
            </a:extLst>
          </p:cNvPr>
          <p:cNvSpPr/>
          <p:nvPr/>
        </p:nvSpPr>
        <p:spPr>
          <a:xfrm>
            <a:off x="8750494" y="1460088"/>
            <a:ext cx="575189" cy="412955"/>
          </a:xfrm>
          <a:prstGeom prst="roundRect">
            <a:avLst/>
          </a:prstGeom>
          <a:solidFill>
            <a:srgbClr val="B95B6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400" b="1" dirty="0">
                <a:solidFill>
                  <a:schemeClr val="tx1"/>
                </a:solidFill>
              </a:rPr>
              <a:t>Dv</a:t>
            </a:r>
          </a:p>
        </p:txBody>
      </p:sp>
      <p:sp>
        <p:nvSpPr>
          <p:cNvPr id="27" name="Rectángulo: esquinas redondeadas 26">
            <a:extLst>
              <a:ext uri="{FF2B5EF4-FFF2-40B4-BE49-F238E27FC236}">
                <a16:creationId xmlns:a16="http://schemas.microsoft.com/office/drawing/2014/main" id="{923349B1-E6BD-493F-965E-E98C3D84066A}"/>
              </a:ext>
            </a:extLst>
          </p:cNvPr>
          <p:cNvSpPr/>
          <p:nvPr/>
        </p:nvSpPr>
        <p:spPr>
          <a:xfrm>
            <a:off x="4931993" y="1467463"/>
            <a:ext cx="1163136" cy="412955"/>
          </a:xfrm>
          <a:prstGeom prst="roundRect">
            <a:avLst/>
          </a:prstGeom>
          <a:solidFill>
            <a:srgbClr val="D31D9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a-ES" sz="1100" b="1" dirty="0">
                <a:solidFill>
                  <a:schemeClr val="tx1"/>
                </a:solidFill>
              </a:rPr>
              <a:t>Cap de setmana</a:t>
            </a:r>
          </a:p>
        </p:txBody>
      </p:sp>
      <p:sp>
        <p:nvSpPr>
          <p:cNvPr id="29" name="Rectángulo: esquinas redondeadas 28">
            <a:extLst>
              <a:ext uri="{FF2B5EF4-FFF2-40B4-BE49-F238E27FC236}">
                <a16:creationId xmlns:a16="http://schemas.microsoft.com/office/drawing/2014/main" id="{88AF680F-8FEB-499E-94FA-3BACA7271CDE}"/>
              </a:ext>
            </a:extLst>
          </p:cNvPr>
          <p:cNvSpPr/>
          <p:nvPr/>
        </p:nvSpPr>
        <p:spPr>
          <a:xfrm>
            <a:off x="9376213" y="1487995"/>
            <a:ext cx="1163136" cy="412955"/>
          </a:xfrm>
          <a:prstGeom prst="roundRect">
            <a:avLst/>
          </a:prstGeom>
          <a:solidFill>
            <a:srgbClr val="D31D9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a-ES" sz="1100" b="1" dirty="0">
                <a:solidFill>
                  <a:schemeClr val="tx1"/>
                </a:solidFill>
              </a:rPr>
              <a:t>Cap de setmana</a:t>
            </a:r>
          </a:p>
        </p:txBody>
      </p:sp>
      <p:sp>
        <p:nvSpPr>
          <p:cNvPr id="30" name="Elipse 29">
            <a:extLst>
              <a:ext uri="{FF2B5EF4-FFF2-40B4-BE49-F238E27FC236}">
                <a16:creationId xmlns:a16="http://schemas.microsoft.com/office/drawing/2014/main" id="{262792D3-AC09-4CEE-98CE-220EA9DA3082}"/>
              </a:ext>
            </a:extLst>
          </p:cNvPr>
          <p:cNvSpPr/>
          <p:nvPr/>
        </p:nvSpPr>
        <p:spPr>
          <a:xfrm>
            <a:off x="1817913" y="1987160"/>
            <a:ext cx="497583" cy="511628"/>
          </a:xfrm>
          <a:prstGeom prst="ellipse">
            <a:avLst/>
          </a:prstGeom>
          <a:noFill/>
          <a:ln w="539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1" name="Elipse 30">
            <a:extLst>
              <a:ext uri="{FF2B5EF4-FFF2-40B4-BE49-F238E27FC236}">
                <a16:creationId xmlns:a16="http://schemas.microsoft.com/office/drawing/2014/main" id="{BD37D2AB-DF23-4F1F-AAF0-111E53F2C227}"/>
              </a:ext>
            </a:extLst>
          </p:cNvPr>
          <p:cNvSpPr/>
          <p:nvPr/>
        </p:nvSpPr>
        <p:spPr>
          <a:xfrm>
            <a:off x="1787539" y="2681017"/>
            <a:ext cx="497583" cy="511628"/>
          </a:xfrm>
          <a:prstGeom prst="ellipse">
            <a:avLst/>
          </a:prstGeom>
          <a:noFill/>
          <a:ln w="539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2" name="Elipse 31">
            <a:extLst>
              <a:ext uri="{FF2B5EF4-FFF2-40B4-BE49-F238E27FC236}">
                <a16:creationId xmlns:a16="http://schemas.microsoft.com/office/drawing/2014/main" id="{04D9F3BC-0413-4691-A02A-099A7E1B5A94}"/>
              </a:ext>
            </a:extLst>
          </p:cNvPr>
          <p:cNvSpPr/>
          <p:nvPr/>
        </p:nvSpPr>
        <p:spPr>
          <a:xfrm>
            <a:off x="2424252" y="2691386"/>
            <a:ext cx="497583" cy="511628"/>
          </a:xfrm>
          <a:prstGeom prst="ellipse">
            <a:avLst/>
          </a:prstGeom>
          <a:noFill/>
          <a:ln w="539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3" name="Elipse 32">
            <a:extLst>
              <a:ext uri="{FF2B5EF4-FFF2-40B4-BE49-F238E27FC236}">
                <a16:creationId xmlns:a16="http://schemas.microsoft.com/office/drawing/2014/main" id="{3AE53F87-EC54-41B8-A500-4E48A71DF48E}"/>
              </a:ext>
            </a:extLst>
          </p:cNvPr>
          <p:cNvSpPr/>
          <p:nvPr/>
        </p:nvSpPr>
        <p:spPr>
          <a:xfrm>
            <a:off x="2424252" y="3443831"/>
            <a:ext cx="497583" cy="511628"/>
          </a:xfrm>
          <a:prstGeom prst="ellipse">
            <a:avLst/>
          </a:prstGeom>
          <a:noFill/>
          <a:ln w="539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4" name="Elipse 33">
            <a:extLst>
              <a:ext uri="{FF2B5EF4-FFF2-40B4-BE49-F238E27FC236}">
                <a16:creationId xmlns:a16="http://schemas.microsoft.com/office/drawing/2014/main" id="{4ECB6A4C-522E-408F-927B-CA144F478ECA}"/>
              </a:ext>
            </a:extLst>
          </p:cNvPr>
          <p:cNvSpPr/>
          <p:nvPr/>
        </p:nvSpPr>
        <p:spPr>
          <a:xfrm>
            <a:off x="3030229" y="3443831"/>
            <a:ext cx="497583" cy="511628"/>
          </a:xfrm>
          <a:prstGeom prst="ellipse">
            <a:avLst/>
          </a:prstGeom>
          <a:noFill/>
          <a:ln w="539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5" name="Elipse 34">
            <a:extLst>
              <a:ext uri="{FF2B5EF4-FFF2-40B4-BE49-F238E27FC236}">
                <a16:creationId xmlns:a16="http://schemas.microsoft.com/office/drawing/2014/main" id="{788B9B18-E95F-48E7-84A8-A93848448833}"/>
              </a:ext>
            </a:extLst>
          </p:cNvPr>
          <p:cNvSpPr/>
          <p:nvPr/>
        </p:nvSpPr>
        <p:spPr>
          <a:xfrm>
            <a:off x="3678623" y="3422059"/>
            <a:ext cx="497583" cy="511628"/>
          </a:xfrm>
          <a:prstGeom prst="ellipse">
            <a:avLst/>
          </a:prstGeom>
          <a:noFill/>
          <a:ln w="539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6" name="Elipse 35">
            <a:extLst>
              <a:ext uri="{FF2B5EF4-FFF2-40B4-BE49-F238E27FC236}">
                <a16:creationId xmlns:a16="http://schemas.microsoft.com/office/drawing/2014/main" id="{1908E9BE-1C35-4FFB-BBC9-CFC2C78FE060}"/>
              </a:ext>
            </a:extLst>
          </p:cNvPr>
          <p:cNvSpPr/>
          <p:nvPr/>
        </p:nvSpPr>
        <p:spPr>
          <a:xfrm>
            <a:off x="3069874" y="2705605"/>
            <a:ext cx="497583" cy="511628"/>
          </a:xfrm>
          <a:prstGeom prst="ellipse">
            <a:avLst/>
          </a:prstGeom>
          <a:noFill/>
          <a:ln w="539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7" name="Elipse 36">
            <a:extLst>
              <a:ext uri="{FF2B5EF4-FFF2-40B4-BE49-F238E27FC236}">
                <a16:creationId xmlns:a16="http://schemas.microsoft.com/office/drawing/2014/main" id="{13636039-7171-40C2-A235-EB1BC348253E}"/>
              </a:ext>
            </a:extLst>
          </p:cNvPr>
          <p:cNvSpPr/>
          <p:nvPr/>
        </p:nvSpPr>
        <p:spPr>
          <a:xfrm>
            <a:off x="3666439" y="2710996"/>
            <a:ext cx="497583" cy="511628"/>
          </a:xfrm>
          <a:prstGeom prst="ellipse">
            <a:avLst/>
          </a:prstGeom>
          <a:noFill/>
          <a:ln w="539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8" name="Elipse 37">
            <a:extLst>
              <a:ext uri="{FF2B5EF4-FFF2-40B4-BE49-F238E27FC236}">
                <a16:creationId xmlns:a16="http://schemas.microsoft.com/office/drawing/2014/main" id="{E9C6AE22-DB7C-41E0-9EF4-78A4F471E39C}"/>
              </a:ext>
            </a:extLst>
          </p:cNvPr>
          <p:cNvSpPr/>
          <p:nvPr/>
        </p:nvSpPr>
        <p:spPr>
          <a:xfrm>
            <a:off x="3060741" y="1954670"/>
            <a:ext cx="497583" cy="511628"/>
          </a:xfrm>
          <a:prstGeom prst="ellipse">
            <a:avLst/>
          </a:prstGeom>
          <a:noFill/>
          <a:ln w="539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9" name="Elipse 38">
            <a:extLst>
              <a:ext uri="{FF2B5EF4-FFF2-40B4-BE49-F238E27FC236}">
                <a16:creationId xmlns:a16="http://schemas.microsoft.com/office/drawing/2014/main" id="{5E6E95FA-45E1-4EC6-B3CF-A3763F7E1720}"/>
              </a:ext>
            </a:extLst>
          </p:cNvPr>
          <p:cNvSpPr/>
          <p:nvPr/>
        </p:nvSpPr>
        <p:spPr>
          <a:xfrm>
            <a:off x="4264632" y="1976098"/>
            <a:ext cx="497583" cy="511628"/>
          </a:xfrm>
          <a:prstGeom prst="ellipse">
            <a:avLst/>
          </a:prstGeom>
          <a:noFill/>
          <a:ln w="539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0" name="Elipse 39">
            <a:extLst>
              <a:ext uri="{FF2B5EF4-FFF2-40B4-BE49-F238E27FC236}">
                <a16:creationId xmlns:a16="http://schemas.microsoft.com/office/drawing/2014/main" id="{DA66FB25-2452-4974-9878-CCA5ADB6C49F}"/>
              </a:ext>
            </a:extLst>
          </p:cNvPr>
          <p:cNvSpPr/>
          <p:nvPr/>
        </p:nvSpPr>
        <p:spPr>
          <a:xfrm>
            <a:off x="1772614" y="4133042"/>
            <a:ext cx="497583" cy="511628"/>
          </a:xfrm>
          <a:prstGeom prst="ellipse">
            <a:avLst/>
          </a:prstGeom>
          <a:noFill/>
          <a:ln w="539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1" name="Elipse 40">
            <a:extLst>
              <a:ext uri="{FF2B5EF4-FFF2-40B4-BE49-F238E27FC236}">
                <a16:creationId xmlns:a16="http://schemas.microsoft.com/office/drawing/2014/main" id="{70075644-229B-429E-BE8C-BAB3016C284E}"/>
              </a:ext>
            </a:extLst>
          </p:cNvPr>
          <p:cNvSpPr/>
          <p:nvPr/>
        </p:nvSpPr>
        <p:spPr>
          <a:xfrm>
            <a:off x="3042624" y="4133042"/>
            <a:ext cx="497583" cy="511628"/>
          </a:xfrm>
          <a:prstGeom prst="ellipse">
            <a:avLst/>
          </a:prstGeom>
          <a:noFill/>
          <a:ln w="539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2" name="Elipse 41">
            <a:extLst>
              <a:ext uri="{FF2B5EF4-FFF2-40B4-BE49-F238E27FC236}">
                <a16:creationId xmlns:a16="http://schemas.microsoft.com/office/drawing/2014/main" id="{A22B2729-3F3D-4DC7-9DCB-6097ABC61CA9}"/>
              </a:ext>
            </a:extLst>
          </p:cNvPr>
          <p:cNvSpPr/>
          <p:nvPr/>
        </p:nvSpPr>
        <p:spPr>
          <a:xfrm>
            <a:off x="3671189" y="4147004"/>
            <a:ext cx="497583" cy="511628"/>
          </a:xfrm>
          <a:prstGeom prst="ellipse">
            <a:avLst/>
          </a:prstGeom>
          <a:noFill/>
          <a:ln w="539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3" name="Elipse 42">
            <a:extLst>
              <a:ext uri="{FF2B5EF4-FFF2-40B4-BE49-F238E27FC236}">
                <a16:creationId xmlns:a16="http://schemas.microsoft.com/office/drawing/2014/main" id="{1227524A-621F-418C-B4B2-0AB5AF4A43B5}"/>
              </a:ext>
            </a:extLst>
          </p:cNvPr>
          <p:cNvSpPr/>
          <p:nvPr/>
        </p:nvSpPr>
        <p:spPr>
          <a:xfrm>
            <a:off x="4264632" y="4160443"/>
            <a:ext cx="497583" cy="511628"/>
          </a:xfrm>
          <a:prstGeom prst="ellipse">
            <a:avLst/>
          </a:prstGeom>
          <a:noFill/>
          <a:ln w="539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4" name="Elipse 43">
            <a:extLst>
              <a:ext uri="{FF2B5EF4-FFF2-40B4-BE49-F238E27FC236}">
                <a16:creationId xmlns:a16="http://schemas.microsoft.com/office/drawing/2014/main" id="{9860CA9E-C5C5-4C94-8D1E-8A69DDF9D46A}"/>
              </a:ext>
            </a:extLst>
          </p:cNvPr>
          <p:cNvSpPr/>
          <p:nvPr/>
        </p:nvSpPr>
        <p:spPr>
          <a:xfrm>
            <a:off x="4256976" y="3433822"/>
            <a:ext cx="497583" cy="511628"/>
          </a:xfrm>
          <a:prstGeom prst="ellipse">
            <a:avLst/>
          </a:prstGeom>
          <a:noFill/>
          <a:ln w="539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5" name="Elipse 44">
            <a:extLst>
              <a:ext uri="{FF2B5EF4-FFF2-40B4-BE49-F238E27FC236}">
                <a16:creationId xmlns:a16="http://schemas.microsoft.com/office/drawing/2014/main" id="{05FEFB52-FB9A-459A-AB44-52A2792671A6}"/>
              </a:ext>
            </a:extLst>
          </p:cNvPr>
          <p:cNvSpPr/>
          <p:nvPr/>
        </p:nvSpPr>
        <p:spPr>
          <a:xfrm>
            <a:off x="7545537" y="2704983"/>
            <a:ext cx="497583" cy="511628"/>
          </a:xfrm>
          <a:prstGeom prst="ellipse">
            <a:avLst/>
          </a:prstGeom>
          <a:noFill/>
          <a:ln w="539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7" name="Elipse 46">
            <a:extLst>
              <a:ext uri="{FF2B5EF4-FFF2-40B4-BE49-F238E27FC236}">
                <a16:creationId xmlns:a16="http://schemas.microsoft.com/office/drawing/2014/main" id="{ABA325EA-EE15-4D9F-B60A-2CBD7F9575BF}"/>
              </a:ext>
            </a:extLst>
          </p:cNvPr>
          <p:cNvSpPr/>
          <p:nvPr/>
        </p:nvSpPr>
        <p:spPr>
          <a:xfrm>
            <a:off x="8828100" y="1954670"/>
            <a:ext cx="497583" cy="511628"/>
          </a:xfrm>
          <a:prstGeom prst="ellipse">
            <a:avLst/>
          </a:prstGeom>
          <a:noFill/>
          <a:ln w="539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8" name="Elipse 47">
            <a:extLst>
              <a:ext uri="{FF2B5EF4-FFF2-40B4-BE49-F238E27FC236}">
                <a16:creationId xmlns:a16="http://schemas.microsoft.com/office/drawing/2014/main" id="{0067DC45-B1C2-41B2-8414-66FC874C3BD2}"/>
              </a:ext>
            </a:extLst>
          </p:cNvPr>
          <p:cNvSpPr/>
          <p:nvPr/>
        </p:nvSpPr>
        <p:spPr>
          <a:xfrm>
            <a:off x="8176929" y="1976098"/>
            <a:ext cx="497583" cy="511628"/>
          </a:xfrm>
          <a:prstGeom prst="ellipse">
            <a:avLst/>
          </a:prstGeom>
          <a:noFill/>
          <a:ln w="539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9" name="Elipse 48">
            <a:extLst>
              <a:ext uri="{FF2B5EF4-FFF2-40B4-BE49-F238E27FC236}">
                <a16:creationId xmlns:a16="http://schemas.microsoft.com/office/drawing/2014/main" id="{3D95FD5D-7560-4DF5-B7F9-EBF447E142CB}"/>
              </a:ext>
            </a:extLst>
          </p:cNvPr>
          <p:cNvSpPr/>
          <p:nvPr/>
        </p:nvSpPr>
        <p:spPr>
          <a:xfrm>
            <a:off x="6920906" y="1976695"/>
            <a:ext cx="497583" cy="511628"/>
          </a:xfrm>
          <a:prstGeom prst="ellipse">
            <a:avLst/>
          </a:prstGeom>
          <a:noFill/>
          <a:ln w="539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0" name="Elipse 49">
            <a:extLst>
              <a:ext uri="{FF2B5EF4-FFF2-40B4-BE49-F238E27FC236}">
                <a16:creationId xmlns:a16="http://schemas.microsoft.com/office/drawing/2014/main" id="{8AC9B1B5-A5FB-4A58-BFA7-305F40147156}"/>
              </a:ext>
            </a:extLst>
          </p:cNvPr>
          <p:cNvSpPr/>
          <p:nvPr/>
        </p:nvSpPr>
        <p:spPr>
          <a:xfrm>
            <a:off x="6296028" y="1976098"/>
            <a:ext cx="497583" cy="511628"/>
          </a:xfrm>
          <a:prstGeom prst="ellipse">
            <a:avLst/>
          </a:prstGeom>
          <a:noFill/>
          <a:ln w="539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1" name="Elipse 50">
            <a:extLst>
              <a:ext uri="{FF2B5EF4-FFF2-40B4-BE49-F238E27FC236}">
                <a16:creationId xmlns:a16="http://schemas.microsoft.com/office/drawing/2014/main" id="{96706E69-75F3-4446-8A35-519E5BCC08FD}"/>
              </a:ext>
            </a:extLst>
          </p:cNvPr>
          <p:cNvSpPr/>
          <p:nvPr/>
        </p:nvSpPr>
        <p:spPr>
          <a:xfrm>
            <a:off x="6916563" y="2705605"/>
            <a:ext cx="497583" cy="511628"/>
          </a:xfrm>
          <a:prstGeom prst="ellipse">
            <a:avLst/>
          </a:prstGeom>
          <a:noFill/>
          <a:ln w="539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2" name="Elipse 51">
            <a:extLst>
              <a:ext uri="{FF2B5EF4-FFF2-40B4-BE49-F238E27FC236}">
                <a16:creationId xmlns:a16="http://schemas.microsoft.com/office/drawing/2014/main" id="{475E867E-8048-4DB5-8705-EDFBF7424B00}"/>
              </a:ext>
            </a:extLst>
          </p:cNvPr>
          <p:cNvSpPr/>
          <p:nvPr/>
        </p:nvSpPr>
        <p:spPr>
          <a:xfrm>
            <a:off x="6279850" y="2677881"/>
            <a:ext cx="497583" cy="511628"/>
          </a:xfrm>
          <a:prstGeom prst="ellipse">
            <a:avLst/>
          </a:prstGeom>
          <a:noFill/>
          <a:ln w="539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3" name="Elipse 52">
            <a:extLst>
              <a:ext uri="{FF2B5EF4-FFF2-40B4-BE49-F238E27FC236}">
                <a16:creationId xmlns:a16="http://schemas.microsoft.com/office/drawing/2014/main" id="{4651A773-7FB7-4C56-AE72-B3DAFCF4950C}"/>
              </a:ext>
            </a:extLst>
          </p:cNvPr>
          <p:cNvSpPr/>
          <p:nvPr/>
        </p:nvSpPr>
        <p:spPr>
          <a:xfrm>
            <a:off x="8783382" y="2715869"/>
            <a:ext cx="497583" cy="511628"/>
          </a:xfrm>
          <a:prstGeom prst="ellipse">
            <a:avLst/>
          </a:prstGeom>
          <a:noFill/>
          <a:ln w="539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4" name="Elipse 53">
            <a:extLst>
              <a:ext uri="{FF2B5EF4-FFF2-40B4-BE49-F238E27FC236}">
                <a16:creationId xmlns:a16="http://schemas.microsoft.com/office/drawing/2014/main" id="{68CB2824-1F48-471C-A00C-BE85A25D0125}"/>
              </a:ext>
            </a:extLst>
          </p:cNvPr>
          <p:cNvSpPr/>
          <p:nvPr/>
        </p:nvSpPr>
        <p:spPr>
          <a:xfrm>
            <a:off x="8176054" y="3451150"/>
            <a:ext cx="497583" cy="511628"/>
          </a:xfrm>
          <a:prstGeom prst="ellipse">
            <a:avLst/>
          </a:prstGeom>
          <a:noFill/>
          <a:ln w="539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5" name="Elipse 54">
            <a:extLst>
              <a:ext uri="{FF2B5EF4-FFF2-40B4-BE49-F238E27FC236}">
                <a16:creationId xmlns:a16="http://schemas.microsoft.com/office/drawing/2014/main" id="{5FC73BD6-86E0-4A43-929F-C240522CDB07}"/>
              </a:ext>
            </a:extLst>
          </p:cNvPr>
          <p:cNvSpPr/>
          <p:nvPr/>
        </p:nvSpPr>
        <p:spPr>
          <a:xfrm>
            <a:off x="7523084" y="3448803"/>
            <a:ext cx="497583" cy="511628"/>
          </a:xfrm>
          <a:prstGeom prst="ellipse">
            <a:avLst/>
          </a:prstGeom>
          <a:noFill/>
          <a:ln w="539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6" name="Elipse 55">
            <a:extLst>
              <a:ext uri="{FF2B5EF4-FFF2-40B4-BE49-F238E27FC236}">
                <a16:creationId xmlns:a16="http://schemas.microsoft.com/office/drawing/2014/main" id="{410B4AE7-2B78-4770-AA26-76BC9A774BC5}"/>
              </a:ext>
            </a:extLst>
          </p:cNvPr>
          <p:cNvSpPr/>
          <p:nvPr/>
        </p:nvSpPr>
        <p:spPr>
          <a:xfrm>
            <a:off x="6980900" y="3443831"/>
            <a:ext cx="497583" cy="511628"/>
          </a:xfrm>
          <a:prstGeom prst="ellipse">
            <a:avLst/>
          </a:prstGeom>
          <a:noFill/>
          <a:ln w="539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7" name="Elipse 56">
            <a:extLst>
              <a:ext uri="{FF2B5EF4-FFF2-40B4-BE49-F238E27FC236}">
                <a16:creationId xmlns:a16="http://schemas.microsoft.com/office/drawing/2014/main" id="{5D3BDE88-20EE-4EA5-8871-FEC5245D49C6}"/>
              </a:ext>
            </a:extLst>
          </p:cNvPr>
          <p:cNvSpPr/>
          <p:nvPr/>
        </p:nvSpPr>
        <p:spPr>
          <a:xfrm>
            <a:off x="6250750" y="3419739"/>
            <a:ext cx="497583" cy="511628"/>
          </a:xfrm>
          <a:prstGeom prst="ellipse">
            <a:avLst/>
          </a:prstGeom>
          <a:noFill/>
          <a:ln w="539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8" name="Elipse 57">
            <a:extLst>
              <a:ext uri="{FF2B5EF4-FFF2-40B4-BE49-F238E27FC236}">
                <a16:creationId xmlns:a16="http://schemas.microsoft.com/office/drawing/2014/main" id="{7A304F5D-6943-49FF-940A-17E63433CA6F}"/>
              </a:ext>
            </a:extLst>
          </p:cNvPr>
          <p:cNvSpPr/>
          <p:nvPr/>
        </p:nvSpPr>
        <p:spPr>
          <a:xfrm>
            <a:off x="8828099" y="4179661"/>
            <a:ext cx="497583" cy="511628"/>
          </a:xfrm>
          <a:prstGeom prst="ellipse">
            <a:avLst/>
          </a:prstGeom>
          <a:noFill/>
          <a:ln w="539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9" name="Elipse 58">
            <a:extLst>
              <a:ext uri="{FF2B5EF4-FFF2-40B4-BE49-F238E27FC236}">
                <a16:creationId xmlns:a16="http://schemas.microsoft.com/office/drawing/2014/main" id="{27AD2CA2-F10E-4BD9-921C-7DA2888D5A4E}"/>
              </a:ext>
            </a:extLst>
          </p:cNvPr>
          <p:cNvSpPr/>
          <p:nvPr/>
        </p:nvSpPr>
        <p:spPr>
          <a:xfrm>
            <a:off x="8166056" y="4216534"/>
            <a:ext cx="497583" cy="511628"/>
          </a:xfrm>
          <a:prstGeom prst="ellipse">
            <a:avLst/>
          </a:prstGeom>
          <a:noFill/>
          <a:ln w="539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0" name="Elipse 59">
            <a:extLst>
              <a:ext uri="{FF2B5EF4-FFF2-40B4-BE49-F238E27FC236}">
                <a16:creationId xmlns:a16="http://schemas.microsoft.com/office/drawing/2014/main" id="{30066F0B-AFC1-4133-A4CF-F5EE10FD8987}"/>
              </a:ext>
            </a:extLst>
          </p:cNvPr>
          <p:cNvSpPr/>
          <p:nvPr/>
        </p:nvSpPr>
        <p:spPr>
          <a:xfrm>
            <a:off x="7545536" y="4180059"/>
            <a:ext cx="497583" cy="511628"/>
          </a:xfrm>
          <a:prstGeom prst="ellipse">
            <a:avLst/>
          </a:prstGeom>
          <a:noFill/>
          <a:ln w="539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1" name="Elipse 60">
            <a:extLst>
              <a:ext uri="{FF2B5EF4-FFF2-40B4-BE49-F238E27FC236}">
                <a16:creationId xmlns:a16="http://schemas.microsoft.com/office/drawing/2014/main" id="{BDD02112-F976-490D-B810-1B8728A299D4}"/>
              </a:ext>
            </a:extLst>
          </p:cNvPr>
          <p:cNvSpPr/>
          <p:nvPr/>
        </p:nvSpPr>
        <p:spPr>
          <a:xfrm>
            <a:off x="6923356" y="4180059"/>
            <a:ext cx="497583" cy="511628"/>
          </a:xfrm>
          <a:prstGeom prst="ellipse">
            <a:avLst/>
          </a:prstGeom>
          <a:noFill/>
          <a:ln w="539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2" name="Flecha: pentágono 61">
            <a:extLst>
              <a:ext uri="{FF2B5EF4-FFF2-40B4-BE49-F238E27FC236}">
                <a16:creationId xmlns:a16="http://schemas.microsoft.com/office/drawing/2014/main" id="{0FB70528-6248-4D44-82FF-CFE116A75415}"/>
              </a:ext>
            </a:extLst>
          </p:cNvPr>
          <p:cNvSpPr/>
          <p:nvPr/>
        </p:nvSpPr>
        <p:spPr>
          <a:xfrm>
            <a:off x="6296028" y="4876800"/>
            <a:ext cx="1880026" cy="485785"/>
          </a:xfrm>
          <a:prstGeom prst="homePlate">
            <a:avLst/>
          </a:prstGeom>
          <a:solidFill>
            <a:srgbClr val="D31D9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a-ES" sz="1400" b="1" dirty="0">
                <a:solidFill>
                  <a:schemeClr val="tx1"/>
                </a:solidFill>
              </a:rPr>
              <a:t>Vacances</a:t>
            </a:r>
          </a:p>
          <a:p>
            <a:pPr algn="ctr"/>
            <a:r>
              <a:rPr lang="ca-ES" sz="1400" b="1" dirty="0">
                <a:solidFill>
                  <a:schemeClr val="tx1"/>
                </a:solidFill>
              </a:rPr>
              <a:t>Setmana Santa</a:t>
            </a:r>
          </a:p>
        </p:txBody>
      </p:sp>
      <p:sp>
        <p:nvSpPr>
          <p:cNvPr id="2" name="Flecha: a la derecha 1">
            <a:extLst>
              <a:ext uri="{FF2B5EF4-FFF2-40B4-BE49-F238E27FC236}">
                <a16:creationId xmlns:a16="http://schemas.microsoft.com/office/drawing/2014/main" id="{9C936B41-3BD4-4874-B1E4-EB2DD4CFABD6}"/>
              </a:ext>
            </a:extLst>
          </p:cNvPr>
          <p:cNvSpPr/>
          <p:nvPr/>
        </p:nvSpPr>
        <p:spPr>
          <a:xfrm>
            <a:off x="503514" y="2487726"/>
            <a:ext cx="1207231" cy="877960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a-ES" sz="2400" b="1" dirty="0">
                <a:solidFill>
                  <a:schemeClr val="bg1"/>
                </a:solidFill>
              </a:rPr>
              <a:t>Inici</a:t>
            </a:r>
            <a:endParaRPr lang="ca-ES" b="1" dirty="0">
              <a:solidFill>
                <a:schemeClr val="bg1"/>
              </a:solidFill>
            </a:endParaRPr>
          </a:p>
        </p:txBody>
      </p:sp>
      <p:sp>
        <p:nvSpPr>
          <p:cNvPr id="4" name="Botón de acción: ir a inicio 3">
            <a:hlinkClick r:id="" action="ppaction://hlinkshowjump?jump=firstslide" highlightClick="1"/>
            <a:extLst>
              <a:ext uri="{FF2B5EF4-FFF2-40B4-BE49-F238E27FC236}">
                <a16:creationId xmlns:a16="http://schemas.microsoft.com/office/drawing/2014/main" id="{30188842-4E09-4C21-A0F2-B5549A4BF262}"/>
              </a:ext>
            </a:extLst>
          </p:cNvPr>
          <p:cNvSpPr/>
          <p:nvPr/>
        </p:nvSpPr>
        <p:spPr>
          <a:xfrm>
            <a:off x="6262879" y="4143774"/>
            <a:ext cx="563880" cy="520618"/>
          </a:xfrm>
          <a:prstGeom prst="actionButtonHome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3" name="Botón de acción: ir a inicio 62">
            <a:hlinkClick r:id="" action="ppaction://hlinkshowjump?jump=firstslide" highlightClick="1"/>
            <a:extLst>
              <a:ext uri="{FF2B5EF4-FFF2-40B4-BE49-F238E27FC236}">
                <a16:creationId xmlns:a16="http://schemas.microsoft.com/office/drawing/2014/main" id="{D236E17A-FB9E-4452-8793-0BE28D7155FC}"/>
              </a:ext>
            </a:extLst>
          </p:cNvPr>
          <p:cNvSpPr/>
          <p:nvPr/>
        </p:nvSpPr>
        <p:spPr>
          <a:xfrm>
            <a:off x="7497314" y="1936303"/>
            <a:ext cx="563880" cy="520618"/>
          </a:xfrm>
          <a:prstGeom prst="actionButtonHome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4" name="Botón de acción: ir a inicio 63">
            <a:hlinkClick r:id="" action="ppaction://hlinkshowjump?jump=firstslide" highlightClick="1"/>
            <a:extLst>
              <a:ext uri="{FF2B5EF4-FFF2-40B4-BE49-F238E27FC236}">
                <a16:creationId xmlns:a16="http://schemas.microsoft.com/office/drawing/2014/main" id="{C72ABAF0-9FAA-4ACF-8C23-E932D314B461}"/>
              </a:ext>
            </a:extLst>
          </p:cNvPr>
          <p:cNvSpPr/>
          <p:nvPr/>
        </p:nvSpPr>
        <p:spPr>
          <a:xfrm>
            <a:off x="2394190" y="1924976"/>
            <a:ext cx="563880" cy="520618"/>
          </a:xfrm>
          <a:prstGeom prst="actionButtonHome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5" name="Botón de acción: ir a inicio 64">
            <a:hlinkClick r:id="" action="ppaction://hlinkshowjump?jump=firstslide" highlightClick="1"/>
            <a:extLst>
              <a:ext uri="{FF2B5EF4-FFF2-40B4-BE49-F238E27FC236}">
                <a16:creationId xmlns:a16="http://schemas.microsoft.com/office/drawing/2014/main" id="{F92D0271-51CE-4382-A191-E1A618820669}"/>
              </a:ext>
            </a:extLst>
          </p:cNvPr>
          <p:cNvSpPr/>
          <p:nvPr/>
        </p:nvSpPr>
        <p:spPr>
          <a:xfrm>
            <a:off x="3625589" y="1926944"/>
            <a:ext cx="563880" cy="520618"/>
          </a:xfrm>
          <a:prstGeom prst="actionButtonHome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7" name="Botón de acción: ir a inicio 66">
            <a:hlinkClick r:id="" action="ppaction://hlinkshowjump?jump=firstslide" highlightClick="1"/>
            <a:extLst>
              <a:ext uri="{FF2B5EF4-FFF2-40B4-BE49-F238E27FC236}">
                <a16:creationId xmlns:a16="http://schemas.microsoft.com/office/drawing/2014/main" id="{1E805E12-EB51-413C-8E68-EE1F5E5AD530}"/>
              </a:ext>
            </a:extLst>
          </p:cNvPr>
          <p:cNvSpPr/>
          <p:nvPr/>
        </p:nvSpPr>
        <p:spPr>
          <a:xfrm>
            <a:off x="2374470" y="4094576"/>
            <a:ext cx="563880" cy="520618"/>
          </a:xfrm>
          <a:prstGeom prst="actionButtonHome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9" name="Botón de acción: ir a inicio 68">
            <a:hlinkClick r:id="" action="ppaction://hlinkshowjump?jump=firstslide" highlightClick="1"/>
            <a:extLst>
              <a:ext uri="{FF2B5EF4-FFF2-40B4-BE49-F238E27FC236}">
                <a16:creationId xmlns:a16="http://schemas.microsoft.com/office/drawing/2014/main" id="{224E53EA-98F8-4FC2-8894-B1B0DC2951DE}"/>
              </a:ext>
            </a:extLst>
          </p:cNvPr>
          <p:cNvSpPr/>
          <p:nvPr/>
        </p:nvSpPr>
        <p:spPr>
          <a:xfrm>
            <a:off x="8730356" y="3389366"/>
            <a:ext cx="563880" cy="520618"/>
          </a:xfrm>
          <a:prstGeom prst="actionButtonHome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70" name="Botón de acción: ir a inicio 69">
            <a:hlinkClick r:id="" action="ppaction://hlinkshowjump?jump=firstslide" highlightClick="1"/>
            <a:extLst>
              <a:ext uri="{FF2B5EF4-FFF2-40B4-BE49-F238E27FC236}">
                <a16:creationId xmlns:a16="http://schemas.microsoft.com/office/drawing/2014/main" id="{8050CCB4-68DA-4753-8B3F-9434A8A992DB}"/>
              </a:ext>
            </a:extLst>
          </p:cNvPr>
          <p:cNvSpPr/>
          <p:nvPr/>
        </p:nvSpPr>
        <p:spPr>
          <a:xfrm>
            <a:off x="8108865" y="2682396"/>
            <a:ext cx="563880" cy="520618"/>
          </a:xfrm>
          <a:prstGeom prst="actionButtonHome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77" name="Rectángulo: esquinas redondeadas 76">
            <a:extLst>
              <a:ext uri="{FF2B5EF4-FFF2-40B4-BE49-F238E27FC236}">
                <a16:creationId xmlns:a16="http://schemas.microsoft.com/office/drawing/2014/main" id="{BB9F65E2-9309-477F-B4CF-D0779E8FE3EC}"/>
              </a:ext>
            </a:extLst>
          </p:cNvPr>
          <p:cNvSpPr/>
          <p:nvPr/>
        </p:nvSpPr>
        <p:spPr>
          <a:xfrm>
            <a:off x="4491733" y="5504732"/>
            <a:ext cx="3422126" cy="1035448"/>
          </a:xfrm>
          <a:prstGeom prst="roundRect">
            <a:avLst/>
          </a:prstGeom>
          <a:solidFill>
            <a:schemeClr val="tx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a-ES"/>
          </a:p>
        </p:txBody>
      </p:sp>
      <p:sp>
        <p:nvSpPr>
          <p:cNvPr id="78" name="Elipse 77">
            <a:extLst>
              <a:ext uri="{FF2B5EF4-FFF2-40B4-BE49-F238E27FC236}">
                <a16:creationId xmlns:a16="http://schemas.microsoft.com/office/drawing/2014/main" id="{79927A46-23AD-41C6-8480-EF283075B91A}"/>
              </a:ext>
            </a:extLst>
          </p:cNvPr>
          <p:cNvSpPr/>
          <p:nvPr/>
        </p:nvSpPr>
        <p:spPr>
          <a:xfrm>
            <a:off x="4566514" y="5664894"/>
            <a:ext cx="340056" cy="416237"/>
          </a:xfrm>
          <a:prstGeom prst="ellipse">
            <a:avLst/>
          </a:prstGeom>
          <a:noFill/>
          <a:ln w="539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a-ES"/>
          </a:p>
        </p:txBody>
      </p:sp>
      <p:cxnSp>
        <p:nvCxnSpPr>
          <p:cNvPr id="79" name="Conector recto de flecha 78">
            <a:extLst>
              <a:ext uri="{FF2B5EF4-FFF2-40B4-BE49-F238E27FC236}">
                <a16:creationId xmlns:a16="http://schemas.microsoft.com/office/drawing/2014/main" id="{80548727-8389-45D4-9FE1-61C3ACE8A99A}"/>
              </a:ext>
            </a:extLst>
          </p:cNvPr>
          <p:cNvCxnSpPr>
            <a:cxnSpLocks/>
            <a:stCxn id="78" idx="6"/>
          </p:cNvCxnSpPr>
          <p:nvPr/>
        </p:nvCxnSpPr>
        <p:spPr>
          <a:xfrm>
            <a:off x="4906570" y="5873013"/>
            <a:ext cx="250922" cy="0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0" name="Rectángulo: esquinas redondeadas 79">
            <a:extLst>
              <a:ext uri="{FF2B5EF4-FFF2-40B4-BE49-F238E27FC236}">
                <a16:creationId xmlns:a16="http://schemas.microsoft.com/office/drawing/2014/main" id="{53228028-4D6E-40DC-ADEC-B1C3CA068CF6}"/>
              </a:ext>
            </a:extLst>
          </p:cNvPr>
          <p:cNvSpPr/>
          <p:nvPr/>
        </p:nvSpPr>
        <p:spPr>
          <a:xfrm>
            <a:off x="5256890" y="5745712"/>
            <a:ext cx="2430484" cy="253831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a-ES" dirty="0">
                <a:solidFill>
                  <a:schemeClr val="bg1"/>
                </a:solidFill>
              </a:rPr>
              <a:t>Assistència al centre</a:t>
            </a:r>
          </a:p>
        </p:txBody>
      </p:sp>
      <p:sp>
        <p:nvSpPr>
          <p:cNvPr id="81" name="Botón de acción: ir a inicio 80">
            <a:hlinkClick r:id="" action="ppaction://hlinkshowjump?jump=firstslide" highlightClick="1"/>
            <a:extLst>
              <a:ext uri="{FF2B5EF4-FFF2-40B4-BE49-F238E27FC236}">
                <a16:creationId xmlns:a16="http://schemas.microsoft.com/office/drawing/2014/main" id="{6D77365D-8B68-4BF2-AB79-4E2F9134BD0F}"/>
              </a:ext>
            </a:extLst>
          </p:cNvPr>
          <p:cNvSpPr/>
          <p:nvPr/>
        </p:nvSpPr>
        <p:spPr>
          <a:xfrm>
            <a:off x="4531711" y="6145511"/>
            <a:ext cx="414030" cy="301474"/>
          </a:xfrm>
          <a:prstGeom prst="actionButtonHome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82" name="Rectángulo: esquinas redondeadas 81">
            <a:extLst>
              <a:ext uri="{FF2B5EF4-FFF2-40B4-BE49-F238E27FC236}">
                <a16:creationId xmlns:a16="http://schemas.microsoft.com/office/drawing/2014/main" id="{51D8EA9F-2D61-44AF-AD97-BF074DF9542F}"/>
              </a:ext>
            </a:extLst>
          </p:cNvPr>
          <p:cNvSpPr/>
          <p:nvPr/>
        </p:nvSpPr>
        <p:spPr>
          <a:xfrm>
            <a:off x="5247348" y="6142894"/>
            <a:ext cx="2430484" cy="253831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a-ES" dirty="0">
                <a:solidFill>
                  <a:schemeClr val="bg1"/>
                </a:solidFill>
              </a:rPr>
              <a:t>Docència telemàtica</a:t>
            </a:r>
          </a:p>
        </p:txBody>
      </p:sp>
      <p:cxnSp>
        <p:nvCxnSpPr>
          <p:cNvPr id="83" name="Conector recto de flecha 82">
            <a:extLst>
              <a:ext uri="{FF2B5EF4-FFF2-40B4-BE49-F238E27FC236}">
                <a16:creationId xmlns:a16="http://schemas.microsoft.com/office/drawing/2014/main" id="{D071EDC1-F135-46AA-89A4-94F5DCD43E2E}"/>
              </a:ext>
            </a:extLst>
          </p:cNvPr>
          <p:cNvCxnSpPr>
            <a:cxnSpLocks/>
          </p:cNvCxnSpPr>
          <p:nvPr/>
        </p:nvCxnSpPr>
        <p:spPr>
          <a:xfrm>
            <a:off x="4958297" y="6269809"/>
            <a:ext cx="250922" cy="0"/>
          </a:xfrm>
          <a:prstGeom prst="straightConnector1">
            <a:avLst/>
          </a:prstGeom>
          <a:ln w="3810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Globo: línea 2">
            <a:extLst>
              <a:ext uri="{FF2B5EF4-FFF2-40B4-BE49-F238E27FC236}">
                <a16:creationId xmlns:a16="http://schemas.microsoft.com/office/drawing/2014/main" id="{5DCE97CE-1861-4B35-B79F-77B9978BD205}"/>
              </a:ext>
            </a:extLst>
          </p:cNvPr>
          <p:cNvSpPr/>
          <p:nvPr/>
        </p:nvSpPr>
        <p:spPr>
          <a:xfrm>
            <a:off x="1817913" y="4992999"/>
            <a:ext cx="1764554" cy="1282246"/>
          </a:xfrm>
          <a:prstGeom prst="borderCallout1">
            <a:avLst>
              <a:gd name="adj1" fmla="val 40337"/>
              <a:gd name="adj2" fmla="val 103720"/>
              <a:gd name="adj3" fmla="val 69325"/>
              <a:gd name="adj4" fmla="val 148956"/>
            </a:avLst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b="1" dirty="0">
                <a:latin typeface="Tempus Sans ITC" panose="04020404030D07020202" pitchFamily="82" charset="0"/>
              </a:rPr>
              <a:t>CALENDARI</a:t>
            </a:r>
          </a:p>
          <a:p>
            <a:pPr algn="ctr"/>
            <a:r>
              <a:rPr lang="es-ES" b="1" dirty="0">
                <a:latin typeface="Tempus Sans ITC" panose="04020404030D07020202" pitchFamily="82" charset="0"/>
              </a:rPr>
              <a:t>MODEL</a:t>
            </a:r>
          </a:p>
          <a:p>
            <a:pPr algn="ctr"/>
            <a:r>
              <a:rPr lang="es-ES" b="1" dirty="0">
                <a:latin typeface="Tempus Sans ITC" panose="04020404030D07020202" pitchFamily="82" charset="0"/>
              </a:rPr>
              <a:t>HÍBRID</a:t>
            </a:r>
          </a:p>
          <a:p>
            <a:pPr algn="ctr"/>
            <a:r>
              <a:rPr lang="es-ES" b="1" dirty="0">
                <a:latin typeface="Tempus Sans ITC" panose="04020404030D07020202" pitchFamily="82" charset="0"/>
              </a:rPr>
              <a:t>2on de BAT</a:t>
            </a:r>
            <a:endParaRPr lang="ca-ES" b="1" dirty="0">
              <a:latin typeface="Tempus Sans ITC" panose="04020404030D07020202" pitchFamily="82" charset="0"/>
            </a:endParaRPr>
          </a:p>
        </p:txBody>
      </p:sp>
      <p:sp>
        <p:nvSpPr>
          <p:cNvPr id="71" name="Rectángulo 70">
            <a:extLst>
              <a:ext uri="{FF2B5EF4-FFF2-40B4-BE49-F238E27FC236}">
                <a16:creationId xmlns:a16="http://schemas.microsoft.com/office/drawing/2014/main" id="{BA0275BF-1D4E-4A64-A7A5-86A2CB2B1C2A}"/>
              </a:ext>
            </a:extLst>
          </p:cNvPr>
          <p:cNvSpPr/>
          <p:nvPr/>
        </p:nvSpPr>
        <p:spPr>
          <a:xfrm>
            <a:off x="4210214" y="2629873"/>
            <a:ext cx="638426" cy="682758"/>
          </a:xfrm>
          <a:prstGeom prst="rect">
            <a:avLst/>
          </a:prstGeom>
          <a:solidFill>
            <a:srgbClr val="D60EAB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a-ES" sz="1200" dirty="0"/>
              <a:t>Festiu</a:t>
            </a:r>
          </a:p>
        </p:txBody>
      </p:sp>
      <p:sp>
        <p:nvSpPr>
          <p:cNvPr id="72" name="Rectángulo 71">
            <a:extLst>
              <a:ext uri="{FF2B5EF4-FFF2-40B4-BE49-F238E27FC236}">
                <a16:creationId xmlns:a16="http://schemas.microsoft.com/office/drawing/2014/main" id="{781C01D6-78CF-4255-8009-7F9F777EF635}"/>
              </a:ext>
            </a:extLst>
          </p:cNvPr>
          <p:cNvSpPr/>
          <p:nvPr/>
        </p:nvSpPr>
        <p:spPr>
          <a:xfrm>
            <a:off x="1698424" y="3348257"/>
            <a:ext cx="638426" cy="682758"/>
          </a:xfrm>
          <a:prstGeom prst="rect">
            <a:avLst/>
          </a:prstGeom>
          <a:solidFill>
            <a:srgbClr val="D60EAB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a-ES" sz="1200" dirty="0"/>
              <a:t>Festiu</a:t>
            </a:r>
          </a:p>
        </p:txBody>
      </p:sp>
    </p:spTree>
    <p:extLst>
      <p:ext uri="{BB962C8B-B14F-4D97-AF65-F5344CB8AC3E}">
        <p14:creationId xmlns:p14="http://schemas.microsoft.com/office/powerpoint/2010/main" val="15345972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1AE08CAD-9E1A-403C-81FF-4B14F8460D2A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grayscl/>
          </a:blip>
          <a:srcRect t="15278" b="28472"/>
          <a:stretch/>
        </p:blipFill>
        <p:spPr>
          <a:xfrm>
            <a:off x="20" y="4584"/>
            <a:ext cx="12191980" cy="6857990"/>
          </a:xfrm>
          <a:prstGeom prst="rect">
            <a:avLst/>
          </a:prstGeom>
        </p:spPr>
      </p:pic>
      <p:pic>
        <p:nvPicPr>
          <p:cNvPr id="7" name="Imagen 6">
            <a:extLst>
              <a:ext uri="{FF2B5EF4-FFF2-40B4-BE49-F238E27FC236}">
                <a16:creationId xmlns:a16="http://schemas.microsoft.com/office/drawing/2014/main" id="{EB8502B9-B615-4116-A749-5EC2521460A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8620" y="753110"/>
            <a:ext cx="9197264" cy="5601970"/>
          </a:xfrm>
          <a:prstGeom prst="rect">
            <a:avLst/>
          </a:prstGeom>
        </p:spPr>
      </p:pic>
      <p:sp>
        <p:nvSpPr>
          <p:cNvPr id="63" name="Rectángulo: esquinas redondeadas 62">
            <a:extLst>
              <a:ext uri="{FF2B5EF4-FFF2-40B4-BE49-F238E27FC236}">
                <a16:creationId xmlns:a16="http://schemas.microsoft.com/office/drawing/2014/main" id="{C464C84C-6403-48AE-A8D1-689F42F0980D}"/>
              </a:ext>
            </a:extLst>
          </p:cNvPr>
          <p:cNvSpPr/>
          <p:nvPr/>
        </p:nvSpPr>
        <p:spPr>
          <a:xfrm>
            <a:off x="1840127" y="811157"/>
            <a:ext cx="2153264" cy="412955"/>
          </a:xfrm>
          <a:prstGeom prst="roundRect">
            <a:avLst/>
          </a:prstGeom>
          <a:solidFill>
            <a:srgbClr val="B1491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400" b="1" dirty="0">
                <a:solidFill>
                  <a:schemeClr val="tx1"/>
                </a:solidFill>
              </a:rPr>
              <a:t>Abril 2021</a:t>
            </a:r>
          </a:p>
        </p:txBody>
      </p:sp>
      <p:sp>
        <p:nvSpPr>
          <p:cNvPr id="64" name="Rectángulo: esquinas redondeadas 63">
            <a:extLst>
              <a:ext uri="{FF2B5EF4-FFF2-40B4-BE49-F238E27FC236}">
                <a16:creationId xmlns:a16="http://schemas.microsoft.com/office/drawing/2014/main" id="{50290D04-06AB-4A05-854D-958B722FFB60}"/>
              </a:ext>
            </a:extLst>
          </p:cNvPr>
          <p:cNvSpPr/>
          <p:nvPr/>
        </p:nvSpPr>
        <p:spPr>
          <a:xfrm>
            <a:off x="2080330" y="1282160"/>
            <a:ext cx="876230" cy="354908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000" b="1" dirty="0">
                <a:solidFill>
                  <a:schemeClr val="bg1"/>
                </a:solidFill>
              </a:rPr>
              <a:t>Dill</a:t>
            </a:r>
            <a:endParaRPr lang="es-ES" sz="2800" b="1" dirty="0">
              <a:solidFill>
                <a:schemeClr val="bg1"/>
              </a:solidFill>
            </a:endParaRPr>
          </a:p>
        </p:txBody>
      </p:sp>
      <p:sp>
        <p:nvSpPr>
          <p:cNvPr id="65" name="Rectángulo: esquinas redondeadas 64">
            <a:extLst>
              <a:ext uri="{FF2B5EF4-FFF2-40B4-BE49-F238E27FC236}">
                <a16:creationId xmlns:a16="http://schemas.microsoft.com/office/drawing/2014/main" id="{994A7E6F-B02A-49A9-907B-8EFB4AA21D27}"/>
              </a:ext>
            </a:extLst>
          </p:cNvPr>
          <p:cNvSpPr/>
          <p:nvPr/>
        </p:nvSpPr>
        <p:spPr>
          <a:xfrm>
            <a:off x="3318224" y="1282160"/>
            <a:ext cx="856674" cy="354908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b="1" dirty="0">
                <a:solidFill>
                  <a:schemeClr val="bg1"/>
                </a:solidFill>
              </a:rPr>
              <a:t>Dim</a:t>
            </a:r>
            <a:endParaRPr lang="es-ES" sz="2400" b="1" dirty="0">
              <a:solidFill>
                <a:schemeClr val="bg1"/>
              </a:solidFill>
            </a:endParaRPr>
          </a:p>
        </p:txBody>
      </p:sp>
      <p:sp>
        <p:nvSpPr>
          <p:cNvPr id="66" name="Rectángulo: esquinas redondeadas 65">
            <a:extLst>
              <a:ext uri="{FF2B5EF4-FFF2-40B4-BE49-F238E27FC236}">
                <a16:creationId xmlns:a16="http://schemas.microsoft.com/office/drawing/2014/main" id="{8CC3C4CB-A5D6-4EA4-ADFF-6685932C640E}"/>
              </a:ext>
            </a:extLst>
          </p:cNvPr>
          <p:cNvSpPr/>
          <p:nvPr/>
        </p:nvSpPr>
        <p:spPr>
          <a:xfrm>
            <a:off x="4557789" y="1282159"/>
            <a:ext cx="1078078" cy="354909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000" b="1" dirty="0">
                <a:solidFill>
                  <a:schemeClr val="bg1"/>
                </a:solidFill>
              </a:rPr>
              <a:t>Dc</a:t>
            </a:r>
            <a:endParaRPr lang="es-ES" sz="2800" b="1" dirty="0">
              <a:solidFill>
                <a:schemeClr val="bg1"/>
              </a:solidFill>
            </a:endParaRPr>
          </a:p>
        </p:txBody>
      </p:sp>
      <p:sp>
        <p:nvSpPr>
          <p:cNvPr id="67" name="Rectángulo: esquinas redondeadas 66">
            <a:extLst>
              <a:ext uri="{FF2B5EF4-FFF2-40B4-BE49-F238E27FC236}">
                <a16:creationId xmlns:a16="http://schemas.microsoft.com/office/drawing/2014/main" id="{52626308-8329-434B-ABCC-A8114A82B40F}"/>
              </a:ext>
            </a:extLst>
          </p:cNvPr>
          <p:cNvSpPr/>
          <p:nvPr/>
        </p:nvSpPr>
        <p:spPr>
          <a:xfrm>
            <a:off x="5904676" y="1282160"/>
            <a:ext cx="798497" cy="354908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000" b="1" dirty="0">
                <a:solidFill>
                  <a:schemeClr val="bg1"/>
                </a:solidFill>
              </a:rPr>
              <a:t>Dj</a:t>
            </a:r>
          </a:p>
        </p:txBody>
      </p:sp>
      <p:sp>
        <p:nvSpPr>
          <p:cNvPr id="68" name="Rectángulo: esquinas redondeadas 67">
            <a:extLst>
              <a:ext uri="{FF2B5EF4-FFF2-40B4-BE49-F238E27FC236}">
                <a16:creationId xmlns:a16="http://schemas.microsoft.com/office/drawing/2014/main" id="{0D956A73-BB45-4985-8D2F-37D6C397D45B}"/>
              </a:ext>
            </a:extLst>
          </p:cNvPr>
          <p:cNvSpPr/>
          <p:nvPr/>
        </p:nvSpPr>
        <p:spPr>
          <a:xfrm>
            <a:off x="7224733" y="1282159"/>
            <a:ext cx="876230" cy="354910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000" b="1" dirty="0">
                <a:solidFill>
                  <a:schemeClr val="bg1"/>
                </a:solidFill>
              </a:rPr>
              <a:t>Dv</a:t>
            </a:r>
            <a:endParaRPr lang="es-ES" sz="2800" b="1" dirty="0">
              <a:solidFill>
                <a:schemeClr val="bg1"/>
              </a:solidFill>
            </a:endParaRPr>
          </a:p>
        </p:txBody>
      </p:sp>
      <p:sp>
        <p:nvSpPr>
          <p:cNvPr id="69" name="Rectángulo: esquinas redondeadas 68">
            <a:extLst>
              <a:ext uri="{FF2B5EF4-FFF2-40B4-BE49-F238E27FC236}">
                <a16:creationId xmlns:a16="http://schemas.microsoft.com/office/drawing/2014/main" id="{381EEE40-1C78-4571-9D11-9EC40E326E62}"/>
              </a:ext>
            </a:extLst>
          </p:cNvPr>
          <p:cNvSpPr/>
          <p:nvPr/>
        </p:nvSpPr>
        <p:spPr>
          <a:xfrm>
            <a:off x="8396368" y="1197107"/>
            <a:ext cx="2153264" cy="439961"/>
          </a:xfrm>
          <a:prstGeom prst="roundRect">
            <a:avLst/>
          </a:prstGeom>
          <a:solidFill>
            <a:srgbClr val="D31D9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a-ES" sz="1600" b="1" dirty="0">
                <a:solidFill>
                  <a:schemeClr val="tx1"/>
                </a:solidFill>
              </a:rPr>
              <a:t>Cap de setmana</a:t>
            </a:r>
          </a:p>
        </p:txBody>
      </p:sp>
      <p:sp>
        <p:nvSpPr>
          <p:cNvPr id="70" name="Flecha: pentágono 69">
            <a:extLst>
              <a:ext uri="{FF2B5EF4-FFF2-40B4-BE49-F238E27FC236}">
                <a16:creationId xmlns:a16="http://schemas.microsoft.com/office/drawing/2014/main" id="{32C2F84D-7B58-45BC-8433-01D34640125C}"/>
              </a:ext>
            </a:extLst>
          </p:cNvPr>
          <p:cNvSpPr/>
          <p:nvPr/>
        </p:nvSpPr>
        <p:spPr>
          <a:xfrm>
            <a:off x="5782822" y="1923225"/>
            <a:ext cx="4750558" cy="476209"/>
          </a:xfrm>
          <a:prstGeom prst="homePlate">
            <a:avLst/>
          </a:prstGeom>
          <a:solidFill>
            <a:srgbClr val="D31D9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600" b="1" dirty="0">
                <a:solidFill>
                  <a:schemeClr val="tx1"/>
                </a:solidFill>
              </a:rPr>
              <a:t>Vacances</a:t>
            </a:r>
          </a:p>
          <a:p>
            <a:pPr algn="ctr"/>
            <a:r>
              <a:rPr lang="es-ES" sz="1600" b="1" dirty="0">
                <a:solidFill>
                  <a:schemeClr val="tx1"/>
                </a:solidFill>
              </a:rPr>
              <a:t>Setmana Santa</a:t>
            </a:r>
          </a:p>
        </p:txBody>
      </p:sp>
      <p:sp>
        <p:nvSpPr>
          <p:cNvPr id="71" name="Flecha: pentágono 70">
            <a:extLst>
              <a:ext uri="{FF2B5EF4-FFF2-40B4-BE49-F238E27FC236}">
                <a16:creationId xmlns:a16="http://schemas.microsoft.com/office/drawing/2014/main" id="{09E7DBBF-9B1B-4EFA-8CC5-4526FFF59C00}"/>
              </a:ext>
            </a:extLst>
          </p:cNvPr>
          <p:cNvSpPr/>
          <p:nvPr/>
        </p:nvSpPr>
        <p:spPr>
          <a:xfrm>
            <a:off x="1840127" y="2545080"/>
            <a:ext cx="1284073" cy="883920"/>
          </a:xfrm>
          <a:prstGeom prst="homePlate">
            <a:avLst/>
          </a:prstGeom>
          <a:solidFill>
            <a:srgbClr val="D31D9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400" b="1" dirty="0">
                <a:solidFill>
                  <a:schemeClr val="tx1"/>
                </a:solidFill>
              </a:rPr>
              <a:t>Vacances</a:t>
            </a:r>
          </a:p>
          <a:p>
            <a:pPr algn="ctr"/>
            <a:r>
              <a:rPr lang="es-ES" sz="1400" b="1" dirty="0">
                <a:solidFill>
                  <a:schemeClr val="tx1"/>
                </a:solidFill>
              </a:rPr>
              <a:t>Setmana Santa</a:t>
            </a:r>
          </a:p>
        </p:txBody>
      </p:sp>
      <p:sp>
        <p:nvSpPr>
          <p:cNvPr id="72" name="Elipse 71">
            <a:extLst>
              <a:ext uri="{FF2B5EF4-FFF2-40B4-BE49-F238E27FC236}">
                <a16:creationId xmlns:a16="http://schemas.microsoft.com/office/drawing/2014/main" id="{C84D5072-F424-440D-8E41-057AC82E285C}"/>
              </a:ext>
            </a:extLst>
          </p:cNvPr>
          <p:cNvSpPr/>
          <p:nvPr/>
        </p:nvSpPr>
        <p:spPr>
          <a:xfrm>
            <a:off x="1831538" y="3419739"/>
            <a:ext cx="497583" cy="511628"/>
          </a:xfrm>
          <a:prstGeom prst="ellipse">
            <a:avLst/>
          </a:prstGeom>
          <a:noFill/>
          <a:ln w="539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73" name="Elipse 72">
            <a:extLst>
              <a:ext uri="{FF2B5EF4-FFF2-40B4-BE49-F238E27FC236}">
                <a16:creationId xmlns:a16="http://schemas.microsoft.com/office/drawing/2014/main" id="{DBB5F7A0-9414-4792-BDEB-DE7B1011BCC2}"/>
              </a:ext>
            </a:extLst>
          </p:cNvPr>
          <p:cNvSpPr/>
          <p:nvPr/>
        </p:nvSpPr>
        <p:spPr>
          <a:xfrm>
            <a:off x="1830840" y="4376574"/>
            <a:ext cx="497583" cy="511628"/>
          </a:xfrm>
          <a:prstGeom prst="ellipse">
            <a:avLst/>
          </a:prstGeom>
          <a:noFill/>
          <a:ln w="539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74" name="Elipse 73">
            <a:extLst>
              <a:ext uri="{FF2B5EF4-FFF2-40B4-BE49-F238E27FC236}">
                <a16:creationId xmlns:a16="http://schemas.microsoft.com/office/drawing/2014/main" id="{E655490C-5F6B-474A-984D-F32B16BEA261}"/>
              </a:ext>
            </a:extLst>
          </p:cNvPr>
          <p:cNvSpPr/>
          <p:nvPr/>
        </p:nvSpPr>
        <p:spPr>
          <a:xfrm>
            <a:off x="6945696" y="2493346"/>
            <a:ext cx="497583" cy="511628"/>
          </a:xfrm>
          <a:prstGeom prst="ellipse">
            <a:avLst/>
          </a:prstGeom>
          <a:noFill/>
          <a:ln w="539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75" name="Elipse 74">
            <a:extLst>
              <a:ext uri="{FF2B5EF4-FFF2-40B4-BE49-F238E27FC236}">
                <a16:creationId xmlns:a16="http://schemas.microsoft.com/office/drawing/2014/main" id="{0B559CB6-F13D-48BE-B215-B52A524300C8}"/>
              </a:ext>
            </a:extLst>
          </p:cNvPr>
          <p:cNvSpPr/>
          <p:nvPr/>
        </p:nvSpPr>
        <p:spPr>
          <a:xfrm>
            <a:off x="5652647" y="2475412"/>
            <a:ext cx="497583" cy="511628"/>
          </a:xfrm>
          <a:prstGeom prst="ellipse">
            <a:avLst/>
          </a:prstGeom>
          <a:noFill/>
          <a:ln w="539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76" name="Elipse 75">
            <a:extLst>
              <a:ext uri="{FF2B5EF4-FFF2-40B4-BE49-F238E27FC236}">
                <a16:creationId xmlns:a16="http://schemas.microsoft.com/office/drawing/2014/main" id="{1EBEBBAE-C9AB-4592-8AC4-476AAFB80135}"/>
              </a:ext>
            </a:extLst>
          </p:cNvPr>
          <p:cNvSpPr/>
          <p:nvPr/>
        </p:nvSpPr>
        <p:spPr>
          <a:xfrm>
            <a:off x="4344940" y="2493346"/>
            <a:ext cx="497583" cy="511628"/>
          </a:xfrm>
          <a:prstGeom prst="ellipse">
            <a:avLst/>
          </a:prstGeom>
          <a:noFill/>
          <a:ln w="539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77" name="Elipse 76">
            <a:extLst>
              <a:ext uri="{FF2B5EF4-FFF2-40B4-BE49-F238E27FC236}">
                <a16:creationId xmlns:a16="http://schemas.microsoft.com/office/drawing/2014/main" id="{447A31DF-1E8B-4641-A027-05191E4FDA6F}"/>
              </a:ext>
            </a:extLst>
          </p:cNvPr>
          <p:cNvSpPr/>
          <p:nvPr/>
        </p:nvSpPr>
        <p:spPr>
          <a:xfrm>
            <a:off x="3069432" y="4375781"/>
            <a:ext cx="497583" cy="511628"/>
          </a:xfrm>
          <a:prstGeom prst="ellipse">
            <a:avLst/>
          </a:prstGeom>
          <a:noFill/>
          <a:ln w="539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78" name="Elipse 77">
            <a:extLst>
              <a:ext uri="{FF2B5EF4-FFF2-40B4-BE49-F238E27FC236}">
                <a16:creationId xmlns:a16="http://schemas.microsoft.com/office/drawing/2014/main" id="{09EF3137-10F7-44FF-87DE-9C08DE1B2985}"/>
              </a:ext>
            </a:extLst>
          </p:cNvPr>
          <p:cNvSpPr/>
          <p:nvPr/>
        </p:nvSpPr>
        <p:spPr>
          <a:xfrm>
            <a:off x="6945696" y="3429000"/>
            <a:ext cx="497583" cy="511628"/>
          </a:xfrm>
          <a:prstGeom prst="ellipse">
            <a:avLst/>
          </a:prstGeom>
          <a:noFill/>
          <a:ln w="539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79" name="Elipse 78">
            <a:extLst>
              <a:ext uri="{FF2B5EF4-FFF2-40B4-BE49-F238E27FC236}">
                <a16:creationId xmlns:a16="http://schemas.microsoft.com/office/drawing/2014/main" id="{4F54C729-1815-4117-844D-F4E834A3683F}"/>
              </a:ext>
            </a:extLst>
          </p:cNvPr>
          <p:cNvSpPr/>
          <p:nvPr/>
        </p:nvSpPr>
        <p:spPr>
          <a:xfrm>
            <a:off x="5635867" y="3419739"/>
            <a:ext cx="497583" cy="511628"/>
          </a:xfrm>
          <a:prstGeom prst="ellipse">
            <a:avLst/>
          </a:prstGeom>
          <a:noFill/>
          <a:ln w="539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80" name="Elipse 79">
            <a:extLst>
              <a:ext uri="{FF2B5EF4-FFF2-40B4-BE49-F238E27FC236}">
                <a16:creationId xmlns:a16="http://schemas.microsoft.com/office/drawing/2014/main" id="{60E213BA-530E-46A6-97D3-2E0C18BC2ED6}"/>
              </a:ext>
            </a:extLst>
          </p:cNvPr>
          <p:cNvSpPr/>
          <p:nvPr/>
        </p:nvSpPr>
        <p:spPr>
          <a:xfrm>
            <a:off x="3110500" y="3419739"/>
            <a:ext cx="497583" cy="511628"/>
          </a:xfrm>
          <a:prstGeom prst="ellipse">
            <a:avLst/>
          </a:prstGeom>
          <a:noFill/>
          <a:ln w="539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81" name="Elipse 80">
            <a:extLst>
              <a:ext uri="{FF2B5EF4-FFF2-40B4-BE49-F238E27FC236}">
                <a16:creationId xmlns:a16="http://schemas.microsoft.com/office/drawing/2014/main" id="{E141C1C1-E977-40CA-968D-1A1A15D26234}"/>
              </a:ext>
            </a:extLst>
          </p:cNvPr>
          <p:cNvSpPr/>
          <p:nvPr/>
        </p:nvSpPr>
        <p:spPr>
          <a:xfrm>
            <a:off x="4344940" y="4375781"/>
            <a:ext cx="497583" cy="511628"/>
          </a:xfrm>
          <a:prstGeom prst="ellipse">
            <a:avLst/>
          </a:prstGeom>
          <a:noFill/>
          <a:ln w="539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82" name="Elipse 81">
            <a:extLst>
              <a:ext uri="{FF2B5EF4-FFF2-40B4-BE49-F238E27FC236}">
                <a16:creationId xmlns:a16="http://schemas.microsoft.com/office/drawing/2014/main" id="{C50F1FA4-5AE2-4201-AE65-4A5619EC3B64}"/>
              </a:ext>
            </a:extLst>
          </p:cNvPr>
          <p:cNvSpPr/>
          <p:nvPr/>
        </p:nvSpPr>
        <p:spPr>
          <a:xfrm>
            <a:off x="6927054" y="4375781"/>
            <a:ext cx="497583" cy="511628"/>
          </a:xfrm>
          <a:prstGeom prst="ellipse">
            <a:avLst/>
          </a:prstGeom>
          <a:noFill/>
          <a:ln w="539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83" name="Elipse 82">
            <a:extLst>
              <a:ext uri="{FF2B5EF4-FFF2-40B4-BE49-F238E27FC236}">
                <a16:creationId xmlns:a16="http://schemas.microsoft.com/office/drawing/2014/main" id="{786A269D-DF52-4CF7-A123-8CD37726B671}"/>
              </a:ext>
            </a:extLst>
          </p:cNvPr>
          <p:cNvSpPr/>
          <p:nvPr/>
        </p:nvSpPr>
        <p:spPr>
          <a:xfrm>
            <a:off x="4344939" y="5333409"/>
            <a:ext cx="497583" cy="511628"/>
          </a:xfrm>
          <a:prstGeom prst="ellipse">
            <a:avLst/>
          </a:prstGeom>
          <a:noFill/>
          <a:ln w="539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84" name="Elipse 83">
            <a:extLst>
              <a:ext uri="{FF2B5EF4-FFF2-40B4-BE49-F238E27FC236}">
                <a16:creationId xmlns:a16="http://schemas.microsoft.com/office/drawing/2014/main" id="{2E92C92D-8645-4911-B6B0-A158985F0FFF}"/>
              </a:ext>
            </a:extLst>
          </p:cNvPr>
          <p:cNvSpPr/>
          <p:nvPr/>
        </p:nvSpPr>
        <p:spPr>
          <a:xfrm>
            <a:off x="3110500" y="5300781"/>
            <a:ext cx="497583" cy="511628"/>
          </a:xfrm>
          <a:prstGeom prst="ellipse">
            <a:avLst/>
          </a:prstGeom>
          <a:noFill/>
          <a:ln w="539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85" name="Elipse 84">
            <a:extLst>
              <a:ext uri="{FF2B5EF4-FFF2-40B4-BE49-F238E27FC236}">
                <a16:creationId xmlns:a16="http://schemas.microsoft.com/office/drawing/2014/main" id="{04DC07BC-D44D-4DBA-8958-4F20EF4ADE93}"/>
              </a:ext>
            </a:extLst>
          </p:cNvPr>
          <p:cNvSpPr/>
          <p:nvPr/>
        </p:nvSpPr>
        <p:spPr>
          <a:xfrm>
            <a:off x="1829978" y="5333409"/>
            <a:ext cx="497583" cy="511628"/>
          </a:xfrm>
          <a:prstGeom prst="ellipse">
            <a:avLst/>
          </a:prstGeom>
          <a:noFill/>
          <a:ln w="539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86" name="Elipse 85">
            <a:extLst>
              <a:ext uri="{FF2B5EF4-FFF2-40B4-BE49-F238E27FC236}">
                <a16:creationId xmlns:a16="http://schemas.microsoft.com/office/drawing/2014/main" id="{E1C63F39-2284-409A-9A9F-79767CA30E76}"/>
              </a:ext>
            </a:extLst>
          </p:cNvPr>
          <p:cNvSpPr/>
          <p:nvPr/>
        </p:nvSpPr>
        <p:spPr>
          <a:xfrm>
            <a:off x="5625461" y="5300781"/>
            <a:ext cx="497583" cy="511628"/>
          </a:xfrm>
          <a:prstGeom prst="ellipse">
            <a:avLst/>
          </a:prstGeom>
          <a:noFill/>
          <a:ln w="539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8" name="Botón de acción: ir a inicio 27">
            <a:hlinkClick r:id="" action="ppaction://hlinkshowjump?jump=firstslide" highlightClick="1"/>
            <a:extLst>
              <a:ext uri="{FF2B5EF4-FFF2-40B4-BE49-F238E27FC236}">
                <a16:creationId xmlns:a16="http://schemas.microsoft.com/office/drawing/2014/main" id="{04BB840C-2CFC-453A-8E44-0C30A944F276}"/>
              </a:ext>
            </a:extLst>
          </p:cNvPr>
          <p:cNvSpPr/>
          <p:nvPr/>
        </p:nvSpPr>
        <p:spPr>
          <a:xfrm>
            <a:off x="6879399" y="5373576"/>
            <a:ext cx="563880" cy="520618"/>
          </a:xfrm>
          <a:prstGeom prst="actionButtonHome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9" name="Botón de acción: ir a inicio 28">
            <a:hlinkClick r:id="" action="ppaction://hlinkshowjump?jump=firstslide" highlightClick="1"/>
            <a:extLst>
              <a:ext uri="{FF2B5EF4-FFF2-40B4-BE49-F238E27FC236}">
                <a16:creationId xmlns:a16="http://schemas.microsoft.com/office/drawing/2014/main" id="{922227A3-85E0-4BD7-8C3A-8317F76D22D5}"/>
              </a:ext>
            </a:extLst>
          </p:cNvPr>
          <p:cNvSpPr/>
          <p:nvPr/>
        </p:nvSpPr>
        <p:spPr>
          <a:xfrm>
            <a:off x="5651546" y="4410751"/>
            <a:ext cx="563880" cy="520618"/>
          </a:xfrm>
          <a:prstGeom prst="actionButtonHome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0" name="Botón de acción: ir a inicio 29">
            <a:hlinkClick r:id="" action="ppaction://hlinkshowjump?jump=firstslide" highlightClick="1"/>
            <a:extLst>
              <a:ext uri="{FF2B5EF4-FFF2-40B4-BE49-F238E27FC236}">
                <a16:creationId xmlns:a16="http://schemas.microsoft.com/office/drawing/2014/main" id="{CDC937AA-6AEF-4D55-893E-EC7E43A402D2}"/>
              </a:ext>
            </a:extLst>
          </p:cNvPr>
          <p:cNvSpPr/>
          <p:nvPr/>
        </p:nvSpPr>
        <p:spPr>
          <a:xfrm>
            <a:off x="4357683" y="3479729"/>
            <a:ext cx="563880" cy="520618"/>
          </a:xfrm>
          <a:prstGeom prst="actionButtonHome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1" name="Botón de acción: ir a inicio 30">
            <a:hlinkClick r:id="" action="ppaction://hlinkshowjump?jump=firstslide" highlightClick="1"/>
            <a:extLst>
              <a:ext uri="{FF2B5EF4-FFF2-40B4-BE49-F238E27FC236}">
                <a16:creationId xmlns:a16="http://schemas.microsoft.com/office/drawing/2014/main" id="{0E8CF63C-4A2F-4FF7-AFD1-D315D843B7EB}"/>
              </a:ext>
            </a:extLst>
          </p:cNvPr>
          <p:cNvSpPr/>
          <p:nvPr/>
        </p:nvSpPr>
        <p:spPr>
          <a:xfrm>
            <a:off x="3182681" y="2545080"/>
            <a:ext cx="563880" cy="520618"/>
          </a:xfrm>
          <a:prstGeom prst="actionButtonHome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3" name="Rectángulo: esquinas redondeadas 32">
            <a:extLst>
              <a:ext uri="{FF2B5EF4-FFF2-40B4-BE49-F238E27FC236}">
                <a16:creationId xmlns:a16="http://schemas.microsoft.com/office/drawing/2014/main" id="{2292530F-F44D-430F-8392-D10907C3671E}"/>
              </a:ext>
            </a:extLst>
          </p:cNvPr>
          <p:cNvSpPr/>
          <p:nvPr/>
        </p:nvSpPr>
        <p:spPr>
          <a:xfrm>
            <a:off x="7781644" y="5143169"/>
            <a:ext cx="3074240" cy="1035448"/>
          </a:xfrm>
          <a:prstGeom prst="roundRect">
            <a:avLst/>
          </a:prstGeom>
          <a:solidFill>
            <a:schemeClr val="tx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a-ES"/>
          </a:p>
        </p:txBody>
      </p:sp>
      <p:sp>
        <p:nvSpPr>
          <p:cNvPr id="34" name="Elipse 33">
            <a:extLst>
              <a:ext uri="{FF2B5EF4-FFF2-40B4-BE49-F238E27FC236}">
                <a16:creationId xmlns:a16="http://schemas.microsoft.com/office/drawing/2014/main" id="{169D8075-BEA0-490F-8507-816ACDB36A55}"/>
              </a:ext>
            </a:extLst>
          </p:cNvPr>
          <p:cNvSpPr/>
          <p:nvPr/>
        </p:nvSpPr>
        <p:spPr>
          <a:xfrm>
            <a:off x="7962035" y="5303434"/>
            <a:ext cx="340056" cy="416237"/>
          </a:xfrm>
          <a:prstGeom prst="ellipse">
            <a:avLst/>
          </a:prstGeom>
          <a:noFill/>
          <a:ln w="539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a-ES"/>
          </a:p>
        </p:txBody>
      </p:sp>
      <p:cxnSp>
        <p:nvCxnSpPr>
          <p:cNvPr id="35" name="Conector recto de flecha 34">
            <a:extLst>
              <a:ext uri="{FF2B5EF4-FFF2-40B4-BE49-F238E27FC236}">
                <a16:creationId xmlns:a16="http://schemas.microsoft.com/office/drawing/2014/main" id="{44243856-746B-466D-B8DF-F5EC1C6CB3E6}"/>
              </a:ext>
            </a:extLst>
          </p:cNvPr>
          <p:cNvCxnSpPr>
            <a:cxnSpLocks/>
          </p:cNvCxnSpPr>
          <p:nvPr/>
        </p:nvCxnSpPr>
        <p:spPr>
          <a:xfrm>
            <a:off x="8346658" y="5523129"/>
            <a:ext cx="250922" cy="0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Rectángulo: esquinas redondeadas 35">
            <a:extLst>
              <a:ext uri="{FF2B5EF4-FFF2-40B4-BE49-F238E27FC236}">
                <a16:creationId xmlns:a16="http://schemas.microsoft.com/office/drawing/2014/main" id="{F4BCB8D9-C78C-4A4B-AE9E-7A6B6506E83B}"/>
              </a:ext>
            </a:extLst>
          </p:cNvPr>
          <p:cNvSpPr/>
          <p:nvPr/>
        </p:nvSpPr>
        <p:spPr>
          <a:xfrm>
            <a:off x="8597580" y="5384254"/>
            <a:ext cx="2189826" cy="220718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a-ES" sz="1600" dirty="0">
                <a:solidFill>
                  <a:schemeClr val="bg1"/>
                </a:solidFill>
              </a:rPr>
              <a:t>Assistència al centre</a:t>
            </a:r>
          </a:p>
        </p:txBody>
      </p:sp>
      <p:sp>
        <p:nvSpPr>
          <p:cNvPr id="37" name="Botón de acción: ir a inicio 36">
            <a:hlinkClick r:id="" action="ppaction://hlinkshowjump?jump=firstslide" highlightClick="1"/>
            <a:extLst>
              <a:ext uri="{FF2B5EF4-FFF2-40B4-BE49-F238E27FC236}">
                <a16:creationId xmlns:a16="http://schemas.microsoft.com/office/drawing/2014/main" id="{17454982-E157-4A83-A2A9-84A9E68E3BE2}"/>
              </a:ext>
            </a:extLst>
          </p:cNvPr>
          <p:cNvSpPr/>
          <p:nvPr/>
        </p:nvSpPr>
        <p:spPr>
          <a:xfrm>
            <a:off x="7893948" y="5798407"/>
            <a:ext cx="414030" cy="301474"/>
          </a:xfrm>
          <a:prstGeom prst="actionButtonHome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8" name="Rectángulo: esquinas redondeadas 37">
            <a:extLst>
              <a:ext uri="{FF2B5EF4-FFF2-40B4-BE49-F238E27FC236}">
                <a16:creationId xmlns:a16="http://schemas.microsoft.com/office/drawing/2014/main" id="{C8B87BAD-0AE9-44D4-A71B-3EC1A4CE1A2F}"/>
              </a:ext>
            </a:extLst>
          </p:cNvPr>
          <p:cNvSpPr/>
          <p:nvPr/>
        </p:nvSpPr>
        <p:spPr>
          <a:xfrm>
            <a:off x="8597580" y="5781436"/>
            <a:ext cx="2180284" cy="220718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a-ES" sz="1600" dirty="0">
                <a:solidFill>
                  <a:schemeClr val="bg1"/>
                </a:solidFill>
              </a:rPr>
              <a:t>Docència telemàtica</a:t>
            </a:r>
          </a:p>
        </p:txBody>
      </p:sp>
      <p:cxnSp>
        <p:nvCxnSpPr>
          <p:cNvPr id="39" name="Conector recto de flecha 38">
            <a:extLst>
              <a:ext uri="{FF2B5EF4-FFF2-40B4-BE49-F238E27FC236}">
                <a16:creationId xmlns:a16="http://schemas.microsoft.com/office/drawing/2014/main" id="{1D6A2703-B454-4487-B50A-1ABED00612FB}"/>
              </a:ext>
            </a:extLst>
          </p:cNvPr>
          <p:cNvCxnSpPr>
            <a:cxnSpLocks/>
          </p:cNvCxnSpPr>
          <p:nvPr/>
        </p:nvCxnSpPr>
        <p:spPr>
          <a:xfrm>
            <a:off x="8358721" y="5893752"/>
            <a:ext cx="250922" cy="0"/>
          </a:xfrm>
          <a:prstGeom prst="straightConnector1">
            <a:avLst/>
          </a:prstGeom>
          <a:ln w="3810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tángulo: esquinas redondeadas 1">
            <a:extLst>
              <a:ext uri="{FF2B5EF4-FFF2-40B4-BE49-F238E27FC236}">
                <a16:creationId xmlns:a16="http://schemas.microsoft.com/office/drawing/2014/main" id="{F4526356-3B4F-40CC-BFD6-67E3F99CF7C3}"/>
              </a:ext>
            </a:extLst>
          </p:cNvPr>
          <p:cNvSpPr/>
          <p:nvPr/>
        </p:nvSpPr>
        <p:spPr>
          <a:xfrm>
            <a:off x="4344939" y="811157"/>
            <a:ext cx="5412519" cy="292038"/>
          </a:xfrm>
          <a:prstGeom prst="round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/>
              <a:t>CALENDARI MODEL HÍBRID 2on BAT</a:t>
            </a:r>
            <a:endParaRPr lang="ca-ES" dirty="0"/>
          </a:p>
        </p:txBody>
      </p:sp>
    </p:spTree>
    <p:extLst>
      <p:ext uri="{BB962C8B-B14F-4D97-AF65-F5344CB8AC3E}">
        <p14:creationId xmlns:p14="http://schemas.microsoft.com/office/powerpoint/2010/main" val="692515493"/>
      </p:ext>
    </p:extLst>
  </p:cSld>
  <p:clrMapOvr>
    <a:masterClrMapping/>
  </p:clrMapOvr>
</p:sld>
</file>

<file path=ppt/theme/theme1.xml><?xml version="1.0" encoding="utf-8"?>
<a:theme xmlns:a="http://schemas.openxmlformats.org/drawingml/2006/main" name="Vista">
  <a:themeElements>
    <a:clrScheme name="Vista">
      <a:dk1>
        <a:srgbClr val="000000"/>
      </a:dk1>
      <a:lt1>
        <a:srgbClr val="FFFFFF"/>
      </a:lt1>
      <a:dk2>
        <a:srgbClr val="46464A"/>
      </a:dk2>
      <a:lt2>
        <a:srgbClr val="D6D3CC"/>
      </a:lt2>
      <a:accent1>
        <a:srgbClr val="6F6F74"/>
      </a:accent1>
      <a:accent2>
        <a:srgbClr val="92A9B9"/>
      </a:accent2>
      <a:accent3>
        <a:srgbClr val="A7B789"/>
      </a:accent3>
      <a:accent4>
        <a:srgbClr val="B9A489"/>
      </a:accent4>
      <a:accent5>
        <a:srgbClr val="8D6374"/>
      </a:accent5>
      <a:accent6>
        <a:srgbClr val="9B7362"/>
      </a:accent6>
      <a:hlink>
        <a:srgbClr val="67AABF"/>
      </a:hlink>
      <a:folHlink>
        <a:srgbClr val="ABAFA5"/>
      </a:folHlink>
    </a:clrScheme>
    <a:fontScheme name="Vista">
      <a:maj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Vista">
      <a:fillStyleLst>
        <a:solidFill>
          <a:schemeClr val="phClr"/>
        </a:solidFill>
        <a:solidFill>
          <a:schemeClr val="phClr">
            <a:tint val="60000"/>
            <a:satMod val="120000"/>
          </a:schemeClr>
        </a:solidFill>
        <a:solidFill>
          <a:schemeClr val="phClr">
            <a:shade val="75000"/>
            <a:satMod val="16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3970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95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240" dir="5400000" algn="tl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9525" prstMaterial="flat">
            <a:bevelT w="0" h="0" prst="coolSlant"/>
            <a:contourClr>
              <a:schemeClr val="phClr">
                <a:shade val="35000"/>
                <a:satMod val="130000"/>
              </a:schemeClr>
            </a:contourClr>
          </a:sp3d>
        </a:effectStyle>
        <a:effectStyle>
          <a:effectLst>
            <a:outerShdw blurRad="76200" dist="25400" dir="5400000" algn="tl" rotWithShape="0">
              <a:srgbClr val="000000">
                <a:alpha val="5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9050" prstMaterial="flat">
            <a:bevelT w="0" h="0" prst="coolSlant"/>
            <a:contourClr>
              <a:schemeClr val="phClr">
                <a:shade val="25000"/>
                <a:satMod val="14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4000"/>
                <a:shade val="98000"/>
                <a:satMod val="130000"/>
                <a:lumMod val="102000"/>
              </a:schemeClr>
            </a:gs>
            <a:gs pos="100000">
              <a:schemeClr val="phClr">
                <a:tint val="98000"/>
                <a:shade val="78000"/>
                <a:satMod val="14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iew" id="{BA0EB5A6-F2D4-4F82-977B-64ADEE4A2A69}" vid="{3969A8A2-35DB-4E3B-8885-16FD2056867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Vista</Template>
  <TotalTime>61</TotalTime>
  <Words>63</Words>
  <Application>Microsoft Office PowerPoint</Application>
  <PresentationFormat>Panorámica</PresentationFormat>
  <Paragraphs>39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7" baseType="lpstr">
      <vt:lpstr>Arial</vt:lpstr>
      <vt:lpstr>Century Schoolbook</vt:lpstr>
      <vt:lpstr>Tempus Sans ITC</vt:lpstr>
      <vt:lpstr>Wingdings 2</vt:lpstr>
      <vt:lpstr>Vista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Sergio Pérez Macías</dc:creator>
  <cp:lastModifiedBy>Sergio Pérez Macías</cp:lastModifiedBy>
  <cp:revision>10</cp:revision>
  <dcterms:created xsi:type="dcterms:W3CDTF">2021-01-28T11:05:58Z</dcterms:created>
  <dcterms:modified xsi:type="dcterms:W3CDTF">2021-01-28T18:21:36Z</dcterms:modified>
</cp:coreProperties>
</file>