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B92B"/>
    <a:srgbClr val="D60EAB"/>
    <a:srgbClr val="B1491F"/>
    <a:srgbClr val="B95B64"/>
    <a:srgbClr val="D4E9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74BE095-4464-4673-99AF-D454E3DE38E7}" type="datetimeFigureOut">
              <a:rPr lang="es-ES" smtClean="0"/>
              <a:t>07/02/2021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46318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E095-4464-4673-99AF-D454E3DE38E7}" type="datetimeFigureOut">
              <a:rPr lang="es-ES" smtClean="0"/>
              <a:t>07/02/2021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0890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E095-4464-4673-99AF-D454E3DE38E7}" type="datetimeFigureOut">
              <a:rPr lang="es-ES" smtClean="0"/>
              <a:t>07/02/2021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0377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E095-4464-4673-99AF-D454E3DE38E7}" type="datetimeFigureOut">
              <a:rPr lang="es-ES" smtClean="0"/>
              <a:t>07/02/2021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7588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E095-4464-4673-99AF-D454E3DE38E7}" type="datetimeFigureOut">
              <a:rPr lang="es-ES" smtClean="0"/>
              <a:t>07/02/2021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75756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E095-4464-4673-99AF-D454E3DE38E7}" type="datetimeFigureOut">
              <a:rPr lang="es-ES" smtClean="0"/>
              <a:t>07/02/2021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0477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E095-4464-4673-99AF-D454E3DE38E7}" type="datetimeFigureOut">
              <a:rPr lang="es-ES" smtClean="0"/>
              <a:t>07/02/2021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9665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E095-4464-4673-99AF-D454E3DE38E7}" type="datetimeFigureOut">
              <a:rPr lang="es-ES" smtClean="0"/>
              <a:t>07/02/2021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8976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E095-4464-4673-99AF-D454E3DE38E7}" type="datetimeFigureOut">
              <a:rPr lang="es-ES" smtClean="0"/>
              <a:t>07/02/2021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0195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E095-4464-4673-99AF-D454E3DE38E7}" type="datetimeFigureOut">
              <a:rPr lang="es-ES" smtClean="0"/>
              <a:t>07/02/2021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612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BE095-4464-4673-99AF-D454E3DE38E7}" type="datetimeFigureOut">
              <a:rPr lang="es-ES" smtClean="0"/>
              <a:t>07/02/2021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427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274BE095-4464-4673-99AF-D454E3DE38E7}" type="datetimeFigureOut">
              <a:rPr lang="es-ES" smtClean="0"/>
              <a:t>07/02/2021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19D1209-B475-42EE-861B-9F63CE1D796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296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Tabla&#10;&#10;Descripción generada automáticamente">
            <a:extLst>
              <a:ext uri="{FF2B5EF4-FFF2-40B4-BE49-F238E27FC236}">
                <a16:creationId xmlns:a16="http://schemas.microsoft.com/office/drawing/2014/main" id="{B89801BF-4CD8-4415-9F54-14689106B7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833" y="399663"/>
            <a:ext cx="9247238" cy="6140744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AE08CAD-9E1A-403C-81FF-4B14F8460D2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grayscl/>
          </a:blip>
          <a:srcRect t="15278" b="2847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451637B7-F58F-4EF2-AD78-07A9E38AEF99}"/>
              </a:ext>
            </a:extLst>
          </p:cNvPr>
          <p:cNvSpPr/>
          <p:nvPr/>
        </p:nvSpPr>
        <p:spPr>
          <a:xfrm>
            <a:off x="2728452" y="582755"/>
            <a:ext cx="2153264" cy="715104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Febrer 2021</a:t>
            </a:r>
          </a:p>
        </p:txBody>
      </p:sp>
      <p:sp>
        <p:nvSpPr>
          <p:cNvPr id="16" name="Rectángulo: esquinas redondeadas 15">
            <a:extLst>
              <a:ext uri="{FF2B5EF4-FFF2-40B4-BE49-F238E27FC236}">
                <a16:creationId xmlns:a16="http://schemas.microsoft.com/office/drawing/2014/main" id="{F6CD18C5-17FC-4CCE-AD72-FA6E503E129D}"/>
              </a:ext>
            </a:extLst>
          </p:cNvPr>
          <p:cNvSpPr/>
          <p:nvPr/>
        </p:nvSpPr>
        <p:spPr>
          <a:xfrm>
            <a:off x="7310286" y="582754"/>
            <a:ext cx="2153264" cy="715104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Març 2021</a:t>
            </a: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5557D250-8AF3-4803-A12F-874D73741460}"/>
              </a:ext>
            </a:extLst>
          </p:cNvPr>
          <p:cNvSpPr/>
          <p:nvPr/>
        </p:nvSpPr>
        <p:spPr>
          <a:xfrm>
            <a:off x="1740308" y="1430593"/>
            <a:ext cx="575189" cy="412955"/>
          </a:xfrm>
          <a:prstGeom prst="roundRect">
            <a:avLst/>
          </a:prstGeom>
          <a:solidFill>
            <a:srgbClr val="B95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Dill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8E80514D-F36A-44A6-BA62-DA6962FAF21F}"/>
              </a:ext>
            </a:extLst>
          </p:cNvPr>
          <p:cNvSpPr/>
          <p:nvPr/>
        </p:nvSpPr>
        <p:spPr>
          <a:xfrm>
            <a:off x="2390953" y="1430593"/>
            <a:ext cx="575189" cy="412955"/>
          </a:xfrm>
          <a:prstGeom prst="roundRect">
            <a:avLst/>
          </a:prstGeom>
          <a:solidFill>
            <a:srgbClr val="B95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chemeClr val="tx1"/>
                </a:solidFill>
              </a:rPr>
              <a:t>Dim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2F43A848-DBC2-4DB4-BDFE-AE300417623A}"/>
              </a:ext>
            </a:extLst>
          </p:cNvPr>
          <p:cNvSpPr/>
          <p:nvPr/>
        </p:nvSpPr>
        <p:spPr>
          <a:xfrm>
            <a:off x="6250750" y="1460088"/>
            <a:ext cx="575189" cy="412955"/>
          </a:xfrm>
          <a:prstGeom prst="roundRect">
            <a:avLst/>
          </a:prstGeom>
          <a:solidFill>
            <a:srgbClr val="B95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Dill</a:t>
            </a:r>
          </a:p>
        </p:txBody>
      </p:sp>
      <p:sp>
        <p:nvSpPr>
          <p:cNvPr id="20" name="Rectángulo: esquinas redondeadas 19">
            <a:extLst>
              <a:ext uri="{FF2B5EF4-FFF2-40B4-BE49-F238E27FC236}">
                <a16:creationId xmlns:a16="http://schemas.microsoft.com/office/drawing/2014/main" id="{BFD841D0-37FB-427E-9E90-65824AC4D026}"/>
              </a:ext>
            </a:extLst>
          </p:cNvPr>
          <p:cNvSpPr/>
          <p:nvPr/>
        </p:nvSpPr>
        <p:spPr>
          <a:xfrm>
            <a:off x="2992268" y="1430592"/>
            <a:ext cx="575189" cy="412955"/>
          </a:xfrm>
          <a:prstGeom prst="roundRect">
            <a:avLst/>
          </a:prstGeom>
          <a:solidFill>
            <a:srgbClr val="B95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Dc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21" name="Rectángulo: esquinas redondeadas 20">
            <a:extLst>
              <a:ext uri="{FF2B5EF4-FFF2-40B4-BE49-F238E27FC236}">
                <a16:creationId xmlns:a16="http://schemas.microsoft.com/office/drawing/2014/main" id="{B241E97F-789B-42F0-9F7B-0E4080A39300}"/>
              </a:ext>
            </a:extLst>
          </p:cNvPr>
          <p:cNvSpPr/>
          <p:nvPr/>
        </p:nvSpPr>
        <p:spPr>
          <a:xfrm>
            <a:off x="3593583" y="1434643"/>
            <a:ext cx="575189" cy="412955"/>
          </a:xfrm>
          <a:prstGeom prst="roundRect">
            <a:avLst/>
          </a:prstGeom>
          <a:solidFill>
            <a:srgbClr val="B95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Dj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386AB744-295B-4B83-995C-D0B5EFA06854}"/>
              </a:ext>
            </a:extLst>
          </p:cNvPr>
          <p:cNvSpPr/>
          <p:nvPr/>
        </p:nvSpPr>
        <p:spPr>
          <a:xfrm>
            <a:off x="4264632" y="1449394"/>
            <a:ext cx="575189" cy="412955"/>
          </a:xfrm>
          <a:prstGeom prst="roundRect">
            <a:avLst/>
          </a:prstGeom>
          <a:solidFill>
            <a:srgbClr val="B95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Dv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3D5AE530-7D96-48D2-AE13-32A71F1FD8ED}"/>
              </a:ext>
            </a:extLst>
          </p:cNvPr>
          <p:cNvSpPr/>
          <p:nvPr/>
        </p:nvSpPr>
        <p:spPr>
          <a:xfrm>
            <a:off x="6862035" y="1449394"/>
            <a:ext cx="575189" cy="412955"/>
          </a:xfrm>
          <a:prstGeom prst="roundRect">
            <a:avLst/>
          </a:prstGeom>
          <a:solidFill>
            <a:srgbClr val="B95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chemeClr val="tx1"/>
                </a:solidFill>
              </a:rPr>
              <a:t>Dim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24" name="Rectángulo: esquinas redondeadas 23">
            <a:extLst>
              <a:ext uri="{FF2B5EF4-FFF2-40B4-BE49-F238E27FC236}">
                <a16:creationId xmlns:a16="http://schemas.microsoft.com/office/drawing/2014/main" id="{6F549D3C-EF8D-4F79-BBF3-DD69D6E02790}"/>
              </a:ext>
            </a:extLst>
          </p:cNvPr>
          <p:cNvSpPr/>
          <p:nvPr/>
        </p:nvSpPr>
        <p:spPr>
          <a:xfrm>
            <a:off x="7445478" y="1455169"/>
            <a:ext cx="575189" cy="412955"/>
          </a:xfrm>
          <a:prstGeom prst="roundRect">
            <a:avLst/>
          </a:prstGeom>
          <a:solidFill>
            <a:srgbClr val="B95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Dc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25" name="Rectángulo: esquinas redondeadas 24">
            <a:extLst>
              <a:ext uri="{FF2B5EF4-FFF2-40B4-BE49-F238E27FC236}">
                <a16:creationId xmlns:a16="http://schemas.microsoft.com/office/drawing/2014/main" id="{73D24458-91F3-4188-8D01-620063F9DC11}"/>
              </a:ext>
            </a:extLst>
          </p:cNvPr>
          <p:cNvSpPr/>
          <p:nvPr/>
        </p:nvSpPr>
        <p:spPr>
          <a:xfrm>
            <a:off x="8099323" y="1460088"/>
            <a:ext cx="575189" cy="412955"/>
          </a:xfrm>
          <a:prstGeom prst="roundRect">
            <a:avLst/>
          </a:prstGeom>
          <a:solidFill>
            <a:srgbClr val="B95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Dj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26" name="Rectángulo: esquinas redondeadas 25">
            <a:extLst>
              <a:ext uri="{FF2B5EF4-FFF2-40B4-BE49-F238E27FC236}">
                <a16:creationId xmlns:a16="http://schemas.microsoft.com/office/drawing/2014/main" id="{09BD71B7-779F-4731-BFC8-A1F8FE6E303A}"/>
              </a:ext>
            </a:extLst>
          </p:cNvPr>
          <p:cNvSpPr/>
          <p:nvPr/>
        </p:nvSpPr>
        <p:spPr>
          <a:xfrm>
            <a:off x="8750494" y="1460088"/>
            <a:ext cx="575189" cy="412955"/>
          </a:xfrm>
          <a:prstGeom prst="roundRect">
            <a:avLst/>
          </a:prstGeom>
          <a:solidFill>
            <a:srgbClr val="B95B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Dv</a:t>
            </a:r>
          </a:p>
        </p:txBody>
      </p:sp>
      <p:sp>
        <p:nvSpPr>
          <p:cNvPr id="27" name="Rectángulo: esquinas redondeadas 26">
            <a:extLst>
              <a:ext uri="{FF2B5EF4-FFF2-40B4-BE49-F238E27FC236}">
                <a16:creationId xmlns:a16="http://schemas.microsoft.com/office/drawing/2014/main" id="{923349B1-E6BD-493F-965E-E98C3D84066A}"/>
              </a:ext>
            </a:extLst>
          </p:cNvPr>
          <p:cNvSpPr/>
          <p:nvPr/>
        </p:nvSpPr>
        <p:spPr>
          <a:xfrm>
            <a:off x="4931993" y="1467463"/>
            <a:ext cx="1163136" cy="412955"/>
          </a:xfrm>
          <a:prstGeom prst="roundRect">
            <a:avLst/>
          </a:prstGeom>
          <a:solidFill>
            <a:srgbClr val="D60E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100" b="1" dirty="0">
                <a:solidFill>
                  <a:schemeClr val="tx1"/>
                </a:solidFill>
              </a:rPr>
              <a:t>Cap de setmana</a:t>
            </a:r>
          </a:p>
        </p:txBody>
      </p:sp>
      <p:sp>
        <p:nvSpPr>
          <p:cNvPr id="29" name="Rectángulo: esquinas redondeadas 28">
            <a:extLst>
              <a:ext uri="{FF2B5EF4-FFF2-40B4-BE49-F238E27FC236}">
                <a16:creationId xmlns:a16="http://schemas.microsoft.com/office/drawing/2014/main" id="{88AF680F-8FEB-499E-94FA-3BACA7271CDE}"/>
              </a:ext>
            </a:extLst>
          </p:cNvPr>
          <p:cNvSpPr/>
          <p:nvPr/>
        </p:nvSpPr>
        <p:spPr>
          <a:xfrm>
            <a:off x="9376213" y="1487995"/>
            <a:ext cx="1163136" cy="41295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100" b="1" dirty="0">
                <a:solidFill>
                  <a:schemeClr val="bg1"/>
                </a:solidFill>
              </a:rPr>
              <a:t>Cap de setmana</a:t>
            </a:r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262792D3-AC09-4CEE-98CE-220EA9DA3082}"/>
              </a:ext>
            </a:extLst>
          </p:cNvPr>
          <p:cNvSpPr/>
          <p:nvPr/>
        </p:nvSpPr>
        <p:spPr>
          <a:xfrm>
            <a:off x="2442382" y="1940798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BD37D2AB-DF23-4F1F-AAF0-111E53F2C227}"/>
              </a:ext>
            </a:extLst>
          </p:cNvPr>
          <p:cNvSpPr/>
          <p:nvPr/>
        </p:nvSpPr>
        <p:spPr>
          <a:xfrm>
            <a:off x="1787539" y="2681017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3AE53F87-EC54-41B8-A500-4E48A71DF48E}"/>
              </a:ext>
            </a:extLst>
          </p:cNvPr>
          <p:cNvSpPr/>
          <p:nvPr/>
        </p:nvSpPr>
        <p:spPr>
          <a:xfrm>
            <a:off x="2424252" y="3443831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788B9B18-E95F-48E7-84A8-A93848448833}"/>
              </a:ext>
            </a:extLst>
          </p:cNvPr>
          <p:cNvSpPr/>
          <p:nvPr/>
        </p:nvSpPr>
        <p:spPr>
          <a:xfrm>
            <a:off x="3678623" y="3422059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1908E9BE-1C35-4FFB-BBC9-CFC2C78FE060}"/>
              </a:ext>
            </a:extLst>
          </p:cNvPr>
          <p:cNvSpPr/>
          <p:nvPr/>
        </p:nvSpPr>
        <p:spPr>
          <a:xfrm>
            <a:off x="3069874" y="2705605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E9C6AE22-DB7C-41E0-9EF4-78A4F471E39C}"/>
              </a:ext>
            </a:extLst>
          </p:cNvPr>
          <p:cNvSpPr/>
          <p:nvPr/>
        </p:nvSpPr>
        <p:spPr>
          <a:xfrm>
            <a:off x="3663673" y="1976098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Elipse 39">
            <a:extLst>
              <a:ext uri="{FF2B5EF4-FFF2-40B4-BE49-F238E27FC236}">
                <a16:creationId xmlns:a16="http://schemas.microsoft.com/office/drawing/2014/main" id="{DA66FB25-2452-4974-9878-CCA5ADB6C49F}"/>
              </a:ext>
            </a:extLst>
          </p:cNvPr>
          <p:cNvSpPr/>
          <p:nvPr/>
        </p:nvSpPr>
        <p:spPr>
          <a:xfrm>
            <a:off x="1772614" y="4133042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Elipse 40">
            <a:extLst>
              <a:ext uri="{FF2B5EF4-FFF2-40B4-BE49-F238E27FC236}">
                <a16:creationId xmlns:a16="http://schemas.microsoft.com/office/drawing/2014/main" id="{70075644-229B-429E-BE8C-BAB3016C284E}"/>
              </a:ext>
            </a:extLst>
          </p:cNvPr>
          <p:cNvSpPr/>
          <p:nvPr/>
        </p:nvSpPr>
        <p:spPr>
          <a:xfrm>
            <a:off x="3042624" y="4133042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Elipse 42">
            <a:extLst>
              <a:ext uri="{FF2B5EF4-FFF2-40B4-BE49-F238E27FC236}">
                <a16:creationId xmlns:a16="http://schemas.microsoft.com/office/drawing/2014/main" id="{1227524A-621F-418C-B4B2-0AB5AF4A43B5}"/>
              </a:ext>
            </a:extLst>
          </p:cNvPr>
          <p:cNvSpPr/>
          <p:nvPr/>
        </p:nvSpPr>
        <p:spPr>
          <a:xfrm>
            <a:off x="4264632" y="4160443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Elipse 44">
            <a:extLst>
              <a:ext uri="{FF2B5EF4-FFF2-40B4-BE49-F238E27FC236}">
                <a16:creationId xmlns:a16="http://schemas.microsoft.com/office/drawing/2014/main" id="{05FEFB52-FB9A-459A-AB44-52A2792671A6}"/>
              </a:ext>
            </a:extLst>
          </p:cNvPr>
          <p:cNvSpPr/>
          <p:nvPr/>
        </p:nvSpPr>
        <p:spPr>
          <a:xfrm>
            <a:off x="7545537" y="2704983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Elipse 47">
            <a:extLst>
              <a:ext uri="{FF2B5EF4-FFF2-40B4-BE49-F238E27FC236}">
                <a16:creationId xmlns:a16="http://schemas.microsoft.com/office/drawing/2014/main" id="{0067DC45-B1C2-41B2-8414-66FC874C3BD2}"/>
              </a:ext>
            </a:extLst>
          </p:cNvPr>
          <p:cNvSpPr/>
          <p:nvPr/>
        </p:nvSpPr>
        <p:spPr>
          <a:xfrm>
            <a:off x="8176929" y="1976098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Elipse 48">
            <a:extLst>
              <a:ext uri="{FF2B5EF4-FFF2-40B4-BE49-F238E27FC236}">
                <a16:creationId xmlns:a16="http://schemas.microsoft.com/office/drawing/2014/main" id="{3D95FD5D-7560-4DF5-B7F9-EBF447E142CB}"/>
              </a:ext>
            </a:extLst>
          </p:cNvPr>
          <p:cNvSpPr/>
          <p:nvPr/>
        </p:nvSpPr>
        <p:spPr>
          <a:xfrm>
            <a:off x="6920906" y="1976695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Elipse 51">
            <a:extLst>
              <a:ext uri="{FF2B5EF4-FFF2-40B4-BE49-F238E27FC236}">
                <a16:creationId xmlns:a16="http://schemas.microsoft.com/office/drawing/2014/main" id="{475E867E-8048-4DB5-8705-EDFBF7424B00}"/>
              </a:ext>
            </a:extLst>
          </p:cNvPr>
          <p:cNvSpPr/>
          <p:nvPr/>
        </p:nvSpPr>
        <p:spPr>
          <a:xfrm>
            <a:off x="6279850" y="2677881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3" name="Elipse 52">
            <a:extLst>
              <a:ext uri="{FF2B5EF4-FFF2-40B4-BE49-F238E27FC236}">
                <a16:creationId xmlns:a16="http://schemas.microsoft.com/office/drawing/2014/main" id="{4651A773-7FB7-4C56-AE72-B3DAFCF4950C}"/>
              </a:ext>
            </a:extLst>
          </p:cNvPr>
          <p:cNvSpPr/>
          <p:nvPr/>
        </p:nvSpPr>
        <p:spPr>
          <a:xfrm>
            <a:off x="8783382" y="2715869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Elipse 53">
            <a:extLst>
              <a:ext uri="{FF2B5EF4-FFF2-40B4-BE49-F238E27FC236}">
                <a16:creationId xmlns:a16="http://schemas.microsoft.com/office/drawing/2014/main" id="{68CB2824-1F48-471C-A00C-BE85A25D0125}"/>
              </a:ext>
            </a:extLst>
          </p:cNvPr>
          <p:cNvSpPr/>
          <p:nvPr/>
        </p:nvSpPr>
        <p:spPr>
          <a:xfrm>
            <a:off x="8176054" y="3451150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Elipse 55">
            <a:extLst>
              <a:ext uri="{FF2B5EF4-FFF2-40B4-BE49-F238E27FC236}">
                <a16:creationId xmlns:a16="http://schemas.microsoft.com/office/drawing/2014/main" id="{410B4AE7-2B78-4770-AA26-76BC9A774BC5}"/>
              </a:ext>
            </a:extLst>
          </p:cNvPr>
          <p:cNvSpPr/>
          <p:nvPr/>
        </p:nvSpPr>
        <p:spPr>
          <a:xfrm>
            <a:off x="6920906" y="3422059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Elipse 57">
            <a:extLst>
              <a:ext uri="{FF2B5EF4-FFF2-40B4-BE49-F238E27FC236}">
                <a16:creationId xmlns:a16="http://schemas.microsoft.com/office/drawing/2014/main" id="{7A304F5D-6943-49FF-940A-17E63433CA6F}"/>
              </a:ext>
            </a:extLst>
          </p:cNvPr>
          <p:cNvSpPr/>
          <p:nvPr/>
        </p:nvSpPr>
        <p:spPr>
          <a:xfrm>
            <a:off x="8828099" y="4179661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Elipse 59">
            <a:extLst>
              <a:ext uri="{FF2B5EF4-FFF2-40B4-BE49-F238E27FC236}">
                <a16:creationId xmlns:a16="http://schemas.microsoft.com/office/drawing/2014/main" id="{30066F0B-AFC1-4133-A4CF-F5EE10FD8987}"/>
              </a:ext>
            </a:extLst>
          </p:cNvPr>
          <p:cNvSpPr/>
          <p:nvPr/>
        </p:nvSpPr>
        <p:spPr>
          <a:xfrm>
            <a:off x="7545536" y="4180059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1" name="Elipse 60">
            <a:extLst>
              <a:ext uri="{FF2B5EF4-FFF2-40B4-BE49-F238E27FC236}">
                <a16:creationId xmlns:a16="http://schemas.microsoft.com/office/drawing/2014/main" id="{BDD02112-F976-490D-B810-1B8728A299D4}"/>
              </a:ext>
            </a:extLst>
          </p:cNvPr>
          <p:cNvSpPr/>
          <p:nvPr/>
        </p:nvSpPr>
        <p:spPr>
          <a:xfrm>
            <a:off x="6322023" y="4175240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2" name="Flecha: pentágono 61">
            <a:extLst>
              <a:ext uri="{FF2B5EF4-FFF2-40B4-BE49-F238E27FC236}">
                <a16:creationId xmlns:a16="http://schemas.microsoft.com/office/drawing/2014/main" id="{0FB70528-6248-4D44-82FF-CFE116A75415}"/>
              </a:ext>
            </a:extLst>
          </p:cNvPr>
          <p:cNvSpPr/>
          <p:nvPr/>
        </p:nvSpPr>
        <p:spPr>
          <a:xfrm>
            <a:off x="6296028" y="4876800"/>
            <a:ext cx="1880026" cy="485785"/>
          </a:xfrm>
          <a:prstGeom prst="homePlat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400" b="1" dirty="0">
                <a:solidFill>
                  <a:schemeClr val="bg1"/>
                </a:solidFill>
              </a:rPr>
              <a:t>Vacances</a:t>
            </a:r>
          </a:p>
          <a:p>
            <a:pPr algn="ctr"/>
            <a:r>
              <a:rPr lang="ca-ES" sz="1400" b="1" dirty="0">
                <a:solidFill>
                  <a:schemeClr val="bg1"/>
                </a:solidFill>
              </a:rPr>
              <a:t>Setmana Santa</a:t>
            </a:r>
          </a:p>
        </p:txBody>
      </p:sp>
      <p:sp>
        <p:nvSpPr>
          <p:cNvPr id="63" name="Botón de acción: ir a inicio 62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D236E17A-FB9E-4452-8793-0BE28D7155FC}"/>
              </a:ext>
            </a:extLst>
          </p:cNvPr>
          <p:cNvSpPr/>
          <p:nvPr/>
        </p:nvSpPr>
        <p:spPr>
          <a:xfrm>
            <a:off x="7497314" y="1936303"/>
            <a:ext cx="563880" cy="520618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4" name="Botón de acción: ir a inicio 63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C72ABAF0-9FAA-4ACF-8C23-E932D314B461}"/>
              </a:ext>
            </a:extLst>
          </p:cNvPr>
          <p:cNvSpPr/>
          <p:nvPr/>
        </p:nvSpPr>
        <p:spPr>
          <a:xfrm>
            <a:off x="1745962" y="1936303"/>
            <a:ext cx="563880" cy="520618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5" name="Botón de acción: ir a inicio 6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92D0271-51CE-4382-A191-E1A618820669}"/>
              </a:ext>
            </a:extLst>
          </p:cNvPr>
          <p:cNvSpPr/>
          <p:nvPr/>
        </p:nvSpPr>
        <p:spPr>
          <a:xfrm>
            <a:off x="3640663" y="2668891"/>
            <a:ext cx="563880" cy="520618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Botón de acción: ir a inicio 65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03B1D80F-A8F7-4000-A541-FED8CE9F58E3}"/>
              </a:ext>
            </a:extLst>
          </p:cNvPr>
          <p:cNvSpPr/>
          <p:nvPr/>
        </p:nvSpPr>
        <p:spPr>
          <a:xfrm>
            <a:off x="3623487" y="4133042"/>
            <a:ext cx="563880" cy="520618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7" name="Botón de acción: ir a inicio 66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1E805E12-EB51-413C-8E68-EE1F5E5AD530}"/>
              </a:ext>
            </a:extLst>
          </p:cNvPr>
          <p:cNvSpPr/>
          <p:nvPr/>
        </p:nvSpPr>
        <p:spPr>
          <a:xfrm>
            <a:off x="2374470" y="4094576"/>
            <a:ext cx="563880" cy="520618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Botón de acción: ir a inicio 67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5F07994-2E5D-47F7-A1CB-43889C3C914C}"/>
              </a:ext>
            </a:extLst>
          </p:cNvPr>
          <p:cNvSpPr/>
          <p:nvPr/>
        </p:nvSpPr>
        <p:spPr>
          <a:xfrm>
            <a:off x="2995525" y="3400711"/>
            <a:ext cx="563880" cy="520618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9" name="Botón de acción: ir a inicio 68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224E53EA-98F8-4FC2-8894-B1B0DC2951DE}"/>
              </a:ext>
            </a:extLst>
          </p:cNvPr>
          <p:cNvSpPr/>
          <p:nvPr/>
        </p:nvSpPr>
        <p:spPr>
          <a:xfrm>
            <a:off x="8730356" y="3389366"/>
            <a:ext cx="563880" cy="520618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0" name="Botón de acción: ir a inicio 69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8050CCB4-68DA-4753-8B3F-9434A8A992DB}"/>
              </a:ext>
            </a:extLst>
          </p:cNvPr>
          <p:cNvSpPr/>
          <p:nvPr/>
        </p:nvSpPr>
        <p:spPr>
          <a:xfrm>
            <a:off x="8108865" y="2682396"/>
            <a:ext cx="563880" cy="520618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1" name="Botón de acción: ir a inicio 70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E0AA21B0-BAEB-4127-8D76-6D7A7E302208}"/>
              </a:ext>
            </a:extLst>
          </p:cNvPr>
          <p:cNvSpPr/>
          <p:nvPr/>
        </p:nvSpPr>
        <p:spPr>
          <a:xfrm>
            <a:off x="2403463" y="2668891"/>
            <a:ext cx="563880" cy="520618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2" name="Botón de acción: ir a inicio 7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CF8385BD-88C3-4DDA-86A4-B9498644DE86}"/>
              </a:ext>
            </a:extLst>
          </p:cNvPr>
          <p:cNvSpPr/>
          <p:nvPr/>
        </p:nvSpPr>
        <p:spPr>
          <a:xfrm>
            <a:off x="4258536" y="1930970"/>
            <a:ext cx="563880" cy="520618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Botón de acción: ir a inicio 72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2AEC6060-53FC-4B1A-A680-8F7B128356D7}"/>
              </a:ext>
            </a:extLst>
          </p:cNvPr>
          <p:cNvSpPr/>
          <p:nvPr/>
        </p:nvSpPr>
        <p:spPr>
          <a:xfrm>
            <a:off x="3009876" y="1936303"/>
            <a:ext cx="563880" cy="520618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67F486C4-6268-48A2-B4D1-5F5AADDBAC9C}"/>
              </a:ext>
            </a:extLst>
          </p:cNvPr>
          <p:cNvSpPr/>
          <p:nvPr/>
        </p:nvSpPr>
        <p:spPr>
          <a:xfrm>
            <a:off x="4214102" y="2582125"/>
            <a:ext cx="638426" cy="682758"/>
          </a:xfrm>
          <a:prstGeom prst="rect">
            <a:avLst/>
          </a:prstGeom>
          <a:solidFill>
            <a:srgbClr val="D60E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dirty="0"/>
              <a:t>Festiu</a:t>
            </a:r>
          </a:p>
        </p:txBody>
      </p:sp>
      <p:sp>
        <p:nvSpPr>
          <p:cNvPr id="74" name="Rectángulo 73">
            <a:extLst>
              <a:ext uri="{FF2B5EF4-FFF2-40B4-BE49-F238E27FC236}">
                <a16:creationId xmlns:a16="http://schemas.microsoft.com/office/drawing/2014/main" id="{D4AD897C-CABB-4ECE-A175-6185FE292712}"/>
              </a:ext>
            </a:extLst>
          </p:cNvPr>
          <p:cNvSpPr/>
          <p:nvPr/>
        </p:nvSpPr>
        <p:spPr>
          <a:xfrm>
            <a:off x="1728507" y="3308296"/>
            <a:ext cx="638426" cy="682758"/>
          </a:xfrm>
          <a:prstGeom prst="rect">
            <a:avLst/>
          </a:prstGeom>
          <a:solidFill>
            <a:srgbClr val="D60E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dirty="0"/>
              <a:t>Festiu</a:t>
            </a:r>
          </a:p>
        </p:txBody>
      </p:sp>
      <p:sp>
        <p:nvSpPr>
          <p:cNvPr id="75" name="Rectángulo: esquinas redondeadas 74">
            <a:extLst>
              <a:ext uri="{FF2B5EF4-FFF2-40B4-BE49-F238E27FC236}">
                <a16:creationId xmlns:a16="http://schemas.microsoft.com/office/drawing/2014/main" id="{9AA89EE4-2F70-458D-9079-0FF78E82566F}"/>
              </a:ext>
            </a:extLst>
          </p:cNvPr>
          <p:cNvSpPr/>
          <p:nvPr/>
        </p:nvSpPr>
        <p:spPr>
          <a:xfrm>
            <a:off x="9387791" y="1467463"/>
            <a:ext cx="1163136" cy="412955"/>
          </a:xfrm>
          <a:prstGeom prst="roundRect">
            <a:avLst/>
          </a:prstGeom>
          <a:solidFill>
            <a:srgbClr val="D60E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100" b="1" dirty="0">
                <a:solidFill>
                  <a:schemeClr val="tx1"/>
                </a:solidFill>
              </a:rPr>
              <a:t>Cap de setmana</a:t>
            </a:r>
          </a:p>
        </p:txBody>
      </p:sp>
      <p:sp>
        <p:nvSpPr>
          <p:cNvPr id="76" name="Botón de acción: ir a inicio 75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6392F09E-FB34-446C-8092-F65DECD4A37E}"/>
              </a:ext>
            </a:extLst>
          </p:cNvPr>
          <p:cNvSpPr/>
          <p:nvPr/>
        </p:nvSpPr>
        <p:spPr>
          <a:xfrm>
            <a:off x="6288819" y="1933349"/>
            <a:ext cx="563880" cy="520618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7" name="Botón de acción: ir a inicio 76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655292E-929A-4E4E-9B1E-99CB7E97CE65}"/>
              </a:ext>
            </a:extLst>
          </p:cNvPr>
          <p:cNvSpPr/>
          <p:nvPr/>
        </p:nvSpPr>
        <p:spPr>
          <a:xfrm>
            <a:off x="8753755" y="1940798"/>
            <a:ext cx="563880" cy="520618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8" name="Botón de acción: ir a inicio 77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B90374E9-8130-4860-A561-78088F5EB3BD}"/>
              </a:ext>
            </a:extLst>
          </p:cNvPr>
          <p:cNvSpPr/>
          <p:nvPr/>
        </p:nvSpPr>
        <p:spPr>
          <a:xfrm>
            <a:off x="6902450" y="2649561"/>
            <a:ext cx="563880" cy="520618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9" name="Botón de acción: ir a inicio 78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DDF32E44-A30D-4539-9E2C-71146D01962C}"/>
              </a:ext>
            </a:extLst>
          </p:cNvPr>
          <p:cNvSpPr/>
          <p:nvPr/>
        </p:nvSpPr>
        <p:spPr>
          <a:xfrm>
            <a:off x="6242175" y="3369755"/>
            <a:ext cx="563880" cy="520618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0" name="Botón de acción: ir a inicio 79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51A960E6-E6DA-4611-BDD8-2EF83DA6CD0F}"/>
              </a:ext>
            </a:extLst>
          </p:cNvPr>
          <p:cNvSpPr/>
          <p:nvPr/>
        </p:nvSpPr>
        <p:spPr>
          <a:xfrm>
            <a:off x="7469215" y="3396087"/>
            <a:ext cx="563880" cy="520618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1" name="Botón de acción: ir a inicio 80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EA03853C-12BB-425F-9E6F-5B2A1200BCD2}"/>
              </a:ext>
            </a:extLst>
          </p:cNvPr>
          <p:cNvSpPr/>
          <p:nvPr/>
        </p:nvSpPr>
        <p:spPr>
          <a:xfrm>
            <a:off x="6875827" y="4194944"/>
            <a:ext cx="563880" cy="520618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2" name="Botón de acción: ir a inicio 8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0CBA166E-5DBC-4C2A-9C0F-4D4791A1AE8C}"/>
              </a:ext>
            </a:extLst>
          </p:cNvPr>
          <p:cNvSpPr/>
          <p:nvPr/>
        </p:nvSpPr>
        <p:spPr>
          <a:xfrm>
            <a:off x="8116571" y="4192742"/>
            <a:ext cx="563880" cy="520618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FEB37B75-4EC0-4658-8690-1C6A0C9EC2A1}"/>
              </a:ext>
            </a:extLst>
          </p:cNvPr>
          <p:cNvSpPr/>
          <p:nvPr/>
        </p:nvSpPr>
        <p:spPr>
          <a:xfrm>
            <a:off x="2304681" y="5999619"/>
            <a:ext cx="4844948" cy="520618"/>
          </a:xfrm>
          <a:prstGeom prst="roundRect">
            <a:avLst/>
          </a:prstGeom>
          <a:solidFill>
            <a:srgbClr val="B6B9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Eras Bold ITC" panose="020B0907030504020204" pitchFamily="34" charset="0"/>
              </a:rPr>
              <a:t>CALENDARI MODEL HÍBRID 1er BATXILLERAT</a:t>
            </a:r>
            <a:endParaRPr lang="ca-ES" dirty="0">
              <a:solidFill>
                <a:schemeClr val="bg1"/>
              </a:solidFill>
              <a:latin typeface="Eras Bold ITC" panose="020B0907030504020204" pitchFamily="34" charset="0"/>
            </a:endParaRPr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6F330658-36B8-4C26-8C2D-BEBE57AE385A}"/>
              </a:ext>
            </a:extLst>
          </p:cNvPr>
          <p:cNvSpPr/>
          <p:nvPr/>
        </p:nvSpPr>
        <p:spPr>
          <a:xfrm>
            <a:off x="7236041" y="5423116"/>
            <a:ext cx="3422126" cy="1035448"/>
          </a:xfrm>
          <a:prstGeom prst="roundRect">
            <a:avLst/>
          </a:prstGeom>
          <a:solidFill>
            <a:schemeClr val="tx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883EAAC0-85EB-4CB6-A10C-8958BC381996}"/>
              </a:ext>
            </a:extLst>
          </p:cNvPr>
          <p:cNvSpPr/>
          <p:nvPr/>
        </p:nvSpPr>
        <p:spPr>
          <a:xfrm>
            <a:off x="7418489" y="5583382"/>
            <a:ext cx="340056" cy="416237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BBEB8AF1-37B8-4076-9E56-423CF39A7193}"/>
              </a:ext>
            </a:extLst>
          </p:cNvPr>
          <p:cNvCxnSpPr>
            <a:cxnSpLocks/>
            <a:stCxn id="10" idx="6"/>
          </p:cNvCxnSpPr>
          <p:nvPr/>
        </p:nvCxnSpPr>
        <p:spPr>
          <a:xfrm>
            <a:off x="7758545" y="5791501"/>
            <a:ext cx="250922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ángulo: esquinas redondeadas 27">
            <a:extLst>
              <a:ext uri="{FF2B5EF4-FFF2-40B4-BE49-F238E27FC236}">
                <a16:creationId xmlns:a16="http://schemas.microsoft.com/office/drawing/2014/main" id="{E2C4447C-2F78-4B70-B9A4-1E4872F83A40}"/>
              </a:ext>
            </a:extLst>
          </p:cNvPr>
          <p:cNvSpPr/>
          <p:nvPr/>
        </p:nvSpPr>
        <p:spPr>
          <a:xfrm>
            <a:off x="8108865" y="5664200"/>
            <a:ext cx="2430484" cy="2538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bg1"/>
                </a:solidFill>
              </a:rPr>
              <a:t>Assistència al centre</a:t>
            </a:r>
          </a:p>
        </p:txBody>
      </p:sp>
      <p:sp>
        <p:nvSpPr>
          <p:cNvPr id="84" name="Botón de acción: ir a inicio 83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06FA345-E724-4B26-8E82-F3FD4DD2EC02}"/>
              </a:ext>
            </a:extLst>
          </p:cNvPr>
          <p:cNvSpPr/>
          <p:nvPr/>
        </p:nvSpPr>
        <p:spPr>
          <a:xfrm>
            <a:off x="7383686" y="6063999"/>
            <a:ext cx="414030" cy="301474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5" name="Rectángulo: esquinas redondeadas 84">
            <a:extLst>
              <a:ext uri="{FF2B5EF4-FFF2-40B4-BE49-F238E27FC236}">
                <a16:creationId xmlns:a16="http://schemas.microsoft.com/office/drawing/2014/main" id="{207DEE7F-1ED8-4A32-920E-62AD1A30CA41}"/>
              </a:ext>
            </a:extLst>
          </p:cNvPr>
          <p:cNvSpPr/>
          <p:nvPr/>
        </p:nvSpPr>
        <p:spPr>
          <a:xfrm>
            <a:off x="8099323" y="6061382"/>
            <a:ext cx="2430484" cy="2538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bg1"/>
                </a:solidFill>
              </a:rPr>
              <a:t>Docència telemàtica</a:t>
            </a:r>
          </a:p>
        </p:txBody>
      </p:sp>
      <p:cxnSp>
        <p:nvCxnSpPr>
          <p:cNvPr id="86" name="Conector recto de flecha 85">
            <a:extLst>
              <a:ext uri="{FF2B5EF4-FFF2-40B4-BE49-F238E27FC236}">
                <a16:creationId xmlns:a16="http://schemas.microsoft.com/office/drawing/2014/main" id="{8209C93F-FA26-4F9B-B2C7-228C77F51924}"/>
              </a:ext>
            </a:extLst>
          </p:cNvPr>
          <p:cNvCxnSpPr>
            <a:cxnSpLocks/>
          </p:cNvCxnSpPr>
          <p:nvPr/>
        </p:nvCxnSpPr>
        <p:spPr>
          <a:xfrm>
            <a:off x="7810272" y="6188297"/>
            <a:ext cx="250922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>
            <a:extLst>
              <a:ext uri="{FF2B5EF4-FFF2-40B4-BE49-F238E27FC236}">
                <a16:creationId xmlns:a16="http://schemas.microsoft.com/office/drawing/2014/main" id="{94191D12-05B4-4FF2-A967-D517D8D357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056"/>
            <a:ext cx="12193857" cy="685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597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AE08CAD-9E1A-403C-81FF-4B14F8460D2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grayscl/>
          </a:blip>
          <a:srcRect t="15278" b="28472"/>
          <a:stretch/>
        </p:blipFill>
        <p:spPr>
          <a:xfrm>
            <a:off x="37460" y="10"/>
            <a:ext cx="12191980" cy="685799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EB8502B9-B615-4116-A749-5EC2521460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620" y="753110"/>
            <a:ext cx="9197264" cy="5601970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63" name="Rectángulo: esquinas redondeadas 62">
            <a:extLst>
              <a:ext uri="{FF2B5EF4-FFF2-40B4-BE49-F238E27FC236}">
                <a16:creationId xmlns:a16="http://schemas.microsoft.com/office/drawing/2014/main" id="{C464C84C-6403-48AE-A8D1-689F42F0980D}"/>
              </a:ext>
            </a:extLst>
          </p:cNvPr>
          <p:cNvSpPr/>
          <p:nvPr/>
        </p:nvSpPr>
        <p:spPr>
          <a:xfrm>
            <a:off x="1840127" y="811157"/>
            <a:ext cx="2153264" cy="412955"/>
          </a:xfrm>
          <a:prstGeom prst="roundRect">
            <a:avLst/>
          </a:prstGeom>
          <a:solidFill>
            <a:srgbClr val="B149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>
                <a:solidFill>
                  <a:schemeClr val="tx1"/>
                </a:solidFill>
              </a:rPr>
              <a:t>Abril 2021</a:t>
            </a:r>
          </a:p>
        </p:txBody>
      </p:sp>
      <p:sp>
        <p:nvSpPr>
          <p:cNvPr id="64" name="Rectángulo: esquinas redondeadas 63">
            <a:extLst>
              <a:ext uri="{FF2B5EF4-FFF2-40B4-BE49-F238E27FC236}">
                <a16:creationId xmlns:a16="http://schemas.microsoft.com/office/drawing/2014/main" id="{50290D04-06AB-4A05-854D-958B722FFB60}"/>
              </a:ext>
            </a:extLst>
          </p:cNvPr>
          <p:cNvSpPr/>
          <p:nvPr/>
        </p:nvSpPr>
        <p:spPr>
          <a:xfrm>
            <a:off x="2080330" y="1282160"/>
            <a:ext cx="876230" cy="35490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bg1"/>
                </a:solidFill>
              </a:rPr>
              <a:t>Dill</a:t>
            </a:r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65" name="Rectángulo: esquinas redondeadas 64">
            <a:extLst>
              <a:ext uri="{FF2B5EF4-FFF2-40B4-BE49-F238E27FC236}">
                <a16:creationId xmlns:a16="http://schemas.microsoft.com/office/drawing/2014/main" id="{994A7E6F-B02A-49A9-907B-8EFB4AA21D27}"/>
              </a:ext>
            </a:extLst>
          </p:cNvPr>
          <p:cNvSpPr/>
          <p:nvPr/>
        </p:nvSpPr>
        <p:spPr>
          <a:xfrm>
            <a:off x="3318224" y="1282160"/>
            <a:ext cx="856674" cy="35490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bg1"/>
                </a:solidFill>
              </a:rPr>
              <a:t>Dim</a:t>
            </a:r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66" name="Rectángulo: esquinas redondeadas 65">
            <a:extLst>
              <a:ext uri="{FF2B5EF4-FFF2-40B4-BE49-F238E27FC236}">
                <a16:creationId xmlns:a16="http://schemas.microsoft.com/office/drawing/2014/main" id="{8CC3C4CB-A5D6-4EA4-ADFF-6685932C640E}"/>
              </a:ext>
            </a:extLst>
          </p:cNvPr>
          <p:cNvSpPr/>
          <p:nvPr/>
        </p:nvSpPr>
        <p:spPr>
          <a:xfrm>
            <a:off x="4557789" y="1282159"/>
            <a:ext cx="1078078" cy="35490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bg1"/>
                </a:solidFill>
              </a:rPr>
              <a:t>Dc</a:t>
            </a:r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67" name="Rectángulo: esquinas redondeadas 66">
            <a:extLst>
              <a:ext uri="{FF2B5EF4-FFF2-40B4-BE49-F238E27FC236}">
                <a16:creationId xmlns:a16="http://schemas.microsoft.com/office/drawing/2014/main" id="{52626308-8329-434B-ABCC-A8114A82B40F}"/>
              </a:ext>
            </a:extLst>
          </p:cNvPr>
          <p:cNvSpPr/>
          <p:nvPr/>
        </p:nvSpPr>
        <p:spPr>
          <a:xfrm>
            <a:off x="5904676" y="1282160"/>
            <a:ext cx="798497" cy="35490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bg1"/>
                </a:solidFill>
              </a:rPr>
              <a:t>Dj</a:t>
            </a:r>
          </a:p>
        </p:txBody>
      </p:sp>
      <p:sp>
        <p:nvSpPr>
          <p:cNvPr id="68" name="Rectángulo: esquinas redondeadas 67">
            <a:extLst>
              <a:ext uri="{FF2B5EF4-FFF2-40B4-BE49-F238E27FC236}">
                <a16:creationId xmlns:a16="http://schemas.microsoft.com/office/drawing/2014/main" id="{0D956A73-BB45-4985-8D2F-37D6C397D45B}"/>
              </a:ext>
            </a:extLst>
          </p:cNvPr>
          <p:cNvSpPr/>
          <p:nvPr/>
        </p:nvSpPr>
        <p:spPr>
          <a:xfrm>
            <a:off x="7224733" y="1282159"/>
            <a:ext cx="876230" cy="35491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solidFill>
                  <a:schemeClr val="bg1"/>
                </a:solidFill>
              </a:rPr>
              <a:t>Dv</a:t>
            </a:r>
            <a:endParaRPr lang="es-ES" sz="2800" b="1" dirty="0">
              <a:solidFill>
                <a:schemeClr val="bg1"/>
              </a:solidFill>
            </a:endParaRPr>
          </a:p>
        </p:txBody>
      </p:sp>
      <p:sp>
        <p:nvSpPr>
          <p:cNvPr id="69" name="Rectángulo: esquinas redondeadas 68">
            <a:extLst>
              <a:ext uri="{FF2B5EF4-FFF2-40B4-BE49-F238E27FC236}">
                <a16:creationId xmlns:a16="http://schemas.microsoft.com/office/drawing/2014/main" id="{381EEE40-1C78-4571-9D11-9EC40E326E62}"/>
              </a:ext>
            </a:extLst>
          </p:cNvPr>
          <p:cNvSpPr/>
          <p:nvPr/>
        </p:nvSpPr>
        <p:spPr>
          <a:xfrm>
            <a:off x="8396368" y="1197107"/>
            <a:ext cx="2153264" cy="439961"/>
          </a:xfrm>
          <a:prstGeom prst="roundRect">
            <a:avLst/>
          </a:prstGeom>
          <a:solidFill>
            <a:srgbClr val="D60E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600" b="1" dirty="0">
                <a:solidFill>
                  <a:schemeClr val="tx1"/>
                </a:solidFill>
              </a:rPr>
              <a:t>Cap de setmana</a:t>
            </a:r>
          </a:p>
        </p:txBody>
      </p:sp>
      <p:sp>
        <p:nvSpPr>
          <p:cNvPr id="70" name="Flecha: pentágono 69">
            <a:extLst>
              <a:ext uri="{FF2B5EF4-FFF2-40B4-BE49-F238E27FC236}">
                <a16:creationId xmlns:a16="http://schemas.microsoft.com/office/drawing/2014/main" id="{32C2F84D-7B58-45BC-8433-01D34640125C}"/>
              </a:ext>
            </a:extLst>
          </p:cNvPr>
          <p:cNvSpPr/>
          <p:nvPr/>
        </p:nvSpPr>
        <p:spPr>
          <a:xfrm>
            <a:off x="5782822" y="1923225"/>
            <a:ext cx="4750558" cy="476209"/>
          </a:xfrm>
          <a:prstGeom prst="homePlat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solidFill>
                  <a:schemeClr val="bg1"/>
                </a:solidFill>
              </a:rPr>
              <a:t>Vacances</a:t>
            </a:r>
          </a:p>
          <a:p>
            <a:pPr algn="ctr"/>
            <a:r>
              <a:rPr lang="es-ES" sz="1600" b="1" dirty="0">
                <a:solidFill>
                  <a:schemeClr val="bg1"/>
                </a:solidFill>
              </a:rPr>
              <a:t>Setmana Santa</a:t>
            </a:r>
          </a:p>
        </p:txBody>
      </p:sp>
      <p:sp>
        <p:nvSpPr>
          <p:cNvPr id="71" name="Flecha: pentágono 70">
            <a:extLst>
              <a:ext uri="{FF2B5EF4-FFF2-40B4-BE49-F238E27FC236}">
                <a16:creationId xmlns:a16="http://schemas.microsoft.com/office/drawing/2014/main" id="{09E7DBBF-9B1B-4EFA-8CC5-4526FFF59C00}"/>
              </a:ext>
            </a:extLst>
          </p:cNvPr>
          <p:cNvSpPr/>
          <p:nvPr/>
        </p:nvSpPr>
        <p:spPr>
          <a:xfrm>
            <a:off x="1840127" y="2545080"/>
            <a:ext cx="1284073" cy="883920"/>
          </a:xfrm>
          <a:prstGeom prst="homePlat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bg1"/>
                </a:solidFill>
              </a:rPr>
              <a:t>Vacances</a:t>
            </a:r>
          </a:p>
          <a:p>
            <a:pPr algn="ctr"/>
            <a:r>
              <a:rPr lang="es-ES" sz="1400" b="1" dirty="0">
                <a:solidFill>
                  <a:schemeClr val="bg1"/>
                </a:solidFill>
              </a:rPr>
              <a:t>Setmana Santa</a:t>
            </a:r>
          </a:p>
        </p:txBody>
      </p:sp>
      <p:sp>
        <p:nvSpPr>
          <p:cNvPr id="72" name="Elipse 71">
            <a:extLst>
              <a:ext uri="{FF2B5EF4-FFF2-40B4-BE49-F238E27FC236}">
                <a16:creationId xmlns:a16="http://schemas.microsoft.com/office/drawing/2014/main" id="{C84D5072-F424-440D-8E41-057AC82E285C}"/>
              </a:ext>
            </a:extLst>
          </p:cNvPr>
          <p:cNvSpPr/>
          <p:nvPr/>
        </p:nvSpPr>
        <p:spPr>
          <a:xfrm>
            <a:off x="1831538" y="3419739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4" name="Elipse 73">
            <a:extLst>
              <a:ext uri="{FF2B5EF4-FFF2-40B4-BE49-F238E27FC236}">
                <a16:creationId xmlns:a16="http://schemas.microsoft.com/office/drawing/2014/main" id="{E655490C-5F6B-474A-984D-F32B16BEA261}"/>
              </a:ext>
            </a:extLst>
          </p:cNvPr>
          <p:cNvSpPr/>
          <p:nvPr/>
        </p:nvSpPr>
        <p:spPr>
          <a:xfrm>
            <a:off x="5635867" y="2503973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6" name="Elipse 75">
            <a:extLst>
              <a:ext uri="{FF2B5EF4-FFF2-40B4-BE49-F238E27FC236}">
                <a16:creationId xmlns:a16="http://schemas.microsoft.com/office/drawing/2014/main" id="{1EBEBBAE-C9AB-4592-8AC4-476AAFB80135}"/>
              </a:ext>
            </a:extLst>
          </p:cNvPr>
          <p:cNvSpPr/>
          <p:nvPr/>
        </p:nvSpPr>
        <p:spPr>
          <a:xfrm>
            <a:off x="3099473" y="2503441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7" name="Elipse 76">
            <a:extLst>
              <a:ext uri="{FF2B5EF4-FFF2-40B4-BE49-F238E27FC236}">
                <a16:creationId xmlns:a16="http://schemas.microsoft.com/office/drawing/2014/main" id="{447A31DF-1E8B-4641-A027-05191E4FDA6F}"/>
              </a:ext>
            </a:extLst>
          </p:cNvPr>
          <p:cNvSpPr/>
          <p:nvPr/>
        </p:nvSpPr>
        <p:spPr>
          <a:xfrm>
            <a:off x="3095770" y="4375781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8" name="Elipse 77">
            <a:extLst>
              <a:ext uri="{FF2B5EF4-FFF2-40B4-BE49-F238E27FC236}">
                <a16:creationId xmlns:a16="http://schemas.microsoft.com/office/drawing/2014/main" id="{09EF3137-10F7-44FF-87DE-9C08DE1B2985}"/>
              </a:ext>
            </a:extLst>
          </p:cNvPr>
          <p:cNvSpPr/>
          <p:nvPr/>
        </p:nvSpPr>
        <p:spPr>
          <a:xfrm>
            <a:off x="6945696" y="3429000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9" name="Elipse 78">
            <a:extLst>
              <a:ext uri="{FF2B5EF4-FFF2-40B4-BE49-F238E27FC236}">
                <a16:creationId xmlns:a16="http://schemas.microsoft.com/office/drawing/2014/main" id="{4F54C729-1815-4117-844D-F4E834A3683F}"/>
              </a:ext>
            </a:extLst>
          </p:cNvPr>
          <p:cNvSpPr/>
          <p:nvPr/>
        </p:nvSpPr>
        <p:spPr>
          <a:xfrm>
            <a:off x="4354100" y="3419739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2" name="Elipse 81">
            <a:extLst>
              <a:ext uri="{FF2B5EF4-FFF2-40B4-BE49-F238E27FC236}">
                <a16:creationId xmlns:a16="http://schemas.microsoft.com/office/drawing/2014/main" id="{C50F1FA4-5AE2-4201-AE65-4A5619EC3B64}"/>
              </a:ext>
            </a:extLst>
          </p:cNvPr>
          <p:cNvSpPr/>
          <p:nvPr/>
        </p:nvSpPr>
        <p:spPr>
          <a:xfrm>
            <a:off x="5625460" y="4375781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3" name="Elipse 82">
            <a:extLst>
              <a:ext uri="{FF2B5EF4-FFF2-40B4-BE49-F238E27FC236}">
                <a16:creationId xmlns:a16="http://schemas.microsoft.com/office/drawing/2014/main" id="{786A269D-DF52-4CF7-A123-8CD37726B671}"/>
              </a:ext>
            </a:extLst>
          </p:cNvPr>
          <p:cNvSpPr/>
          <p:nvPr/>
        </p:nvSpPr>
        <p:spPr>
          <a:xfrm>
            <a:off x="4344939" y="5333409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4" name="Elipse 83">
            <a:extLst>
              <a:ext uri="{FF2B5EF4-FFF2-40B4-BE49-F238E27FC236}">
                <a16:creationId xmlns:a16="http://schemas.microsoft.com/office/drawing/2014/main" id="{2E92C92D-8645-4911-B6B0-A158985F0FFF}"/>
              </a:ext>
            </a:extLst>
          </p:cNvPr>
          <p:cNvSpPr/>
          <p:nvPr/>
        </p:nvSpPr>
        <p:spPr>
          <a:xfrm>
            <a:off x="6905983" y="5333409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5" name="Elipse 84">
            <a:extLst>
              <a:ext uri="{FF2B5EF4-FFF2-40B4-BE49-F238E27FC236}">
                <a16:creationId xmlns:a16="http://schemas.microsoft.com/office/drawing/2014/main" id="{04DC07BC-D44D-4DBA-8958-4F20EF4ADE93}"/>
              </a:ext>
            </a:extLst>
          </p:cNvPr>
          <p:cNvSpPr/>
          <p:nvPr/>
        </p:nvSpPr>
        <p:spPr>
          <a:xfrm>
            <a:off x="1829978" y="5333409"/>
            <a:ext cx="497583" cy="511628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Botón de acción: ir a inicio 27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04BB840C-2CFC-453A-8E44-0C30A944F276}"/>
              </a:ext>
            </a:extLst>
          </p:cNvPr>
          <p:cNvSpPr/>
          <p:nvPr/>
        </p:nvSpPr>
        <p:spPr>
          <a:xfrm>
            <a:off x="7622449" y="4409277"/>
            <a:ext cx="563880" cy="520618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Botón de acción: ir a inicio 28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922227A3-85E0-4BD7-8C3A-8317F76D22D5}"/>
              </a:ext>
            </a:extLst>
          </p:cNvPr>
          <p:cNvSpPr/>
          <p:nvPr/>
        </p:nvSpPr>
        <p:spPr>
          <a:xfrm>
            <a:off x="2535593" y="4443495"/>
            <a:ext cx="563880" cy="520618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Botón de acción: ir a inicio 29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CDC937AA-6AEF-4D55-893E-EC7E43A402D2}"/>
              </a:ext>
            </a:extLst>
          </p:cNvPr>
          <p:cNvSpPr/>
          <p:nvPr/>
        </p:nvSpPr>
        <p:spPr>
          <a:xfrm>
            <a:off x="3790220" y="3473980"/>
            <a:ext cx="563880" cy="520618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Botón de acción: ir a inicio 30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0E8CF63C-4A2F-4FF7-AFD1-D315D843B7EB}"/>
              </a:ext>
            </a:extLst>
          </p:cNvPr>
          <p:cNvSpPr/>
          <p:nvPr/>
        </p:nvSpPr>
        <p:spPr>
          <a:xfrm>
            <a:off x="6303924" y="3496888"/>
            <a:ext cx="563880" cy="520618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Botón de acción: ir a inicio 31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9DC4AE49-917D-4FE8-B885-3DC73461DE3B}"/>
              </a:ext>
            </a:extLst>
          </p:cNvPr>
          <p:cNvSpPr/>
          <p:nvPr/>
        </p:nvSpPr>
        <p:spPr>
          <a:xfrm>
            <a:off x="7594221" y="2536214"/>
            <a:ext cx="563880" cy="520618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Botón de acción: ir a inicio 32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9B0CFE70-391B-46F9-8DE8-DD4E334B1A31}"/>
              </a:ext>
            </a:extLst>
          </p:cNvPr>
          <p:cNvSpPr/>
          <p:nvPr/>
        </p:nvSpPr>
        <p:spPr>
          <a:xfrm>
            <a:off x="5021890" y="2532856"/>
            <a:ext cx="563880" cy="520618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Botón de acción: ir a inicio 33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31060DFE-C1A7-45CC-8A1F-4A1947C6F39A}"/>
              </a:ext>
            </a:extLst>
          </p:cNvPr>
          <p:cNvSpPr/>
          <p:nvPr/>
        </p:nvSpPr>
        <p:spPr>
          <a:xfrm>
            <a:off x="5031711" y="4436754"/>
            <a:ext cx="563880" cy="520618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Botón de acción: ir a inicio 3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180015A9-9AFE-4352-A2B1-32E91BF99415}"/>
              </a:ext>
            </a:extLst>
          </p:cNvPr>
          <p:cNvSpPr/>
          <p:nvPr/>
        </p:nvSpPr>
        <p:spPr>
          <a:xfrm>
            <a:off x="3771780" y="5333409"/>
            <a:ext cx="563880" cy="520618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Botón de acción: ir a inicio 35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C0E2BAE5-27F1-4949-9589-B4E2D488C86C}"/>
              </a:ext>
            </a:extLst>
          </p:cNvPr>
          <p:cNvSpPr/>
          <p:nvPr/>
        </p:nvSpPr>
        <p:spPr>
          <a:xfrm>
            <a:off x="6307697" y="5333409"/>
            <a:ext cx="563880" cy="520618"/>
          </a:xfrm>
          <a:prstGeom prst="actionButtonHom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Rectángulo: esquinas redondeadas 36">
            <a:extLst>
              <a:ext uri="{FF2B5EF4-FFF2-40B4-BE49-F238E27FC236}">
                <a16:creationId xmlns:a16="http://schemas.microsoft.com/office/drawing/2014/main" id="{50D84B31-F1F8-4EAD-9D1F-9F7839F86065}"/>
              </a:ext>
            </a:extLst>
          </p:cNvPr>
          <p:cNvSpPr/>
          <p:nvPr/>
        </p:nvSpPr>
        <p:spPr>
          <a:xfrm>
            <a:off x="7588517" y="5246892"/>
            <a:ext cx="3239678" cy="1035448"/>
          </a:xfrm>
          <a:prstGeom prst="roundRect">
            <a:avLst/>
          </a:prstGeom>
          <a:solidFill>
            <a:schemeClr val="tx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E3C198AC-F790-4DA9-A0CF-68796737F210}"/>
              </a:ext>
            </a:extLst>
          </p:cNvPr>
          <p:cNvSpPr/>
          <p:nvPr/>
        </p:nvSpPr>
        <p:spPr>
          <a:xfrm>
            <a:off x="7677278" y="5333409"/>
            <a:ext cx="340056" cy="416237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135790A6-D4EE-4A82-B5A2-CE63C1A33FC2}"/>
              </a:ext>
            </a:extLst>
          </p:cNvPr>
          <p:cNvCxnSpPr>
            <a:cxnSpLocks/>
          </p:cNvCxnSpPr>
          <p:nvPr/>
        </p:nvCxnSpPr>
        <p:spPr>
          <a:xfrm>
            <a:off x="8061194" y="5527221"/>
            <a:ext cx="250922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ángulo: esquinas redondeadas 39">
            <a:extLst>
              <a:ext uri="{FF2B5EF4-FFF2-40B4-BE49-F238E27FC236}">
                <a16:creationId xmlns:a16="http://schemas.microsoft.com/office/drawing/2014/main" id="{48A43ABA-3480-4FCF-9CEC-76231974093D}"/>
              </a:ext>
            </a:extLst>
          </p:cNvPr>
          <p:cNvSpPr/>
          <p:nvPr/>
        </p:nvSpPr>
        <p:spPr>
          <a:xfrm>
            <a:off x="8305457" y="5400306"/>
            <a:ext cx="2430484" cy="2538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bg1"/>
                </a:solidFill>
              </a:rPr>
              <a:t>Assistència al centre</a:t>
            </a:r>
          </a:p>
        </p:txBody>
      </p:sp>
      <p:sp>
        <p:nvSpPr>
          <p:cNvPr id="41" name="Botón de acción: ir a inicio 40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9BB08C91-E4A4-4A8C-8B11-42D8B0456952}"/>
              </a:ext>
            </a:extLst>
          </p:cNvPr>
          <p:cNvSpPr/>
          <p:nvPr/>
        </p:nvSpPr>
        <p:spPr>
          <a:xfrm>
            <a:off x="7654897" y="5814082"/>
            <a:ext cx="356989" cy="369003"/>
          </a:xfrm>
          <a:prstGeom prst="actionButtonHom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Rectángulo: esquinas redondeadas 41">
            <a:extLst>
              <a:ext uri="{FF2B5EF4-FFF2-40B4-BE49-F238E27FC236}">
                <a16:creationId xmlns:a16="http://schemas.microsoft.com/office/drawing/2014/main" id="{B79A24A5-8F7A-4F34-A0AE-977F15BE2478}"/>
              </a:ext>
            </a:extLst>
          </p:cNvPr>
          <p:cNvSpPr/>
          <p:nvPr/>
        </p:nvSpPr>
        <p:spPr>
          <a:xfrm>
            <a:off x="8294500" y="5799938"/>
            <a:ext cx="2430484" cy="2538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bg1"/>
                </a:solidFill>
              </a:rPr>
              <a:t>Docència telemàtica</a:t>
            </a:r>
          </a:p>
        </p:txBody>
      </p: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76086EE7-3B36-42BA-98EB-7E2486A45996}"/>
              </a:ext>
            </a:extLst>
          </p:cNvPr>
          <p:cNvCxnSpPr>
            <a:cxnSpLocks/>
          </p:cNvCxnSpPr>
          <p:nvPr/>
        </p:nvCxnSpPr>
        <p:spPr>
          <a:xfrm>
            <a:off x="8011886" y="5937926"/>
            <a:ext cx="250922" cy="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ángulo: esquinas redondeadas 51">
            <a:extLst>
              <a:ext uri="{FF2B5EF4-FFF2-40B4-BE49-F238E27FC236}">
                <a16:creationId xmlns:a16="http://schemas.microsoft.com/office/drawing/2014/main" id="{ADCE5DCF-F7DD-4C6D-9E70-C6BC16C3127E}"/>
              </a:ext>
            </a:extLst>
          </p:cNvPr>
          <p:cNvSpPr/>
          <p:nvPr/>
        </p:nvSpPr>
        <p:spPr>
          <a:xfrm>
            <a:off x="4335660" y="803585"/>
            <a:ext cx="5469379" cy="351659"/>
          </a:xfrm>
          <a:prstGeom prst="roundRect">
            <a:avLst/>
          </a:prstGeom>
          <a:solidFill>
            <a:srgbClr val="B6B9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>
                <a:solidFill>
                  <a:schemeClr val="bg1"/>
                </a:solidFill>
                <a:latin typeface="Eras Bold ITC" panose="020B0907030504020204" pitchFamily="34" charset="0"/>
              </a:rPr>
              <a:t>CALENDARI MODEL HÍBRID 1er BATXILLERAT</a:t>
            </a:r>
            <a:endParaRPr lang="ca-ES" sz="1600" dirty="0">
              <a:solidFill>
                <a:schemeClr val="bg1"/>
              </a:solidFill>
              <a:latin typeface="Eras Bold ITC" panose="020B0907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515493"/>
      </p:ext>
    </p:extLst>
  </p:cSld>
  <p:clrMapOvr>
    <a:masterClrMapping/>
  </p:clrMapOvr>
</p:sld>
</file>

<file path=ppt/theme/theme1.xml><?xml version="1.0" encoding="utf-8"?>
<a:theme xmlns:a="http://schemas.openxmlformats.org/drawingml/2006/main" name="Vista">
  <a:themeElements>
    <a:clrScheme name="Vista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sta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sta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Vista</Template>
  <TotalTime>78</TotalTime>
  <Words>64</Words>
  <Application>Microsoft Office PowerPoint</Application>
  <PresentationFormat>Panorámica</PresentationFormat>
  <Paragraphs>36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Century Schoolbook</vt:lpstr>
      <vt:lpstr>Eras Bold ITC</vt:lpstr>
      <vt:lpstr>Wingdings 2</vt:lpstr>
      <vt:lpstr>Vista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Sergio Pérez Macías</dc:creator>
  <cp:lastModifiedBy>usuario</cp:lastModifiedBy>
  <cp:revision>12</cp:revision>
  <dcterms:created xsi:type="dcterms:W3CDTF">2021-01-28T11:05:58Z</dcterms:created>
  <dcterms:modified xsi:type="dcterms:W3CDTF">2021-02-07T13:32:14Z</dcterms:modified>
</cp:coreProperties>
</file>