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D78F9-11F6-4517-9DEB-965AA98BD8FE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60807-3F2C-4494-A8F5-A36DB4C7816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84434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60807-3F2C-4494-A8F5-A36DB4C7816D}" type="slidenum">
              <a:rPr lang="ca-ES" smtClean="0"/>
              <a:pPr/>
              <a:t>6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CC6F-855F-4BA3-9F81-FEEFA2176714}" type="datetimeFigureOut">
              <a:rPr lang="ca-ES" smtClean="0"/>
              <a:pPr/>
              <a:t>10/11/2022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3C00A-B442-464B-B493-C7739380408F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És</a:t>
            </a:r>
            <a:r>
              <a:rPr lang="fr-FR" dirty="0" smtClean="0"/>
              <a:t> l’altruisme la forma </a:t>
            </a:r>
            <a:r>
              <a:rPr lang="fr-FR" dirty="0" err="1" smtClean="0"/>
              <a:t>més</a:t>
            </a:r>
            <a:r>
              <a:rPr lang="fr-FR" dirty="0" smtClean="0"/>
              <a:t> complexa de l’</a:t>
            </a:r>
            <a:r>
              <a:rPr lang="fr-FR" dirty="0" err="1" smtClean="0"/>
              <a:t>egoisme</a:t>
            </a:r>
            <a:r>
              <a:rPr lang="fr-FR" dirty="0" smtClean="0"/>
              <a:t>?</a:t>
            </a:r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>
            <a:off x="2915816" y="580526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Noa </a:t>
            </a:r>
            <a:r>
              <a:rPr lang="ca-ES" dirty="0" err="1" smtClean="0"/>
              <a:t>Bartoll</a:t>
            </a:r>
            <a:r>
              <a:rPr lang="ca-ES" dirty="0" smtClean="0"/>
              <a:t>. Institut  Els Tres Turons</a:t>
            </a:r>
            <a:endParaRPr lang="ca-ES" dirty="0"/>
          </a:p>
        </p:txBody>
      </p:sp>
      <p:pic>
        <p:nvPicPr>
          <p:cNvPr id="7" name="Contenidor de contingut 6" descr="IMG_583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958181"/>
            <a:ext cx="28575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Quina és la frontera entre la realitat i la fantasia?</a:t>
            </a:r>
            <a:endParaRPr lang="ca-ES" dirty="0"/>
          </a:p>
        </p:txBody>
      </p:sp>
      <p:pic>
        <p:nvPicPr>
          <p:cNvPr id="4" name="Contenidor de contingut 3" descr="IMG_20221006_111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4050" y="1877219"/>
            <a:ext cx="5295900" cy="3971925"/>
          </a:xfrm>
        </p:spPr>
      </p:pic>
      <p:sp>
        <p:nvSpPr>
          <p:cNvPr id="5" name="Rectangle 4"/>
          <p:cNvSpPr/>
          <p:nvPr/>
        </p:nvSpPr>
        <p:spPr>
          <a:xfrm>
            <a:off x="1907704" y="619899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Elia García </a:t>
            </a:r>
            <a:r>
              <a:rPr lang="ca-ES" smtClean="0"/>
              <a:t>Cervera. Institut </a:t>
            </a:r>
            <a:r>
              <a:rPr lang="ca-ES" dirty="0" smtClean="0"/>
              <a:t>Els Tres 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Quina seria la </a:t>
            </a:r>
            <a:r>
              <a:rPr lang="es-ES" dirty="0" err="1" smtClean="0"/>
              <a:t>gràcia</a:t>
            </a:r>
            <a:r>
              <a:rPr lang="es-ES" dirty="0" smtClean="0"/>
              <a:t> de la vida si </a:t>
            </a:r>
            <a:r>
              <a:rPr lang="es-ES" dirty="0" err="1" smtClean="0"/>
              <a:t>tot</a:t>
            </a:r>
            <a:r>
              <a:rPr lang="es-ES" dirty="0" smtClean="0"/>
              <a:t> el que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passa</a:t>
            </a:r>
            <a:r>
              <a:rPr lang="es-ES" dirty="0" smtClean="0"/>
              <a:t> </a:t>
            </a:r>
            <a:r>
              <a:rPr lang="es-ES" dirty="0" err="1" smtClean="0"/>
              <a:t>fos</a:t>
            </a:r>
            <a:r>
              <a:rPr lang="es-ES" dirty="0" smtClean="0"/>
              <a:t> </a:t>
            </a:r>
            <a:r>
              <a:rPr lang="es-ES" dirty="0" err="1" smtClean="0"/>
              <a:t>desitjat</a:t>
            </a:r>
            <a:r>
              <a:rPr lang="es-ES" dirty="0" smtClean="0"/>
              <a:t>?</a:t>
            </a:r>
            <a:endParaRPr lang="ca-ES" dirty="0"/>
          </a:p>
        </p:txBody>
      </p:sp>
      <p:pic>
        <p:nvPicPr>
          <p:cNvPr id="4" name="Contenidor de contingut 3" descr="IMG-20210620-WA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1337" y="2339181"/>
            <a:ext cx="2981325" cy="3048000"/>
          </a:xfrm>
        </p:spPr>
      </p:pic>
      <p:sp>
        <p:nvSpPr>
          <p:cNvPr id="5" name="Rectangle 4"/>
          <p:cNvSpPr/>
          <p:nvPr/>
        </p:nvSpPr>
        <p:spPr>
          <a:xfrm>
            <a:off x="2286000" y="56911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Juan </a:t>
            </a:r>
            <a:r>
              <a:rPr lang="pt-BR" dirty="0" err="1" smtClean="0"/>
              <a:t>Ignacio</a:t>
            </a:r>
            <a:r>
              <a:rPr lang="pt-BR" dirty="0" smtClean="0"/>
              <a:t> </a:t>
            </a:r>
            <a:r>
              <a:rPr lang="pt-BR" dirty="0" err="1" smtClean="0"/>
              <a:t>Kaluza</a:t>
            </a:r>
            <a:r>
              <a:rPr lang="pt-BR" dirty="0" smtClean="0"/>
              <a:t>. </a:t>
            </a:r>
            <a:r>
              <a:rPr lang="pt-BR" dirty="0" err="1" smtClean="0"/>
              <a:t>Institut</a:t>
            </a:r>
            <a:r>
              <a:rPr lang="pt-BR" dirty="0" smtClean="0"/>
              <a:t> </a:t>
            </a:r>
            <a:r>
              <a:rPr lang="pt-BR" dirty="0" err="1" smtClean="0"/>
              <a:t>Els</a:t>
            </a:r>
            <a:r>
              <a:rPr lang="pt-BR" dirty="0" smtClean="0"/>
              <a:t> </a:t>
            </a:r>
            <a:r>
              <a:rPr lang="pt-BR" dirty="0" err="1" smtClean="0"/>
              <a:t>Tres</a:t>
            </a:r>
            <a:r>
              <a:rPr lang="pt-BR" dirty="0" smtClean="0"/>
              <a:t> </a:t>
            </a:r>
            <a:r>
              <a:rPr lang="pt-BR" dirty="0" err="1" smtClean="0"/>
              <a:t>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Que és el no-res?</a:t>
            </a:r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>
            <a:off x="2411760" y="5814556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Quim </a:t>
            </a:r>
            <a:r>
              <a:rPr lang="ca-ES" dirty="0" err="1" smtClean="0"/>
              <a:t>Rancé</a:t>
            </a:r>
            <a:r>
              <a:rPr lang="ca-ES" dirty="0" smtClean="0"/>
              <a:t>. Institut Els Tres Turons </a:t>
            </a:r>
            <a:endParaRPr lang="ca-ES" dirty="0"/>
          </a:p>
        </p:txBody>
      </p:sp>
      <p:pic>
        <p:nvPicPr>
          <p:cNvPr id="7" name="Contenidor de contingut 6" descr="pasted image 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4914900" cy="353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Realment el concepte “</a:t>
            </a:r>
            <a:r>
              <a:rPr lang="ca-ES" dirty="0" err="1" smtClean="0"/>
              <a:t>Fotofilo</a:t>
            </a:r>
            <a:r>
              <a:rPr lang="ca-ES" dirty="0" smtClean="0"/>
              <a:t>” ens fa filosofar?</a:t>
            </a:r>
            <a:endParaRPr lang="ca-ES" dirty="0"/>
          </a:p>
        </p:txBody>
      </p:sp>
      <p:pic>
        <p:nvPicPr>
          <p:cNvPr id="4" name="Contenidor de contingut 3" descr="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1212" y="1996281"/>
            <a:ext cx="4981575" cy="3733800"/>
          </a:xfrm>
        </p:spPr>
      </p:pic>
      <p:sp>
        <p:nvSpPr>
          <p:cNvPr id="5" name="Rectangle 4"/>
          <p:cNvSpPr/>
          <p:nvPr/>
        </p:nvSpPr>
        <p:spPr>
          <a:xfrm>
            <a:off x="2195736" y="58052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Noa </a:t>
            </a:r>
            <a:r>
              <a:rPr lang="ca-ES" dirty="0" err="1" smtClean="0"/>
              <a:t>Buján</a:t>
            </a:r>
            <a:r>
              <a:rPr lang="ca-ES" dirty="0" smtClean="0"/>
              <a:t> González. Institut Els Tres 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La felicitat està envoltada de dolor?</a:t>
            </a:r>
            <a:endParaRPr lang="ca-ES" dirty="0"/>
          </a:p>
        </p:txBody>
      </p:sp>
      <p:pic>
        <p:nvPicPr>
          <p:cNvPr id="4" name="Contenidor de contingut 3" descr="image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958181"/>
            <a:ext cx="2857500" cy="3810000"/>
          </a:xfrm>
        </p:spPr>
      </p:pic>
      <p:sp>
        <p:nvSpPr>
          <p:cNvPr id="5" name="Rectangle 4"/>
          <p:cNvSpPr/>
          <p:nvPr/>
        </p:nvSpPr>
        <p:spPr>
          <a:xfrm>
            <a:off x="2816166" y="5949280"/>
            <a:ext cx="4708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 smtClean="0"/>
              <a:t>Shoaid</a:t>
            </a:r>
            <a:r>
              <a:rPr lang="ca-ES" dirty="0" smtClean="0"/>
              <a:t> El </a:t>
            </a:r>
            <a:r>
              <a:rPr lang="ca-ES" dirty="0" err="1" smtClean="0"/>
              <a:t>Muaden</a:t>
            </a:r>
            <a:r>
              <a:rPr lang="ca-ES" dirty="0" smtClean="0"/>
              <a:t>. Institut Els Tres 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Sabrem mai si hem sortit de la caverna?</a:t>
            </a:r>
            <a:endParaRPr lang="ca-ES" dirty="0"/>
          </a:p>
        </p:txBody>
      </p:sp>
      <p:pic>
        <p:nvPicPr>
          <p:cNvPr id="4" name="Contenidor de contingut 3" descr="FE03C05E-C9C6-48ED-BB97-17727EAA936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2611271" y="6198990"/>
            <a:ext cx="392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Irina García. Institut Els Tres 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 tu, ets fidel al que reflexes?</a:t>
            </a:r>
            <a:endParaRPr lang="ca-ES" dirty="0"/>
          </a:p>
        </p:txBody>
      </p:sp>
      <p:pic>
        <p:nvPicPr>
          <p:cNvPr id="4" name="Contenidor de contingut 3" descr="F3D536B3-25C0-44C9-8E27-1744E261981F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412776"/>
            <a:ext cx="3456384" cy="4338671"/>
          </a:xfrm>
        </p:spPr>
      </p:pic>
      <p:sp>
        <p:nvSpPr>
          <p:cNvPr id="5" name="Rectangle 4"/>
          <p:cNvSpPr/>
          <p:nvPr/>
        </p:nvSpPr>
        <p:spPr>
          <a:xfrm>
            <a:off x="2286000" y="56911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Carla Gómez Torres. </a:t>
            </a:r>
            <a:r>
              <a:rPr lang="pt-BR" dirty="0" err="1" smtClean="0"/>
              <a:t>Institut</a:t>
            </a:r>
            <a:r>
              <a:rPr lang="pt-BR" dirty="0" smtClean="0"/>
              <a:t> </a:t>
            </a:r>
            <a:r>
              <a:rPr lang="pt-BR" dirty="0" err="1" smtClean="0"/>
              <a:t>Els</a:t>
            </a:r>
            <a:r>
              <a:rPr lang="pt-BR" dirty="0" smtClean="0"/>
              <a:t> </a:t>
            </a:r>
            <a:r>
              <a:rPr lang="pt-BR" dirty="0" err="1" smtClean="0"/>
              <a:t>Tres</a:t>
            </a:r>
            <a:r>
              <a:rPr lang="pt-BR" dirty="0" smtClean="0"/>
              <a:t> </a:t>
            </a:r>
            <a:r>
              <a:rPr lang="pt-BR" dirty="0" err="1" smtClean="0"/>
              <a:t>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vida </a:t>
            </a:r>
            <a:r>
              <a:rPr lang="es-ES" dirty="0" err="1" smtClean="0"/>
              <a:t>només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fosca a la </a:t>
            </a:r>
            <a:r>
              <a:rPr lang="es-ES" dirty="0" err="1" smtClean="0"/>
              <a:t>nit</a:t>
            </a:r>
            <a:r>
              <a:rPr lang="es-ES" dirty="0" smtClean="0"/>
              <a:t>?</a:t>
            </a:r>
            <a:endParaRPr lang="ca-ES" dirty="0"/>
          </a:p>
        </p:txBody>
      </p:sp>
      <p:pic>
        <p:nvPicPr>
          <p:cNvPr id="4" name="Contenidor de contingut 3" descr="image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0711" y="1600200"/>
            <a:ext cx="2542578" cy="4525963"/>
          </a:xfrm>
        </p:spPr>
      </p:pic>
      <p:sp>
        <p:nvSpPr>
          <p:cNvPr id="5" name="Rectangle 4"/>
          <p:cNvSpPr/>
          <p:nvPr/>
        </p:nvSpPr>
        <p:spPr>
          <a:xfrm>
            <a:off x="2267744" y="619899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Blanca Fernández Vila. Institut Els Tres 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Ets el teu titellaire?</a:t>
            </a:r>
            <a:endParaRPr lang="ca-ES" dirty="0"/>
          </a:p>
        </p:txBody>
      </p:sp>
      <p:pic>
        <p:nvPicPr>
          <p:cNvPr id="4" name="Contenidor de contingut 3" descr="FOTOFILO MAU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340768"/>
            <a:ext cx="4525963" cy="4525963"/>
          </a:xfrm>
        </p:spPr>
      </p:pic>
      <p:sp>
        <p:nvSpPr>
          <p:cNvPr id="5" name="Rectangle 4"/>
          <p:cNvSpPr/>
          <p:nvPr/>
        </p:nvSpPr>
        <p:spPr>
          <a:xfrm>
            <a:off x="1979712" y="594928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Mauri </a:t>
            </a:r>
            <a:r>
              <a:rPr lang="ca-ES" dirty="0" err="1" smtClean="0"/>
              <a:t>Estanislao</a:t>
            </a:r>
            <a:r>
              <a:rPr lang="ca-ES" dirty="0" smtClean="0"/>
              <a:t>. Institut Els Tres Turons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Existiria l'univers si ningú el pogués veure?</a:t>
            </a:r>
            <a:endParaRPr lang="ca-ES" dirty="0"/>
          </a:p>
        </p:txBody>
      </p:sp>
      <p:pic>
        <p:nvPicPr>
          <p:cNvPr id="4" name="Contenidor de contingut 3" descr="IMG-20221007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2162" y="1981994"/>
            <a:ext cx="5019675" cy="3762375"/>
          </a:xfrm>
        </p:spPr>
      </p:pic>
      <p:sp>
        <p:nvSpPr>
          <p:cNvPr id="5" name="Rectangle 4"/>
          <p:cNvSpPr/>
          <p:nvPr/>
        </p:nvSpPr>
        <p:spPr>
          <a:xfrm>
            <a:off x="2286000" y="602128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Sara Colomer. Institut Els Tres Turons</a:t>
            </a:r>
          </a:p>
          <a:p>
            <a:endParaRPr lang="ca-ES" dirty="0" smtClean="0"/>
          </a:p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166</Words>
  <Application>Microsoft Office PowerPoint</Application>
  <PresentationFormat>Presentació en pantalla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2" baseType="lpstr">
      <vt:lpstr>Tema de l'Office</vt:lpstr>
      <vt:lpstr>És l’altruisme la forma més complexa de l’egoisme?</vt:lpstr>
      <vt:lpstr>Que és el no-res?</vt:lpstr>
      <vt:lpstr>Realment el concepte “Fotofilo” ens fa filosofar?</vt:lpstr>
      <vt:lpstr>La felicitat està envoltada de dolor?</vt:lpstr>
      <vt:lpstr>Sabrem mai si hem sortit de la caverna?</vt:lpstr>
      <vt:lpstr>I tu, ets fidel al que reflexes?</vt:lpstr>
      <vt:lpstr>La vida només és fosca a la nit?</vt:lpstr>
      <vt:lpstr>Ets el teu titellaire?</vt:lpstr>
      <vt:lpstr>Existiria l'univers si ningú el pogués veure?</vt:lpstr>
      <vt:lpstr>Quina és la frontera entre la realitat i la fantasia?</vt:lpstr>
      <vt:lpstr>Quina seria la gràcia de la vida si tot el que ens passa fos desitjat?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canvi és la diferència entre el passat i el present?</dc:title>
  <dc:creator>E73</dc:creator>
  <cp:lastModifiedBy>E74</cp:lastModifiedBy>
  <cp:revision>27</cp:revision>
  <dcterms:created xsi:type="dcterms:W3CDTF">2019-11-06T12:25:36Z</dcterms:created>
  <dcterms:modified xsi:type="dcterms:W3CDTF">2022-11-10T10:59:50Z</dcterms:modified>
</cp:coreProperties>
</file>