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Constanti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6" roundtripDataSignature="AMtx7mjYLgok3xqmrThpMpBhFZ070UIs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nstantia-regular.fntdata"/><Relationship Id="rId21" Type="http://schemas.openxmlformats.org/officeDocument/2006/relationships/slide" Target="slides/slide16.xml"/><Relationship Id="rId24" Type="http://schemas.openxmlformats.org/officeDocument/2006/relationships/font" Target="fonts/Constantia-italic.fntdata"/><Relationship Id="rId23" Type="http://schemas.openxmlformats.org/officeDocument/2006/relationships/font" Target="fonts/Constanti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onstanti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" name="Google Shape;18;p18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7E9EF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18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cap="flat" cmpd="sng" w="9525">
            <a:solidFill>
              <a:srgbClr val="E7E9EF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  <p:sp>
        <p:nvSpPr>
          <p:cNvPr id="20" name="Google Shape;20;p18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1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2232818" y="-327819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28" name="Google Shape;28;p19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4" name="Google Shape;34;p20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cxnSp>
        <p:nvCxnSpPr>
          <p:cNvPr id="36" name="Google Shape;36;p20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round/>
            <a:headEnd len="sm" w="sm" type="none"/>
            <a:tailEnd len="sm" w="sm" type="none"/>
          </a:ln>
          <a:effectLst>
            <a:outerShdw blurRad="31750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4" type="body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cxnSp>
        <p:nvCxnSpPr>
          <p:cNvPr id="53" name="Google Shape;53;p22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7E9EF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22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cap="flat" cmpd="sng" w="12700">
            <a:solidFill>
              <a:srgbClr val="E7E9EF"/>
            </a:solidFill>
            <a:prstDash val="solid"/>
            <a:round/>
            <a:headEnd len="sm" w="sm" type="none"/>
            <a:tailEnd len="sm" w="sm" type="none"/>
          </a:ln>
          <a:effectLst>
            <a:outerShdw blurRad="34925" rotWithShape="0" algn="tl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9" name="Google Shape;59;p2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5F6F9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b="0" sz="1600">
                <a:solidFill>
                  <a:schemeClr val="lt2"/>
                </a:solidFill>
              </a:defRPr>
            </a:lvl1pPr>
            <a:lvl2pPr indent="-293369" lvl="1" marL="914400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7177" lvl="3" marL="1828800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indent="-277177" lvl="4" marL="2286000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" type="body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713B3B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884747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884747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0" type="dt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1" type="ftr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2" type="sldNum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14" name="Google Shape;14;p1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4390700" y="5641746"/>
            <a:ext cx="4392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b="1" lang="ca-ES" sz="2800"/>
              <a:t>CURS 2020-2021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 txBox="1"/>
          <p:nvPr>
            <p:ph type="ctrTitle"/>
          </p:nvPr>
        </p:nvSpPr>
        <p:spPr>
          <a:xfrm>
            <a:off x="1192675" y="891700"/>
            <a:ext cx="8429400" cy="48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7200"/>
              <a:buFont typeface="Constantia"/>
              <a:buNone/>
            </a:pPr>
            <a:r>
              <a:rPr b="1" lang="ca-ES" sz="7200"/>
              <a:t>TALLER</a:t>
            </a:r>
            <a:br>
              <a:rPr b="1" lang="ca-ES" sz="7200"/>
            </a:br>
            <a:r>
              <a:rPr b="1" lang="ca-ES" sz="7200"/>
              <a:t>D’HABILITATS</a:t>
            </a:r>
            <a:br>
              <a:rPr b="1" lang="ca-ES" sz="7200"/>
            </a:br>
            <a:r>
              <a:rPr b="1" lang="ca-ES" sz="7200"/>
              <a:t>DE LA </a:t>
            </a:r>
            <a:br>
              <a:rPr b="1" lang="ca-ES" sz="7200"/>
            </a:br>
            <a:r>
              <a:rPr b="1" lang="ca-ES" sz="7200"/>
              <a:t>VIDA DIÀRIA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Doblegar la roba</a:t>
            </a:r>
            <a:endParaRPr/>
          </a:p>
        </p:txBody>
      </p:sp>
      <p:pic>
        <p:nvPicPr>
          <p:cNvPr id="159" name="Google Shape;15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2492896"/>
            <a:ext cx="6846626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Escombrar</a:t>
            </a:r>
            <a:endParaRPr/>
          </a:p>
        </p:txBody>
      </p:sp>
      <p:pic>
        <p:nvPicPr>
          <p:cNvPr descr="mi madre barrer el piso | Autism activities, Teacch, Action words" id="166" name="Google Shape;166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50" y="282971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-Fregar</a:t>
            </a:r>
            <a:endParaRPr/>
          </a:p>
        </p:txBody>
      </p:sp>
      <p:pic>
        <p:nvPicPr>
          <p:cNvPr descr="Dibujo de tarea doméstica para escolares – CUCALUNA" id="173" name="Google Shape;17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4192" y="2420938"/>
            <a:ext cx="3035615" cy="367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-Treure la pols</a:t>
            </a:r>
            <a:endParaRPr b="1" sz="3780"/>
          </a:p>
        </p:txBody>
      </p:sp>
      <p:pic>
        <p:nvPicPr>
          <p:cNvPr descr="Mano Dibujada Linda Chica Alienígena De Dibujos Animados De Limpieza  Ilustraciones Vectoriales, Clip Art Vectorizado Libre De Derechos. Image  96672785." id="180" name="Google Shape;18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469" y="2420938"/>
            <a:ext cx="3675062" cy="367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Reciclar</a:t>
            </a:r>
            <a:endParaRPr/>
          </a:p>
        </p:txBody>
      </p:sp>
      <p:pic>
        <p:nvPicPr>
          <p:cNvPr descr="Temporada 2x11 Peppa Pig Reciclaje Español | Peppa pig, Reciclaje, Reciclaje  basura" id="187" name="Google Shape;18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959" y="2420938"/>
            <a:ext cx="4900082" cy="367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Llençar la brossa</a:t>
            </a:r>
            <a:endParaRPr/>
          </a:p>
        </p:txBody>
      </p:sp>
      <p:pic>
        <p:nvPicPr>
          <p:cNvPr descr="Chucho Calderón #LZC1M בטוויטר: &quot;Muy gracioso el Bob Esponja limpiando su  basura y todo pero tuve que hacer eso el día de hoy.… &quot;" id="194" name="Google Shape;19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8184" y="2420938"/>
            <a:ext cx="4867631" cy="367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ca-ES"/>
              <a:t>Despedida</a:t>
            </a:r>
            <a:endParaRPr/>
          </a:p>
        </p:txBody>
      </p:sp>
      <p:pic>
        <p:nvPicPr>
          <p:cNvPr id="200" name="Google Shape;20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1524000"/>
            <a:ext cx="812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-Fer el llit</a:t>
            </a:r>
            <a:endParaRPr/>
          </a:p>
        </p:txBody>
      </p:sp>
      <p:pic>
        <p:nvPicPr>
          <p:cNvPr id="102" name="Google Shape;10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2636912"/>
            <a:ext cx="6420382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-Parar i desparar taula</a:t>
            </a:r>
            <a:endParaRPr/>
          </a:p>
        </p:txBody>
      </p:sp>
      <p:pic>
        <p:nvPicPr>
          <p:cNvPr id="109" name="Google Shape;10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708920"/>
            <a:ext cx="6858701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400">
        <p14:honeycomb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Cuinar</a:t>
            </a:r>
            <a:endParaRPr/>
          </a:p>
        </p:txBody>
      </p:sp>
      <p:pic>
        <p:nvPicPr>
          <p:cNvPr id="116" name="Google Shape;11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2492896"/>
            <a:ext cx="588169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Endreçar</a:t>
            </a:r>
            <a:endParaRPr/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457200" y="2060848"/>
            <a:ext cx="8229600" cy="4035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2348880"/>
            <a:ext cx="5531126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Fregar els plats</a:t>
            </a:r>
            <a:endParaRPr/>
          </a:p>
        </p:txBody>
      </p:sp>
      <p:pic>
        <p:nvPicPr>
          <p:cNvPr id="131" name="Google Shape;13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2492896"/>
            <a:ext cx="39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Fer la rentadora</a:t>
            </a:r>
            <a:endParaRPr/>
          </a:p>
        </p:txBody>
      </p:sp>
      <p:pic>
        <p:nvPicPr>
          <p:cNvPr id="138" name="Google Shape;13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2708920"/>
            <a:ext cx="432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Estendre la roba</a:t>
            </a:r>
            <a:endParaRPr/>
          </a:p>
        </p:txBody>
      </p:sp>
      <p:pic>
        <p:nvPicPr>
          <p:cNvPr id="145" name="Google Shape;14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192" y="263691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14:shred dir="ou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467544" y="90872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b="1" lang="ca-ES" sz="3780"/>
              <a:t>TASQUES QUE PODEM FER A CASA:</a:t>
            </a:r>
            <a:br>
              <a:rPr b="1" lang="ca-ES" sz="3780"/>
            </a:br>
            <a:r>
              <a:rPr b="1" lang="ca-ES" sz="3780"/>
              <a:t>- Planxar la roba</a:t>
            </a:r>
            <a:endParaRPr/>
          </a:p>
        </p:txBody>
      </p:sp>
      <p:pic>
        <p:nvPicPr>
          <p:cNvPr descr="Ilustración de Mujer Joven Planchando Ropa y más Vectores Libres de  Derechos de Actividad - iStock" id="152" name="Google Shape;15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2492896"/>
            <a:ext cx="3957304" cy="36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l">
  <a:themeElements>
    <a:clrScheme name="Ej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2020-09-25T11:14:40Z</dcterms:created>
  <dc:creator>blau</dc:creator>
</cp:coreProperties>
</file>