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204cfbc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204cfbc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20bd3c9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20bd3c9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204cfbc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204cfbc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204cfbc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204cfbc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204cfbc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204cfbc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4.jpg"/><Relationship Id="rId5" Type="http://schemas.openxmlformats.org/officeDocument/2006/relationships/image" Target="../media/image4.png"/><Relationship Id="rId6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99425"/>
            <a:ext cx="396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REPTE </a:t>
            </a:r>
            <a:r>
              <a:rPr lang="ca"/>
              <a:t>MATEMÀTIC</a:t>
            </a:r>
            <a:r>
              <a:rPr lang="ca"/>
              <a:t> INSTITUT MIQUEL BIADA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72350" y="1675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ca"/>
              <a:t>Vine a </a:t>
            </a:r>
            <a:r>
              <a:rPr i="1" lang="ca"/>
              <a:t>créixer</a:t>
            </a:r>
            <a:r>
              <a:rPr i="1" lang="ca"/>
              <a:t> amb nosaltres!!</a:t>
            </a:r>
            <a:endParaRPr i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195" y="445038"/>
            <a:ext cx="2277051" cy="303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249" y="445025"/>
            <a:ext cx="2277051" cy="303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197924"/>
            <a:ext cx="2763100" cy="23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Repte 1 - Amics de l’escola</a:t>
            </a:r>
            <a:endParaRPr b="1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26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ca"/>
              <a:t>I ens hem equivocat, i equivocat …… fins que </a:t>
            </a:r>
            <a:r>
              <a:rPr i="1" lang="ca"/>
              <a:t>finalment</a:t>
            </a:r>
            <a:r>
              <a:rPr i="1" lang="ca"/>
              <a:t> ens ha sortit bé</a:t>
            </a:r>
            <a:endParaRPr i="1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41800" y="1016374"/>
            <a:ext cx="3457425" cy="460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5086" y="2803225"/>
            <a:ext cx="605514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4"/>
          <p:cNvCxnSpPr/>
          <p:nvPr/>
        </p:nvCxnSpPr>
        <p:spPr>
          <a:xfrm flipH="1">
            <a:off x="5713225" y="1887475"/>
            <a:ext cx="641100" cy="70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4"/>
          <p:cNvCxnSpPr>
            <a:stCxn id="64" idx="3"/>
          </p:cNvCxnSpPr>
          <p:nvPr/>
        </p:nvCxnSpPr>
        <p:spPr>
          <a:xfrm rot="10800000">
            <a:off x="5682900" y="2567975"/>
            <a:ext cx="3149400" cy="26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Google Shape;69;p14"/>
          <p:cNvCxnSpPr/>
          <p:nvPr/>
        </p:nvCxnSpPr>
        <p:spPr>
          <a:xfrm rot="10800000">
            <a:off x="5713250" y="2620200"/>
            <a:ext cx="2594700" cy="19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14"/>
          <p:cNvCxnSpPr/>
          <p:nvPr/>
        </p:nvCxnSpPr>
        <p:spPr>
          <a:xfrm rot="10800000">
            <a:off x="6354300" y="1918175"/>
            <a:ext cx="1968900" cy="262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4"/>
          <p:cNvCxnSpPr>
            <a:stCxn id="64" idx="3"/>
          </p:cNvCxnSpPr>
          <p:nvPr/>
        </p:nvCxnSpPr>
        <p:spPr>
          <a:xfrm flipH="1">
            <a:off x="8307900" y="2834975"/>
            <a:ext cx="524400" cy="169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4"/>
          <p:cNvCxnSpPr/>
          <p:nvPr/>
        </p:nvCxnSpPr>
        <p:spPr>
          <a:xfrm flipH="1">
            <a:off x="5728700" y="1521175"/>
            <a:ext cx="2274000" cy="108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4"/>
          <p:cNvCxnSpPr/>
          <p:nvPr/>
        </p:nvCxnSpPr>
        <p:spPr>
          <a:xfrm rot="10800000">
            <a:off x="7987500" y="1551650"/>
            <a:ext cx="335700" cy="296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Repte 1 -  Amics de l’escola</a:t>
            </a:r>
            <a:r>
              <a:rPr lang="ca"/>
              <a:t> 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152475"/>
            <a:ext cx="8520600" cy="38487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a">
                <a:solidFill>
                  <a:srgbClr val="FFFF00"/>
                </a:solidFill>
              </a:rPr>
              <a:t> L’entorn de l’esbarjo </a:t>
            </a:r>
            <a:r>
              <a:rPr b="1" lang="ca">
                <a:solidFill>
                  <a:srgbClr val="FFFF00"/>
                </a:solidFill>
              </a:rPr>
              <a:t>és</a:t>
            </a:r>
            <a:r>
              <a:rPr b="1" lang="ca">
                <a:solidFill>
                  <a:srgbClr val="FFFF00"/>
                </a:solidFill>
              </a:rPr>
              <a:t> tot colorit, però des del punt de vista</a:t>
            </a:r>
            <a:r>
              <a:rPr b="1" lang="ca">
                <a:solidFill>
                  <a:srgbClr val="0000FF"/>
                </a:solidFill>
              </a:rPr>
              <a:t> matemàtic podem fer-ne servir només</a:t>
            </a:r>
            <a:r>
              <a:rPr b="1" lang="ca">
                <a:solidFill>
                  <a:srgbClr val="FF9900"/>
                </a:solidFill>
              </a:rPr>
              <a:t> </a:t>
            </a:r>
            <a:r>
              <a:rPr b="1" lang="ca">
                <a:solidFill>
                  <a:srgbClr val="00FF00"/>
                </a:solidFill>
              </a:rPr>
              <a:t>4, per crear totes les relacions</a:t>
            </a:r>
            <a:r>
              <a:rPr b="1" lang="ca">
                <a:solidFill>
                  <a:srgbClr val="FF9900"/>
                </a:solidFill>
              </a:rPr>
              <a:t>, sigui el que sigui el nombre d’alumnes</a:t>
            </a:r>
            <a:endParaRPr b="1">
              <a:solidFill>
                <a:srgbClr val="FF9900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33333" l="26492" r="0" t="0"/>
          <a:stretch/>
        </p:blipFill>
        <p:spPr>
          <a:xfrm rot="5400000">
            <a:off x="5513389" y="1718062"/>
            <a:ext cx="3131873" cy="337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120250"/>
            <a:ext cx="3841254" cy="28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4152950" y="3224425"/>
            <a:ext cx="1194000" cy="40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Repte 2 - L’aniversari </a:t>
            </a:r>
            <a:endParaRPr b="1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330714" y="224363"/>
            <a:ext cx="3682748" cy="547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450" y="1708150"/>
            <a:ext cx="19812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ctrTitle"/>
          </p:nvPr>
        </p:nvSpPr>
        <p:spPr>
          <a:xfrm>
            <a:off x="204851" y="73025"/>
            <a:ext cx="7569000" cy="70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Exercicis</a:t>
            </a:r>
            <a:endParaRPr b="1"/>
          </a:p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-69875" y="634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/>
              <a:t>Matemàtiques divertides</a:t>
            </a:r>
            <a:endParaRPr i="1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048" y="1017675"/>
            <a:ext cx="2180701" cy="245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1225" y="1170125"/>
            <a:ext cx="2014675" cy="214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1037" y="1976088"/>
            <a:ext cx="792788" cy="119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6138" y="3316401"/>
            <a:ext cx="2014675" cy="183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Un repte que ens fa pensar Catalunya</a:t>
            </a:r>
            <a:endParaRPr b="1"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75" y="1017725"/>
            <a:ext cx="3531276" cy="35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 b="21911" l="4095" r="0" t="4413"/>
          <a:stretch/>
        </p:blipFill>
        <p:spPr>
          <a:xfrm>
            <a:off x="5086200" y="1052066"/>
            <a:ext cx="3531276" cy="361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3801925" y="2721188"/>
            <a:ext cx="1194000" cy="40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