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/nPnd+TzNrkVV/a2BDOkIT523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283e05c7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1283e05c7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flipH="1">
            <a:off x="12048936" y="7584840"/>
            <a:ext cx="10420729" cy="8195564"/>
          </a:xfrm>
          <a:custGeom>
            <a:avLst/>
            <a:gdLst/>
            <a:ahLst/>
            <a:cxnLst/>
            <a:rect l="l" t="t" r="r" b="b"/>
            <a:pathLst>
              <a:path w="10420729" h="8195564" extrusionOk="0">
                <a:moveTo>
                  <a:pt x="10420728" y="0"/>
                </a:moveTo>
                <a:lnTo>
                  <a:pt x="0" y="0"/>
                </a:lnTo>
                <a:lnTo>
                  <a:pt x="0" y="8195565"/>
                </a:lnTo>
                <a:lnTo>
                  <a:pt x="10420728" y="8195565"/>
                </a:lnTo>
                <a:lnTo>
                  <a:pt x="10420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-1625013" y="8668590"/>
            <a:ext cx="6591359" cy="4114800"/>
          </a:xfrm>
          <a:custGeom>
            <a:avLst/>
            <a:gdLst/>
            <a:ahLst/>
            <a:cxnLst/>
            <a:rect l="l" t="t" r="r" b="b"/>
            <a:pathLst>
              <a:path w="6591359" h="4114800" extrusionOk="0">
                <a:moveTo>
                  <a:pt x="0" y="0"/>
                </a:moveTo>
                <a:lnTo>
                  <a:pt x="6591360" y="0"/>
                </a:lnTo>
                <a:lnTo>
                  <a:pt x="6591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825987" y="9258300"/>
            <a:ext cx="6622452" cy="4114800"/>
          </a:xfrm>
          <a:custGeom>
            <a:avLst/>
            <a:gdLst/>
            <a:ahLst/>
            <a:cxnLst/>
            <a:rect l="l" t="t" r="r" b="b"/>
            <a:pathLst>
              <a:path w="6622452" h="4114800" extrusionOk="0">
                <a:moveTo>
                  <a:pt x="0" y="0"/>
                </a:moveTo>
                <a:lnTo>
                  <a:pt x="6622452" y="0"/>
                </a:lnTo>
                <a:lnTo>
                  <a:pt x="6622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9702380" y="9118791"/>
            <a:ext cx="4195609" cy="4114800"/>
          </a:xfrm>
          <a:custGeom>
            <a:avLst/>
            <a:gdLst/>
            <a:ahLst/>
            <a:cxnLst/>
            <a:rect l="l" t="t" r="r" b="b"/>
            <a:pathLst>
              <a:path w="4195609" h="4114800" extrusionOk="0">
                <a:moveTo>
                  <a:pt x="0" y="0"/>
                </a:moveTo>
                <a:lnTo>
                  <a:pt x="4195609" y="0"/>
                </a:lnTo>
                <a:lnTo>
                  <a:pt x="4195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6458850" y="8465999"/>
            <a:ext cx="1829150" cy="4114800"/>
          </a:xfrm>
          <a:custGeom>
            <a:avLst/>
            <a:gdLst/>
            <a:ahLst/>
            <a:cxnLst/>
            <a:rect l="l" t="t" r="r" b="b"/>
            <a:pathLst>
              <a:path w="1829150" h="4114800" extrusionOk="0">
                <a:moveTo>
                  <a:pt x="0" y="0"/>
                </a:moveTo>
                <a:lnTo>
                  <a:pt x="1829150" y="0"/>
                </a:lnTo>
                <a:lnTo>
                  <a:pt x="182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5075548" y="-1215918"/>
            <a:ext cx="2766605" cy="2782268"/>
          </a:xfrm>
          <a:custGeom>
            <a:avLst/>
            <a:gdLst/>
            <a:ahLst/>
            <a:cxnLst/>
            <a:rect l="l" t="t" r="r" b="b"/>
            <a:pathLst>
              <a:path w="2766605" h="2782268" extrusionOk="0">
                <a:moveTo>
                  <a:pt x="0" y="0"/>
                </a:moveTo>
                <a:lnTo>
                  <a:pt x="2766604" y="0"/>
                </a:lnTo>
                <a:lnTo>
                  <a:pt x="2766604" y="2782269"/>
                </a:lnTo>
                <a:lnTo>
                  <a:pt x="0" y="2782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-1784343" y="9258300"/>
            <a:ext cx="4398907" cy="1770199"/>
          </a:xfrm>
          <a:custGeom>
            <a:avLst/>
            <a:gdLst/>
            <a:ahLst/>
            <a:cxnLst/>
            <a:rect l="l" t="t" r="r" b="b"/>
            <a:pathLst>
              <a:path w="4398907" h="1770199" extrusionOk="0">
                <a:moveTo>
                  <a:pt x="0" y="0"/>
                </a:moveTo>
                <a:lnTo>
                  <a:pt x="4398908" y="0"/>
                </a:lnTo>
                <a:lnTo>
                  <a:pt x="4398908" y="1770199"/>
                </a:lnTo>
                <a:lnTo>
                  <a:pt x="0" y="177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0424707" y="9591859"/>
            <a:ext cx="1997876" cy="1436640"/>
          </a:xfrm>
          <a:custGeom>
            <a:avLst/>
            <a:gdLst/>
            <a:ahLst/>
            <a:cxnLst/>
            <a:rect l="l" t="t" r="r" b="b"/>
            <a:pathLst>
              <a:path w="1997876" h="1436640" extrusionOk="0">
                <a:moveTo>
                  <a:pt x="0" y="0"/>
                </a:moveTo>
                <a:lnTo>
                  <a:pt x="1997876" y="0"/>
                </a:lnTo>
                <a:lnTo>
                  <a:pt x="1997876" y="1436640"/>
                </a:lnTo>
                <a:lnTo>
                  <a:pt x="0" y="143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-2225156" y="4734613"/>
            <a:ext cx="4051143" cy="1488132"/>
          </a:xfrm>
          <a:custGeom>
            <a:avLst/>
            <a:gdLst/>
            <a:ahLst/>
            <a:cxnLst/>
            <a:rect l="l" t="t" r="r" b="b"/>
            <a:pathLst>
              <a:path w="4051143" h="1488132" extrusionOk="0">
                <a:moveTo>
                  <a:pt x="0" y="0"/>
                </a:moveTo>
                <a:lnTo>
                  <a:pt x="4051143" y="0"/>
                </a:lnTo>
                <a:lnTo>
                  <a:pt x="4051143" y="1488132"/>
                </a:lnTo>
                <a:lnTo>
                  <a:pt x="0" y="14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5137213" y="9226393"/>
            <a:ext cx="2327928" cy="1802106"/>
          </a:xfrm>
          <a:custGeom>
            <a:avLst/>
            <a:gdLst/>
            <a:ahLst/>
            <a:cxnLst/>
            <a:rect l="l" t="t" r="r" b="b"/>
            <a:pathLst>
              <a:path w="2327928" h="1802106" extrusionOk="0">
                <a:moveTo>
                  <a:pt x="0" y="0"/>
                </a:moveTo>
                <a:lnTo>
                  <a:pt x="2327928" y="0"/>
                </a:lnTo>
                <a:lnTo>
                  <a:pt x="2327928" y="1802106"/>
                </a:lnTo>
                <a:lnTo>
                  <a:pt x="0" y="180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rot="10733463">
            <a:off x="-1227090" y="-1117644"/>
            <a:ext cx="3284402" cy="2884623"/>
          </a:xfrm>
          <a:custGeom>
            <a:avLst/>
            <a:gdLst/>
            <a:ahLst/>
            <a:cxnLst/>
            <a:rect l="l" t="t" r="r" b="b"/>
            <a:pathLst>
              <a:path w="3284402" h="2884623" extrusionOk="0">
                <a:moveTo>
                  <a:pt x="0" y="0"/>
                </a:moveTo>
                <a:lnTo>
                  <a:pt x="3284402" y="0"/>
                </a:lnTo>
                <a:lnTo>
                  <a:pt x="3284402" y="2884622"/>
                </a:lnTo>
                <a:lnTo>
                  <a:pt x="0" y="288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3141517" y="9258300"/>
            <a:ext cx="4700636" cy="4114800"/>
          </a:xfrm>
          <a:custGeom>
            <a:avLst/>
            <a:gdLst/>
            <a:ahLst/>
            <a:cxnLst/>
            <a:rect l="l" t="t" r="r" b="b"/>
            <a:pathLst>
              <a:path w="4700636" h="4114800" extrusionOk="0">
                <a:moveTo>
                  <a:pt x="0" y="0"/>
                </a:moveTo>
                <a:lnTo>
                  <a:pt x="4700635" y="0"/>
                </a:lnTo>
                <a:lnTo>
                  <a:pt x="47006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7446346" y="-678267"/>
            <a:ext cx="4353839" cy="1706967"/>
          </a:xfrm>
          <a:custGeom>
            <a:avLst/>
            <a:gdLst/>
            <a:ahLst/>
            <a:cxnLst/>
            <a:rect l="l" t="t" r="r" b="b"/>
            <a:pathLst>
              <a:path w="4353839" h="1706967" extrusionOk="0">
                <a:moveTo>
                  <a:pt x="0" y="0"/>
                </a:moveTo>
                <a:lnTo>
                  <a:pt x="4353839" y="0"/>
                </a:lnTo>
                <a:lnTo>
                  <a:pt x="4353839" y="1706967"/>
                </a:lnTo>
                <a:lnTo>
                  <a:pt x="0" y="170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6305423" y="3658367"/>
            <a:ext cx="3073460" cy="2152493"/>
          </a:xfrm>
          <a:custGeom>
            <a:avLst/>
            <a:gdLst/>
            <a:ahLst/>
            <a:cxnLst/>
            <a:rect l="l" t="t" r="r" b="b"/>
            <a:pathLst>
              <a:path w="3073460" h="2152493" extrusionOk="0">
                <a:moveTo>
                  <a:pt x="0" y="0"/>
                </a:moveTo>
                <a:lnTo>
                  <a:pt x="3073459" y="0"/>
                </a:lnTo>
                <a:lnTo>
                  <a:pt x="3073459" y="2152493"/>
                </a:lnTo>
                <a:lnTo>
                  <a:pt x="0" y="2152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3324511" y="449046"/>
            <a:ext cx="1363053" cy="1559162"/>
          </a:xfrm>
          <a:custGeom>
            <a:avLst/>
            <a:gdLst/>
            <a:ahLst/>
            <a:cxnLst/>
            <a:rect l="l" t="t" r="r" b="b"/>
            <a:pathLst>
              <a:path w="1363053" h="1559162" extrusionOk="0">
                <a:moveTo>
                  <a:pt x="0" y="0"/>
                </a:moveTo>
                <a:lnTo>
                  <a:pt x="1363053" y="0"/>
                </a:lnTo>
                <a:lnTo>
                  <a:pt x="1363053" y="1559162"/>
                </a:lnTo>
                <a:lnTo>
                  <a:pt x="0" y="1559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9" name="Google Shape;99;p1"/>
          <p:cNvSpPr txBox="1"/>
          <p:nvPr/>
        </p:nvSpPr>
        <p:spPr>
          <a:xfrm>
            <a:off x="1538175" y="1600100"/>
            <a:ext cx="15162600" cy="4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32" b="0" i="0" u="none" strike="noStrike" cap="none">
                <a:solidFill>
                  <a:srgbClr val="257167"/>
                </a:solidFill>
                <a:latin typeface="Arial"/>
                <a:ea typeface="Arial"/>
                <a:cs typeface="Arial"/>
                <a:sym typeface="Arial"/>
              </a:rPr>
              <a:t>REPTE DE QUÍMICA SC24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4378478" y="7304241"/>
            <a:ext cx="9531044" cy="100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8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3r </a:t>
            </a:r>
            <a:r>
              <a:rPr lang="en-US" sz="4686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d’ESO</a:t>
            </a:r>
            <a:r>
              <a:rPr lang="en-US" sz="468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 Miquel </a:t>
            </a:r>
            <a:r>
              <a:rPr lang="en-US" sz="4686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Biada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 flipH="1">
            <a:off x="12048936" y="7584840"/>
            <a:ext cx="10420729" cy="8195564"/>
          </a:xfrm>
          <a:custGeom>
            <a:avLst/>
            <a:gdLst/>
            <a:ahLst/>
            <a:cxnLst/>
            <a:rect l="l" t="t" r="r" b="b"/>
            <a:pathLst>
              <a:path w="10420729" h="8195564" extrusionOk="0">
                <a:moveTo>
                  <a:pt x="10420728" y="0"/>
                </a:moveTo>
                <a:lnTo>
                  <a:pt x="0" y="0"/>
                </a:lnTo>
                <a:lnTo>
                  <a:pt x="0" y="8195565"/>
                </a:lnTo>
                <a:lnTo>
                  <a:pt x="10420728" y="8195565"/>
                </a:lnTo>
                <a:lnTo>
                  <a:pt x="10420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-1625013" y="8668590"/>
            <a:ext cx="6591359" cy="4114800"/>
          </a:xfrm>
          <a:custGeom>
            <a:avLst/>
            <a:gdLst/>
            <a:ahLst/>
            <a:cxnLst/>
            <a:rect l="l" t="t" r="r" b="b"/>
            <a:pathLst>
              <a:path w="6591359" h="4114800" extrusionOk="0">
                <a:moveTo>
                  <a:pt x="0" y="0"/>
                </a:moveTo>
                <a:lnTo>
                  <a:pt x="6591360" y="0"/>
                </a:lnTo>
                <a:lnTo>
                  <a:pt x="6591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1825987" y="9258300"/>
            <a:ext cx="6622452" cy="4114800"/>
          </a:xfrm>
          <a:custGeom>
            <a:avLst/>
            <a:gdLst/>
            <a:ahLst/>
            <a:cxnLst/>
            <a:rect l="l" t="t" r="r" b="b"/>
            <a:pathLst>
              <a:path w="6622452" h="4114800" extrusionOk="0">
                <a:moveTo>
                  <a:pt x="0" y="0"/>
                </a:moveTo>
                <a:lnTo>
                  <a:pt x="6622452" y="0"/>
                </a:lnTo>
                <a:lnTo>
                  <a:pt x="6622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9702380" y="9118791"/>
            <a:ext cx="4195609" cy="4114800"/>
          </a:xfrm>
          <a:custGeom>
            <a:avLst/>
            <a:gdLst/>
            <a:ahLst/>
            <a:cxnLst/>
            <a:rect l="l" t="t" r="r" b="b"/>
            <a:pathLst>
              <a:path w="4195609" h="4114800" extrusionOk="0">
                <a:moveTo>
                  <a:pt x="0" y="0"/>
                </a:moveTo>
                <a:lnTo>
                  <a:pt x="4195609" y="0"/>
                </a:lnTo>
                <a:lnTo>
                  <a:pt x="4195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>
            <a:off x="16458850" y="8465999"/>
            <a:ext cx="1829150" cy="4114800"/>
          </a:xfrm>
          <a:custGeom>
            <a:avLst/>
            <a:gdLst/>
            <a:ahLst/>
            <a:cxnLst/>
            <a:rect l="l" t="t" r="r" b="b"/>
            <a:pathLst>
              <a:path w="1829150" h="4114800" extrusionOk="0">
                <a:moveTo>
                  <a:pt x="0" y="0"/>
                </a:moveTo>
                <a:lnTo>
                  <a:pt x="1829150" y="0"/>
                </a:lnTo>
                <a:lnTo>
                  <a:pt x="182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>
            <a:off x="15075548" y="-1391134"/>
            <a:ext cx="2766605" cy="2782268"/>
          </a:xfrm>
          <a:custGeom>
            <a:avLst/>
            <a:gdLst/>
            <a:ahLst/>
            <a:cxnLst/>
            <a:rect l="l" t="t" r="r" b="b"/>
            <a:pathLst>
              <a:path w="2766605" h="2782268" extrusionOk="0">
                <a:moveTo>
                  <a:pt x="0" y="0"/>
                </a:moveTo>
                <a:lnTo>
                  <a:pt x="2766604" y="0"/>
                </a:lnTo>
                <a:lnTo>
                  <a:pt x="2766604" y="2782268"/>
                </a:lnTo>
                <a:lnTo>
                  <a:pt x="0" y="278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-1784343" y="9258300"/>
            <a:ext cx="4398907" cy="1770199"/>
          </a:xfrm>
          <a:custGeom>
            <a:avLst/>
            <a:gdLst/>
            <a:ahLst/>
            <a:cxnLst/>
            <a:rect l="l" t="t" r="r" b="b"/>
            <a:pathLst>
              <a:path w="4398907" h="1770199" extrusionOk="0">
                <a:moveTo>
                  <a:pt x="0" y="0"/>
                </a:moveTo>
                <a:lnTo>
                  <a:pt x="4398908" y="0"/>
                </a:lnTo>
                <a:lnTo>
                  <a:pt x="4398908" y="1770199"/>
                </a:lnTo>
                <a:lnTo>
                  <a:pt x="0" y="177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10424707" y="9591859"/>
            <a:ext cx="1997876" cy="1436640"/>
          </a:xfrm>
          <a:custGeom>
            <a:avLst/>
            <a:gdLst/>
            <a:ahLst/>
            <a:cxnLst/>
            <a:rect l="l" t="t" r="r" b="b"/>
            <a:pathLst>
              <a:path w="1997876" h="1436640" extrusionOk="0">
                <a:moveTo>
                  <a:pt x="0" y="0"/>
                </a:moveTo>
                <a:lnTo>
                  <a:pt x="1997876" y="0"/>
                </a:lnTo>
                <a:lnTo>
                  <a:pt x="1997876" y="1436640"/>
                </a:lnTo>
                <a:lnTo>
                  <a:pt x="0" y="143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-2225156" y="5362402"/>
            <a:ext cx="4051143" cy="1488132"/>
          </a:xfrm>
          <a:custGeom>
            <a:avLst/>
            <a:gdLst/>
            <a:ahLst/>
            <a:cxnLst/>
            <a:rect l="l" t="t" r="r" b="b"/>
            <a:pathLst>
              <a:path w="4051143" h="1488132" extrusionOk="0">
                <a:moveTo>
                  <a:pt x="0" y="0"/>
                </a:moveTo>
                <a:lnTo>
                  <a:pt x="4051143" y="0"/>
                </a:lnTo>
                <a:lnTo>
                  <a:pt x="4051143" y="1488132"/>
                </a:lnTo>
                <a:lnTo>
                  <a:pt x="0" y="14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5137213" y="9226393"/>
            <a:ext cx="2327928" cy="1802106"/>
          </a:xfrm>
          <a:custGeom>
            <a:avLst/>
            <a:gdLst/>
            <a:ahLst/>
            <a:cxnLst/>
            <a:rect l="l" t="t" r="r" b="b"/>
            <a:pathLst>
              <a:path w="2327928" h="1802106" extrusionOk="0">
                <a:moveTo>
                  <a:pt x="0" y="0"/>
                </a:moveTo>
                <a:lnTo>
                  <a:pt x="2327928" y="0"/>
                </a:lnTo>
                <a:lnTo>
                  <a:pt x="2327928" y="1802106"/>
                </a:lnTo>
                <a:lnTo>
                  <a:pt x="0" y="180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10733463">
            <a:off x="-1227090" y="-1117644"/>
            <a:ext cx="3284402" cy="2884623"/>
          </a:xfrm>
          <a:custGeom>
            <a:avLst/>
            <a:gdLst/>
            <a:ahLst/>
            <a:cxnLst/>
            <a:rect l="l" t="t" r="r" b="b"/>
            <a:pathLst>
              <a:path w="3284402" h="2884623" extrusionOk="0">
                <a:moveTo>
                  <a:pt x="0" y="0"/>
                </a:moveTo>
                <a:lnTo>
                  <a:pt x="3284402" y="0"/>
                </a:lnTo>
                <a:lnTo>
                  <a:pt x="3284402" y="2884622"/>
                </a:lnTo>
                <a:lnTo>
                  <a:pt x="0" y="288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13141517" y="9258300"/>
            <a:ext cx="4700636" cy="4114800"/>
          </a:xfrm>
          <a:custGeom>
            <a:avLst/>
            <a:gdLst/>
            <a:ahLst/>
            <a:cxnLst/>
            <a:rect l="l" t="t" r="r" b="b"/>
            <a:pathLst>
              <a:path w="4700636" h="4114800" extrusionOk="0">
                <a:moveTo>
                  <a:pt x="0" y="0"/>
                </a:moveTo>
                <a:lnTo>
                  <a:pt x="4700635" y="0"/>
                </a:lnTo>
                <a:lnTo>
                  <a:pt x="47006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7446346" y="-678267"/>
            <a:ext cx="4353839" cy="1706967"/>
          </a:xfrm>
          <a:custGeom>
            <a:avLst/>
            <a:gdLst/>
            <a:ahLst/>
            <a:cxnLst/>
            <a:rect l="l" t="t" r="r" b="b"/>
            <a:pathLst>
              <a:path w="4353839" h="1706967" extrusionOk="0">
                <a:moveTo>
                  <a:pt x="0" y="0"/>
                </a:moveTo>
                <a:lnTo>
                  <a:pt x="4353839" y="0"/>
                </a:lnTo>
                <a:lnTo>
                  <a:pt x="4353839" y="1706967"/>
                </a:lnTo>
                <a:lnTo>
                  <a:pt x="0" y="170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16305423" y="4698041"/>
            <a:ext cx="3073460" cy="2152493"/>
          </a:xfrm>
          <a:custGeom>
            <a:avLst/>
            <a:gdLst/>
            <a:ahLst/>
            <a:cxnLst/>
            <a:rect l="l" t="t" r="r" b="b"/>
            <a:pathLst>
              <a:path w="3073460" h="2152493" extrusionOk="0">
                <a:moveTo>
                  <a:pt x="0" y="0"/>
                </a:moveTo>
                <a:lnTo>
                  <a:pt x="3073459" y="0"/>
                </a:lnTo>
                <a:lnTo>
                  <a:pt x="3073459" y="2152493"/>
                </a:lnTo>
                <a:lnTo>
                  <a:pt x="0" y="2152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3129120" y="786770"/>
            <a:ext cx="1363053" cy="1559162"/>
          </a:xfrm>
          <a:custGeom>
            <a:avLst/>
            <a:gdLst/>
            <a:ahLst/>
            <a:cxnLst/>
            <a:rect l="l" t="t" r="r" b="b"/>
            <a:pathLst>
              <a:path w="1363053" h="1559162" extrusionOk="0">
                <a:moveTo>
                  <a:pt x="0" y="0"/>
                </a:moveTo>
                <a:lnTo>
                  <a:pt x="1363053" y="0"/>
                </a:lnTo>
                <a:lnTo>
                  <a:pt x="1363053" y="1559161"/>
                </a:lnTo>
                <a:lnTo>
                  <a:pt x="0" y="1559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2"/>
          <p:cNvSpPr txBox="1"/>
          <p:nvPr/>
        </p:nvSpPr>
        <p:spPr>
          <a:xfrm>
            <a:off x="4308448" y="1391133"/>
            <a:ext cx="93036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25" b="0" i="0" u="none" strike="noStrike" cap="none">
                <a:solidFill>
                  <a:srgbClr val="257167"/>
                </a:solidFill>
                <a:latin typeface="Arial"/>
                <a:ea typeface="Arial"/>
                <a:cs typeface="Arial"/>
                <a:sym typeface="Arial"/>
              </a:rPr>
              <a:t>INTRODUCCI</a:t>
            </a:r>
            <a:r>
              <a:rPr lang="en-US" sz="8825">
                <a:solidFill>
                  <a:srgbClr val="257167"/>
                </a:solidFill>
              </a:rPr>
              <a:t>Ó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461600" y="3280788"/>
            <a:ext cx="14997300" cy="3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1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aquest experiment volem reproduir la proposta que ens han fet els investigadors de</a:t>
            </a:r>
            <a:r>
              <a:rPr lang="en-US" sz="3916"/>
              <a:t> </a:t>
            </a:r>
            <a:r>
              <a:rPr lang="en-US" sz="391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UdG, Josep Duran i Cristina Duran.</a:t>
            </a:r>
            <a:endParaRPr sz="2300"/>
          </a:p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1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1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repte consisteix en fer una reacció química i veure quin paper tenen els catalitzadors</a:t>
            </a:r>
            <a:r>
              <a:rPr lang="en-US" sz="3016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 flipH="1">
            <a:off x="12048936" y="7584840"/>
            <a:ext cx="10420729" cy="8195564"/>
          </a:xfrm>
          <a:custGeom>
            <a:avLst/>
            <a:gdLst/>
            <a:ahLst/>
            <a:cxnLst/>
            <a:rect l="l" t="t" r="r" b="b"/>
            <a:pathLst>
              <a:path w="10420729" h="8195564" extrusionOk="0">
                <a:moveTo>
                  <a:pt x="10420728" y="0"/>
                </a:moveTo>
                <a:lnTo>
                  <a:pt x="0" y="0"/>
                </a:lnTo>
                <a:lnTo>
                  <a:pt x="0" y="8195565"/>
                </a:lnTo>
                <a:lnTo>
                  <a:pt x="10420728" y="8195565"/>
                </a:lnTo>
                <a:lnTo>
                  <a:pt x="10420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>
            <a:off x="-1625013" y="8668590"/>
            <a:ext cx="6591359" cy="4114800"/>
          </a:xfrm>
          <a:custGeom>
            <a:avLst/>
            <a:gdLst/>
            <a:ahLst/>
            <a:cxnLst/>
            <a:rect l="l" t="t" r="r" b="b"/>
            <a:pathLst>
              <a:path w="6591359" h="4114800" extrusionOk="0">
                <a:moveTo>
                  <a:pt x="0" y="0"/>
                </a:moveTo>
                <a:lnTo>
                  <a:pt x="6591360" y="0"/>
                </a:lnTo>
                <a:lnTo>
                  <a:pt x="6591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1825987" y="9258300"/>
            <a:ext cx="6622452" cy="4114800"/>
          </a:xfrm>
          <a:custGeom>
            <a:avLst/>
            <a:gdLst/>
            <a:ahLst/>
            <a:cxnLst/>
            <a:rect l="l" t="t" r="r" b="b"/>
            <a:pathLst>
              <a:path w="6622452" h="4114800" extrusionOk="0">
                <a:moveTo>
                  <a:pt x="0" y="0"/>
                </a:moveTo>
                <a:lnTo>
                  <a:pt x="6622452" y="0"/>
                </a:lnTo>
                <a:lnTo>
                  <a:pt x="6622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>
            <a:off x="9702380" y="9118791"/>
            <a:ext cx="4195609" cy="4114800"/>
          </a:xfrm>
          <a:custGeom>
            <a:avLst/>
            <a:gdLst/>
            <a:ahLst/>
            <a:cxnLst/>
            <a:rect l="l" t="t" r="r" b="b"/>
            <a:pathLst>
              <a:path w="4195609" h="4114800" extrusionOk="0">
                <a:moveTo>
                  <a:pt x="0" y="0"/>
                </a:moveTo>
                <a:lnTo>
                  <a:pt x="4195609" y="0"/>
                </a:lnTo>
                <a:lnTo>
                  <a:pt x="4195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>
            <a:off x="16458850" y="8465999"/>
            <a:ext cx="1829150" cy="4114800"/>
          </a:xfrm>
          <a:custGeom>
            <a:avLst/>
            <a:gdLst/>
            <a:ahLst/>
            <a:cxnLst/>
            <a:rect l="l" t="t" r="r" b="b"/>
            <a:pathLst>
              <a:path w="1829150" h="4114800" extrusionOk="0">
                <a:moveTo>
                  <a:pt x="0" y="0"/>
                </a:moveTo>
                <a:lnTo>
                  <a:pt x="1829150" y="0"/>
                </a:lnTo>
                <a:lnTo>
                  <a:pt x="182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>
            <a:off x="16458850" y="-430324"/>
            <a:ext cx="2766605" cy="2782268"/>
          </a:xfrm>
          <a:custGeom>
            <a:avLst/>
            <a:gdLst/>
            <a:ahLst/>
            <a:cxnLst/>
            <a:rect l="l" t="t" r="r" b="b"/>
            <a:pathLst>
              <a:path w="2766605" h="2782268" extrusionOk="0">
                <a:moveTo>
                  <a:pt x="0" y="0"/>
                </a:moveTo>
                <a:lnTo>
                  <a:pt x="2766605" y="0"/>
                </a:lnTo>
                <a:lnTo>
                  <a:pt x="2766605" y="2782268"/>
                </a:lnTo>
                <a:lnTo>
                  <a:pt x="0" y="278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>
            <a:off x="-1784343" y="9258300"/>
            <a:ext cx="4398907" cy="1770199"/>
          </a:xfrm>
          <a:custGeom>
            <a:avLst/>
            <a:gdLst/>
            <a:ahLst/>
            <a:cxnLst/>
            <a:rect l="l" t="t" r="r" b="b"/>
            <a:pathLst>
              <a:path w="4398907" h="1770199" extrusionOk="0">
                <a:moveTo>
                  <a:pt x="0" y="0"/>
                </a:moveTo>
                <a:lnTo>
                  <a:pt x="4398908" y="0"/>
                </a:lnTo>
                <a:lnTo>
                  <a:pt x="4398908" y="1770199"/>
                </a:lnTo>
                <a:lnTo>
                  <a:pt x="0" y="177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>
            <a:off x="10424707" y="9591859"/>
            <a:ext cx="1997876" cy="1436640"/>
          </a:xfrm>
          <a:custGeom>
            <a:avLst/>
            <a:gdLst/>
            <a:ahLst/>
            <a:cxnLst/>
            <a:rect l="l" t="t" r="r" b="b"/>
            <a:pathLst>
              <a:path w="1997876" h="1436640" extrusionOk="0">
                <a:moveTo>
                  <a:pt x="0" y="0"/>
                </a:moveTo>
                <a:lnTo>
                  <a:pt x="1997876" y="0"/>
                </a:lnTo>
                <a:lnTo>
                  <a:pt x="1997876" y="1436640"/>
                </a:lnTo>
                <a:lnTo>
                  <a:pt x="0" y="143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3"/>
          <p:cNvSpPr/>
          <p:nvPr/>
        </p:nvSpPr>
        <p:spPr>
          <a:xfrm>
            <a:off x="-2225156" y="5688096"/>
            <a:ext cx="4051143" cy="1488132"/>
          </a:xfrm>
          <a:custGeom>
            <a:avLst/>
            <a:gdLst/>
            <a:ahLst/>
            <a:cxnLst/>
            <a:rect l="l" t="t" r="r" b="b"/>
            <a:pathLst>
              <a:path w="4051143" h="1488132" extrusionOk="0">
                <a:moveTo>
                  <a:pt x="0" y="0"/>
                </a:moveTo>
                <a:lnTo>
                  <a:pt x="4051143" y="0"/>
                </a:lnTo>
                <a:lnTo>
                  <a:pt x="4051143" y="1488132"/>
                </a:lnTo>
                <a:lnTo>
                  <a:pt x="0" y="14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5137213" y="9226393"/>
            <a:ext cx="2327928" cy="1802106"/>
          </a:xfrm>
          <a:custGeom>
            <a:avLst/>
            <a:gdLst/>
            <a:ahLst/>
            <a:cxnLst/>
            <a:rect l="l" t="t" r="r" b="b"/>
            <a:pathLst>
              <a:path w="2327928" h="1802106" extrusionOk="0">
                <a:moveTo>
                  <a:pt x="0" y="0"/>
                </a:moveTo>
                <a:lnTo>
                  <a:pt x="2327928" y="0"/>
                </a:lnTo>
                <a:lnTo>
                  <a:pt x="2327928" y="1802106"/>
                </a:lnTo>
                <a:lnTo>
                  <a:pt x="0" y="180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 rot="10733463">
            <a:off x="-1227090" y="-1117644"/>
            <a:ext cx="3284402" cy="2884623"/>
          </a:xfrm>
          <a:custGeom>
            <a:avLst/>
            <a:gdLst/>
            <a:ahLst/>
            <a:cxnLst/>
            <a:rect l="l" t="t" r="r" b="b"/>
            <a:pathLst>
              <a:path w="3284402" h="2884623" extrusionOk="0">
                <a:moveTo>
                  <a:pt x="0" y="0"/>
                </a:moveTo>
                <a:lnTo>
                  <a:pt x="3284402" y="0"/>
                </a:lnTo>
                <a:lnTo>
                  <a:pt x="3284402" y="2884622"/>
                </a:lnTo>
                <a:lnTo>
                  <a:pt x="0" y="288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13141517" y="9258300"/>
            <a:ext cx="4700636" cy="4114800"/>
          </a:xfrm>
          <a:custGeom>
            <a:avLst/>
            <a:gdLst/>
            <a:ahLst/>
            <a:cxnLst/>
            <a:rect l="l" t="t" r="r" b="b"/>
            <a:pathLst>
              <a:path w="4700636" h="4114800" extrusionOk="0">
                <a:moveTo>
                  <a:pt x="0" y="0"/>
                </a:moveTo>
                <a:lnTo>
                  <a:pt x="4700635" y="0"/>
                </a:lnTo>
                <a:lnTo>
                  <a:pt x="47006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9373176" y="-478340"/>
            <a:ext cx="4353839" cy="1706967"/>
          </a:xfrm>
          <a:custGeom>
            <a:avLst/>
            <a:gdLst/>
            <a:ahLst/>
            <a:cxnLst/>
            <a:rect l="l" t="t" r="r" b="b"/>
            <a:pathLst>
              <a:path w="4353839" h="1706967" extrusionOk="0">
                <a:moveTo>
                  <a:pt x="0" y="0"/>
                </a:moveTo>
                <a:lnTo>
                  <a:pt x="4353839" y="0"/>
                </a:lnTo>
                <a:lnTo>
                  <a:pt x="4353839" y="1706967"/>
                </a:lnTo>
                <a:lnTo>
                  <a:pt x="0" y="170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16462859" y="4734613"/>
            <a:ext cx="3073460" cy="2152493"/>
          </a:xfrm>
          <a:custGeom>
            <a:avLst/>
            <a:gdLst/>
            <a:ahLst/>
            <a:cxnLst/>
            <a:rect l="l" t="t" r="r" b="b"/>
            <a:pathLst>
              <a:path w="3073460" h="2152493" extrusionOk="0">
                <a:moveTo>
                  <a:pt x="0" y="0"/>
                </a:moveTo>
                <a:lnTo>
                  <a:pt x="3073460" y="0"/>
                </a:lnTo>
                <a:lnTo>
                  <a:pt x="3073460" y="2152493"/>
                </a:lnTo>
                <a:lnTo>
                  <a:pt x="0" y="2152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>
            <a:off x="1028700" y="2351944"/>
            <a:ext cx="1363053" cy="1559162"/>
          </a:xfrm>
          <a:custGeom>
            <a:avLst/>
            <a:gdLst/>
            <a:ahLst/>
            <a:cxnLst/>
            <a:rect l="l" t="t" r="r" b="b"/>
            <a:pathLst>
              <a:path w="1363053" h="1559162" extrusionOk="0">
                <a:moveTo>
                  <a:pt x="0" y="0"/>
                </a:moveTo>
                <a:lnTo>
                  <a:pt x="1363053" y="0"/>
                </a:lnTo>
                <a:lnTo>
                  <a:pt x="1363053" y="1559162"/>
                </a:lnTo>
                <a:lnTo>
                  <a:pt x="0" y="1559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41" name="Google Shape;141;p3"/>
          <p:cNvPicPr preferRelativeResize="0"/>
          <p:nvPr/>
        </p:nvPicPr>
        <p:blipFill rotWithShape="1">
          <a:blip r:embed="rId18">
            <a:alphaModFix/>
          </a:blip>
          <a:srcRect t="28499"/>
          <a:stretch/>
        </p:blipFill>
        <p:spPr>
          <a:xfrm>
            <a:off x="721450" y="383499"/>
            <a:ext cx="5919900" cy="52793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875875" y="383500"/>
            <a:ext cx="4051125" cy="584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20">
            <a:alphaModFix/>
          </a:blip>
          <a:srcRect t="17245"/>
          <a:stretch/>
        </p:blipFill>
        <p:spPr>
          <a:xfrm>
            <a:off x="12948325" y="383500"/>
            <a:ext cx="4581150" cy="56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845063" y="6184600"/>
            <a:ext cx="53061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utilitzat: safata gran, proveta, safata petita, vas de precipitats, espàtula, termòmetre, pipeta Pasteur, sabó, aigua oxigenada i iodur de potassi.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6892650" y="6406046"/>
            <a:ext cx="53061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Agafem el sabó amb la pipeta Pasteur i l’introduim dins la proveta que conté aigua oxigenada.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12422575" y="6385928"/>
            <a:ext cx="53061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Afegim iodur de potassi amb l’espàtula.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283e05c70_1_10"/>
          <p:cNvSpPr/>
          <p:nvPr/>
        </p:nvSpPr>
        <p:spPr>
          <a:xfrm flipH="1">
            <a:off x="12048936" y="7584840"/>
            <a:ext cx="10420729" cy="8195564"/>
          </a:xfrm>
          <a:custGeom>
            <a:avLst/>
            <a:gdLst/>
            <a:ahLst/>
            <a:cxnLst/>
            <a:rect l="l" t="t" r="r" b="b"/>
            <a:pathLst>
              <a:path w="10420729" h="8195564" extrusionOk="0">
                <a:moveTo>
                  <a:pt x="10420728" y="0"/>
                </a:moveTo>
                <a:lnTo>
                  <a:pt x="0" y="0"/>
                </a:lnTo>
                <a:lnTo>
                  <a:pt x="0" y="8195565"/>
                </a:lnTo>
                <a:lnTo>
                  <a:pt x="10420728" y="8195565"/>
                </a:lnTo>
                <a:lnTo>
                  <a:pt x="10420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g31283e05c70_1_10"/>
          <p:cNvSpPr/>
          <p:nvPr/>
        </p:nvSpPr>
        <p:spPr>
          <a:xfrm>
            <a:off x="-1625013" y="8668590"/>
            <a:ext cx="6591359" cy="4114800"/>
          </a:xfrm>
          <a:custGeom>
            <a:avLst/>
            <a:gdLst/>
            <a:ahLst/>
            <a:cxnLst/>
            <a:rect l="l" t="t" r="r" b="b"/>
            <a:pathLst>
              <a:path w="6591359" h="4114800" extrusionOk="0">
                <a:moveTo>
                  <a:pt x="0" y="0"/>
                </a:moveTo>
                <a:lnTo>
                  <a:pt x="6591360" y="0"/>
                </a:lnTo>
                <a:lnTo>
                  <a:pt x="6591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g31283e05c70_1_10"/>
          <p:cNvSpPr/>
          <p:nvPr/>
        </p:nvSpPr>
        <p:spPr>
          <a:xfrm>
            <a:off x="1825987" y="9258300"/>
            <a:ext cx="6622452" cy="4114800"/>
          </a:xfrm>
          <a:custGeom>
            <a:avLst/>
            <a:gdLst/>
            <a:ahLst/>
            <a:cxnLst/>
            <a:rect l="l" t="t" r="r" b="b"/>
            <a:pathLst>
              <a:path w="6622452" h="4114800" extrusionOk="0">
                <a:moveTo>
                  <a:pt x="0" y="0"/>
                </a:moveTo>
                <a:lnTo>
                  <a:pt x="6622452" y="0"/>
                </a:lnTo>
                <a:lnTo>
                  <a:pt x="6622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Google Shape;154;g31283e05c70_1_10"/>
          <p:cNvSpPr/>
          <p:nvPr/>
        </p:nvSpPr>
        <p:spPr>
          <a:xfrm>
            <a:off x="9702380" y="9118791"/>
            <a:ext cx="4195609" cy="4114800"/>
          </a:xfrm>
          <a:custGeom>
            <a:avLst/>
            <a:gdLst/>
            <a:ahLst/>
            <a:cxnLst/>
            <a:rect l="l" t="t" r="r" b="b"/>
            <a:pathLst>
              <a:path w="4195609" h="4114800" extrusionOk="0">
                <a:moveTo>
                  <a:pt x="0" y="0"/>
                </a:moveTo>
                <a:lnTo>
                  <a:pt x="4195609" y="0"/>
                </a:lnTo>
                <a:lnTo>
                  <a:pt x="4195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g31283e05c70_1_10"/>
          <p:cNvSpPr/>
          <p:nvPr/>
        </p:nvSpPr>
        <p:spPr>
          <a:xfrm>
            <a:off x="16458850" y="8465999"/>
            <a:ext cx="1829150" cy="4114800"/>
          </a:xfrm>
          <a:custGeom>
            <a:avLst/>
            <a:gdLst/>
            <a:ahLst/>
            <a:cxnLst/>
            <a:rect l="l" t="t" r="r" b="b"/>
            <a:pathLst>
              <a:path w="1829150" h="4114800" extrusionOk="0">
                <a:moveTo>
                  <a:pt x="0" y="0"/>
                </a:moveTo>
                <a:lnTo>
                  <a:pt x="1829150" y="0"/>
                </a:lnTo>
                <a:lnTo>
                  <a:pt x="182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6" name="Google Shape;156;g31283e05c70_1_10"/>
          <p:cNvSpPr/>
          <p:nvPr/>
        </p:nvSpPr>
        <p:spPr>
          <a:xfrm>
            <a:off x="16458850" y="-430324"/>
            <a:ext cx="2766605" cy="2782268"/>
          </a:xfrm>
          <a:custGeom>
            <a:avLst/>
            <a:gdLst/>
            <a:ahLst/>
            <a:cxnLst/>
            <a:rect l="l" t="t" r="r" b="b"/>
            <a:pathLst>
              <a:path w="2766605" h="2782268" extrusionOk="0">
                <a:moveTo>
                  <a:pt x="0" y="0"/>
                </a:moveTo>
                <a:lnTo>
                  <a:pt x="2766605" y="0"/>
                </a:lnTo>
                <a:lnTo>
                  <a:pt x="2766605" y="2782268"/>
                </a:lnTo>
                <a:lnTo>
                  <a:pt x="0" y="278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g31283e05c70_1_10"/>
          <p:cNvSpPr/>
          <p:nvPr/>
        </p:nvSpPr>
        <p:spPr>
          <a:xfrm>
            <a:off x="-1784343" y="9258300"/>
            <a:ext cx="4398907" cy="1770199"/>
          </a:xfrm>
          <a:custGeom>
            <a:avLst/>
            <a:gdLst/>
            <a:ahLst/>
            <a:cxnLst/>
            <a:rect l="l" t="t" r="r" b="b"/>
            <a:pathLst>
              <a:path w="4398907" h="1770199" extrusionOk="0">
                <a:moveTo>
                  <a:pt x="0" y="0"/>
                </a:moveTo>
                <a:lnTo>
                  <a:pt x="4398908" y="0"/>
                </a:lnTo>
                <a:lnTo>
                  <a:pt x="4398908" y="1770199"/>
                </a:lnTo>
                <a:lnTo>
                  <a:pt x="0" y="177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8" name="Google Shape;158;g31283e05c70_1_10"/>
          <p:cNvSpPr/>
          <p:nvPr/>
        </p:nvSpPr>
        <p:spPr>
          <a:xfrm>
            <a:off x="10424707" y="9591859"/>
            <a:ext cx="1997876" cy="1436640"/>
          </a:xfrm>
          <a:custGeom>
            <a:avLst/>
            <a:gdLst/>
            <a:ahLst/>
            <a:cxnLst/>
            <a:rect l="l" t="t" r="r" b="b"/>
            <a:pathLst>
              <a:path w="1997876" h="1436640" extrusionOk="0">
                <a:moveTo>
                  <a:pt x="0" y="0"/>
                </a:moveTo>
                <a:lnTo>
                  <a:pt x="1997876" y="0"/>
                </a:lnTo>
                <a:lnTo>
                  <a:pt x="1997876" y="1436640"/>
                </a:lnTo>
                <a:lnTo>
                  <a:pt x="0" y="143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g31283e05c70_1_10"/>
          <p:cNvSpPr/>
          <p:nvPr/>
        </p:nvSpPr>
        <p:spPr>
          <a:xfrm>
            <a:off x="-2225156" y="5688096"/>
            <a:ext cx="4051143" cy="1488132"/>
          </a:xfrm>
          <a:custGeom>
            <a:avLst/>
            <a:gdLst/>
            <a:ahLst/>
            <a:cxnLst/>
            <a:rect l="l" t="t" r="r" b="b"/>
            <a:pathLst>
              <a:path w="4051143" h="1488132" extrusionOk="0">
                <a:moveTo>
                  <a:pt x="0" y="0"/>
                </a:moveTo>
                <a:lnTo>
                  <a:pt x="4051143" y="0"/>
                </a:lnTo>
                <a:lnTo>
                  <a:pt x="4051143" y="1488132"/>
                </a:lnTo>
                <a:lnTo>
                  <a:pt x="0" y="14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g31283e05c70_1_10"/>
          <p:cNvSpPr/>
          <p:nvPr/>
        </p:nvSpPr>
        <p:spPr>
          <a:xfrm>
            <a:off x="5137213" y="9226393"/>
            <a:ext cx="2327928" cy="1802106"/>
          </a:xfrm>
          <a:custGeom>
            <a:avLst/>
            <a:gdLst/>
            <a:ahLst/>
            <a:cxnLst/>
            <a:rect l="l" t="t" r="r" b="b"/>
            <a:pathLst>
              <a:path w="2327928" h="1802106" extrusionOk="0">
                <a:moveTo>
                  <a:pt x="0" y="0"/>
                </a:moveTo>
                <a:lnTo>
                  <a:pt x="2327928" y="0"/>
                </a:lnTo>
                <a:lnTo>
                  <a:pt x="2327928" y="1802106"/>
                </a:lnTo>
                <a:lnTo>
                  <a:pt x="0" y="180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1" name="Google Shape;161;g31283e05c70_1_10"/>
          <p:cNvSpPr/>
          <p:nvPr/>
        </p:nvSpPr>
        <p:spPr>
          <a:xfrm rot="10731254">
            <a:off x="-1228658" y="-1117141"/>
            <a:ext cx="3285059" cy="2885200"/>
          </a:xfrm>
          <a:custGeom>
            <a:avLst/>
            <a:gdLst/>
            <a:ahLst/>
            <a:cxnLst/>
            <a:rect l="l" t="t" r="r" b="b"/>
            <a:pathLst>
              <a:path w="3284402" h="2884623" extrusionOk="0">
                <a:moveTo>
                  <a:pt x="0" y="0"/>
                </a:moveTo>
                <a:lnTo>
                  <a:pt x="3284402" y="0"/>
                </a:lnTo>
                <a:lnTo>
                  <a:pt x="3284402" y="2884622"/>
                </a:lnTo>
                <a:lnTo>
                  <a:pt x="0" y="288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g31283e05c70_1_10"/>
          <p:cNvSpPr/>
          <p:nvPr/>
        </p:nvSpPr>
        <p:spPr>
          <a:xfrm>
            <a:off x="13141517" y="9258300"/>
            <a:ext cx="4700636" cy="4114800"/>
          </a:xfrm>
          <a:custGeom>
            <a:avLst/>
            <a:gdLst/>
            <a:ahLst/>
            <a:cxnLst/>
            <a:rect l="l" t="t" r="r" b="b"/>
            <a:pathLst>
              <a:path w="4700636" h="4114800" extrusionOk="0">
                <a:moveTo>
                  <a:pt x="0" y="0"/>
                </a:moveTo>
                <a:lnTo>
                  <a:pt x="4700635" y="0"/>
                </a:lnTo>
                <a:lnTo>
                  <a:pt x="47006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g31283e05c70_1_10"/>
          <p:cNvSpPr/>
          <p:nvPr/>
        </p:nvSpPr>
        <p:spPr>
          <a:xfrm>
            <a:off x="9373176" y="-478340"/>
            <a:ext cx="4353839" cy="1706967"/>
          </a:xfrm>
          <a:custGeom>
            <a:avLst/>
            <a:gdLst/>
            <a:ahLst/>
            <a:cxnLst/>
            <a:rect l="l" t="t" r="r" b="b"/>
            <a:pathLst>
              <a:path w="4353839" h="1706967" extrusionOk="0">
                <a:moveTo>
                  <a:pt x="0" y="0"/>
                </a:moveTo>
                <a:lnTo>
                  <a:pt x="4353839" y="0"/>
                </a:lnTo>
                <a:lnTo>
                  <a:pt x="4353839" y="1706967"/>
                </a:lnTo>
                <a:lnTo>
                  <a:pt x="0" y="170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g31283e05c70_1_10"/>
          <p:cNvSpPr/>
          <p:nvPr/>
        </p:nvSpPr>
        <p:spPr>
          <a:xfrm>
            <a:off x="16462859" y="4734613"/>
            <a:ext cx="3073460" cy="2152493"/>
          </a:xfrm>
          <a:custGeom>
            <a:avLst/>
            <a:gdLst/>
            <a:ahLst/>
            <a:cxnLst/>
            <a:rect l="l" t="t" r="r" b="b"/>
            <a:pathLst>
              <a:path w="3073460" h="2152493" extrusionOk="0">
                <a:moveTo>
                  <a:pt x="0" y="0"/>
                </a:moveTo>
                <a:lnTo>
                  <a:pt x="3073460" y="0"/>
                </a:lnTo>
                <a:lnTo>
                  <a:pt x="3073460" y="2152493"/>
                </a:lnTo>
                <a:lnTo>
                  <a:pt x="0" y="2152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g31283e05c70_1_10"/>
          <p:cNvSpPr/>
          <p:nvPr/>
        </p:nvSpPr>
        <p:spPr>
          <a:xfrm>
            <a:off x="1028700" y="2351944"/>
            <a:ext cx="1363053" cy="1559162"/>
          </a:xfrm>
          <a:custGeom>
            <a:avLst/>
            <a:gdLst/>
            <a:ahLst/>
            <a:cxnLst/>
            <a:rect l="l" t="t" r="r" b="b"/>
            <a:pathLst>
              <a:path w="1363053" h="1559162" extrusionOk="0">
                <a:moveTo>
                  <a:pt x="0" y="0"/>
                </a:moveTo>
                <a:lnTo>
                  <a:pt x="1363053" y="0"/>
                </a:lnTo>
                <a:lnTo>
                  <a:pt x="1363053" y="1559162"/>
                </a:lnTo>
                <a:lnTo>
                  <a:pt x="0" y="1559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66" name="Google Shape;166;g31283e05c70_1_1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28710" y="643777"/>
            <a:ext cx="4018517" cy="605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1283e05c70_1_1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874373" y="643777"/>
            <a:ext cx="3721055" cy="60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1283e05c70_1_1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12422574" y="691410"/>
            <a:ext cx="5205725" cy="547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1283e05c70_1_10"/>
          <p:cNvSpPr txBox="1"/>
          <p:nvPr/>
        </p:nvSpPr>
        <p:spPr>
          <a:xfrm>
            <a:off x="794025" y="6887100"/>
            <a:ext cx="53061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iodur de potassi accelera la reacció de descomposició de l’aigua oxigenada.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1283e05c70_1_10"/>
          <p:cNvSpPr txBox="1"/>
          <p:nvPr/>
        </p:nvSpPr>
        <p:spPr>
          <a:xfrm>
            <a:off x="6421475" y="6887100"/>
            <a:ext cx="53061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Mesurem la temperatura amb un termòmetre.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1283e05c70_1_10"/>
          <p:cNvSpPr txBox="1"/>
          <p:nvPr/>
        </p:nvSpPr>
        <p:spPr>
          <a:xfrm>
            <a:off x="12422575" y="6687900"/>
            <a:ext cx="53061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temperatura ha augmentat de 25ºC  a 77ºC (reacció exotèrmica).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 flipH="1">
            <a:off x="12048936" y="7584840"/>
            <a:ext cx="10420729" cy="8195564"/>
          </a:xfrm>
          <a:custGeom>
            <a:avLst/>
            <a:gdLst/>
            <a:ahLst/>
            <a:cxnLst/>
            <a:rect l="l" t="t" r="r" b="b"/>
            <a:pathLst>
              <a:path w="10420729" h="8195564" extrusionOk="0">
                <a:moveTo>
                  <a:pt x="10420728" y="0"/>
                </a:moveTo>
                <a:lnTo>
                  <a:pt x="0" y="0"/>
                </a:lnTo>
                <a:lnTo>
                  <a:pt x="0" y="8195565"/>
                </a:lnTo>
                <a:lnTo>
                  <a:pt x="10420728" y="8195565"/>
                </a:lnTo>
                <a:lnTo>
                  <a:pt x="10420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p4"/>
          <p:cNvSpPr/>
          <p:nvPr/>
        </p:nvSpPr>
        <p:spPr>
          <a:xfrm>
            <a:off x="-1625013" y="8668590"/>
            <a:ext cx="6591359" cy="4114800"/>
          </a:xfrm>
          <a:custGeom>
            <a:avLst/>
            <a:gdLst/>
            <a:ahLst/>
            <a:cxnLst/>
            <a:rect l="l" t="t" r="r" b="b"/>
            <a:pathLst>
              <a:path w="6591359" h="4114800" extrusionOk="0">
                <a:moveTo>
                  <a:pt x="0" y="0"/>
                </a:moveTo>
                <a:lnTo>
                  <a:pt x="6591360" y="0"/>
                </a:lnTo>
                <a:lnTo>
                  <a:pt x="6591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8" name="Google Shape;178;p4"/>
          <p:cNvSpPr/>
          <p:nvPr/>
        </p:nvSpPr>
        <p:spPr>
          <a:xfrm>
            <a:off x="1825987" y="9258300"/>
            <a:ext cx="6622452" cy="4114800"/>
          </a:xfrm>
          <a:custGeom>
            <a:avLst/>
            <a:gdLst/>
            <a:ahLst/>
            <a:cxnLst/>
            <a:rect l="l" t="t" r="r" b="b"/>
            <a:pathLst>
              <a:path w="6622452" h="4114800" extrusionOk="0">
                <a:moveTo>
                  <a:pt x="0" y="0"/>
                </a:moveTo>
                <a:lnTo>
                  <a:pt x="6622452" y="0"/>
                </a:lnTo>
                <a:lnTo>
                  <a:pt x="6622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9" name="Google Shape;179;p4"/>
          <p:cNvSpPr/>
          <p:nvPr/>
        </p:nvSpPr>
        <p:spPr>
          <a:xfrm>
            <a:off x="9702380" y="9118791"/>
            <a:ext cx="4195609" cy="4114800"/>
          </a:xfrm>
          <a:custGeom>
            <a:avLst/>
            <a:gdLst/>
            <a:ahLst/>
            <a:cxnLst/>
            <a:rect l="l" t="t" r="r" b="b"/>
            <a:pathLst>
              <a:path w="4195609" h="4114800" extrusionOk="0">
                <a:moveTo>
                  <a:pt x="0" y="0"/>
                </a:moveTo>
                <a:lnTo>
                  <a:pt x="4195609" y="0"/>
                </a:lnTo>
                <a:lnTo>
                  <a:pt x="4195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4"/>
          <p:cNvSpPr/>
          <p:nvPr/>
        </p:nvSpPr>
        <p:spPr>
          <a:xfrm>
            <a:off x="16458850" y="8465999"/>
            <a:ext cx="1829150" cy="4114800"/>
          </a:xfrm>
          <a:custGeom>
            <a:avLst/>
            <a:gdLst/>
            <a:ahLst/>
            <a:cxnLst/>
            <a:rect l="l" t="t" r="r" b="b"/>
            <a:pathLst>
              <a:path w="1829150" h="4114800" extrusionOk="0">
                <a:moveTo>
                  <a:pt x="0" y="0"/>
                </a:moveTo>
                <a:lnTo>
                  <a:pt x="1829150" y="0"/>
                </a:lnTo>
                <a:lnTo>
                  <a:pt x="182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4"/>
          <p:cNvSpPr/>
          <p:nvPr/>
        </p:nvSpPr>
        <p:spPr>
          <a:xfrm>
            <a:off x="14108532" y="-1215918"/>
            <a:ext cx="2766605" cy="2782268"/>
          </a:xfrm>
          <a:custGeom>
            <a:avLst/>
            <a:gdLst/>
            <a:ahLst/>
            <a:cxnLst/>
            <a:rect l="l" t="t" r="r" b="b"/>
            <a:pathLst>
              <a:path w="2766605" h="2782268" extrusionOk="0">
                <a:moveTo>
                  <a:pt x="0" y="0"/>
                </a:moveTo>
                <a:lnTo>
                  <a:pt x="2766605" y="0"/>
                </a:lnTo>
                <a:lnTo>
                  <a:pt x="2766605" y="2782269"/>
                </a:lnTo>
                <a:lnTo>
                  <a:pt x="0" y="2782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2" name="Google Shape;182;p4"/>
          <p:cNvSpPr/>
          <p:nvPr/>
        </p:nvSpPr>
        <p:spPr>
          <a:xfrm>
            <a:off x="-1784343" y="9258300"/>
            <a:ext cx="4398907" cy="1770199"/>
          </a:xfrm>
          <a:custGeom>
            <a:avLst/>
            <a:gdLst/>
            <a:ahLst/>
            <a:cxnLst/>
            <a:rect l="l" t="t" r="r" b="b"/>
            <a:pathLst>
              <a:path w="4398907" h="1770199" extrusionOk="0">
                <a:moveTo>
                  <a:pt x="0" y="0"/>
                </a:moveTo>
                <a:lnTo>
                  <a:pt x="4398908" y="0"/>
                </a:lnTo>
                <a:lnTo>
                  <a:pt x="4398908" y="1770199"/>
                </a:lnTo>
                <a:lnTo>
                  <a:pt x="0" y="177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3" name="Google Shape;183;p4"/>
          <p:cNvSpPr/>
          <p:nvPr/>
        </p:nvSpPr>
        <p:spPr>
          <a:xfrm>
            <a:off x="10424707" y="9591859"/>
            <a:ext cx="1997876" cy="1436640"/>
          </a:xfrm>
          <a:custGeom>
            <a:avLst/>
            <a:gdLst/>
            <a:ahLst/>
            <a:cxnLst/>
            <a:rect l="l" t="t" r="r" b="b"/>
            <a:pathLst>
              <a:path w="1997876" h="1436640" extrusionOk="0">
                <a:moveTo>
                  <a:pt x="0" y="0"/>
                </a:moveTo>
                <a:lnTo>
                  <a:pt x="1997876" y="0"/>
                </a:lnTo>
                <a:lnTo>
                  <a:pt x="1997876" y="1436640"/>
                </a:lnTo>
                <a:lnTo>
                  <a:pt x="0" y="143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4"/>
          <p:cNvSpPr/>
          <p:nvPr/>
        </p:nvSpPr>
        <p:spPr>
          <a:xfrm>
            <a:off x="-2225156" y="6096708"/>
            <a:ext cx="4051143" cy="1488132"/>
          </a:xfrm>
          <a:custGeom>
            <a:avLst/>
            <a:gdLst/>
            <a:ahLst/>
            <a:cxnLst/>
            <a:rect l="l" t="t" r="r" b="b"/>
            <a:pathLst>
              <a:path w="4051143" h="1488132" extrusionOk="0">
                <a:moveTo>
                  <a:pt x="0" y="0"/>
                </a:moveTo>
                <a:lnTo>
                  <a:pt x="4051143" y="0"/>
                </a:lnTo>
                <a:lnTo>
                  <a:pt x="4051143" y="1488132"/>
                </a:lnTo>
                <a:lnTo>
                  <a:pt x="0" y="14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4"/>
          <p:cNvSpPr/>
          <p:nvPr/>
        </p:nvSpPr>
        <p:spPr>
          <a:xfrm>
            <a:off x="5137213" y="9226393"/>
            <a:ext cx="2327928" cy="1802106"/>
          </a:xfrm>
          <a:custGeom>
            <a:avLst/>
            <a:gdLst/>
            <a:ahLst/>
            <a:cxnLst/>
            <a:rect l="l" t="t" r="r" b="b"/>
            <a:pathLst>
              <a:path w="2327928" h="1802106" extrusionOk="0">
                <a:moveTo>
                  <a:pt x="0" y="0"/>
                </a:moveTo>
                <a:lnTo>
                  <a:pt x="2327928" y="0"/>
                </a:lnTo>
                <a:lnTo>
                  <a:pt x="2327928" y="1802106"/>
                </a:lnTo>
                <a:lnTo>
                  <a:pt x="0" y="180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4"/>
          <p:cNvSpPr/>
          <p:nvPr/>
        </p:nvSpPr>
        <p:spPr>
          <a:xfrm rot="10733463">
            <a:off x="-1227090" y="-1117644"/>
            <a:ext cx="3284402" cy="2884623"/>
          </a:xfrm>
          <a:custGeom>
            <a:avLst/>
            <a:gdLst/>
            <a:ahLst/>
            <a:cxnLst/>
            <a:rect l="l" t="t" r="r" b="b"/>
            <a:pathLst>
              <a:path w="3284402" h="2884623" extrusionOk="0">
                <a:moveTo>
                  <a:pt x="0" y="0"/>
                </a:moveTo>
                <a:lnTo>
                  <a:pt x="3284402" y="0"/>
                </a:lnTo>
                <a:lnTo>
                  <a:pt x="3284402" y="2884622"/>
                </a:lnTo>
                <a:lnTo>
                  <a:pt x="0" y="288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p4"/>
          <p:cNvSpPr/>
          <p:nvPr/>
        </p:nvSpPr>
        <p:spPr>
          <a:xfrm>
            <a:off x="13141517" y="9258300"/>
            <a:ext cx="4700636" cy="4114800"/>
          </a:xfrm>
          <a:custGeom>
            <a:avLst/>
            <a:gdLst/>
            <a:ahLst/>
            <a:cxnLst/>
            <a:rect l="l" t="t" r="r" b="b"/>
            <a:pathLst>
              <a:path w="4700636" h="4114800" extrusionOk="0">
                <a:moveTo>
                  <a:pt x="0" y="0"/>
                </a:moveTo>
                <a:lnTo>
                  <a:pt x="4700635" y="0"/>
                </a:lnTo>
                <a:lnTo>
                  <a:pt x="47006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8" name="Google Shape;188;p4"/>
          <p:cNvSpPr/>
          <p:nvPr/>
        </p:nvSpPr>
        <p:spPr>
          <a:xfrm>
            <a:off x="5499652" y="-536335"/>
            <a:ext cx="4353839" cy="1706967"/>
          </a:xfrm>
          <a:custGeom>
            <a:avLst/>
            <a:gdLst/>
            <a:ahLst/>
            <a:cxnLst/>
            <a:rect l="l" t="t" r="r" b="b"/>
            <a:pathLst>
              <a:path w="4353839" h="1706967" extrusionOk="0">
                <a:moveTo>
                  <a:pt x="0" y="0"/>
                </a:moveTo>
                <a:lnTo>
                  <a:pt x="4353838" y="0"/>
                </a:lnTo>
                <a:lnTo>
                  <a:pt x="4353838" y="1706968"/>
                </a:lnTo>
                <a:lnTo>
                  <a:pt x="0" y="1706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9" name="Google Shape;189;p4"/>
          <p:cNvSpPr/>
          <p:nvPr/>
        </p:nvSpPr>
        <p:spPr>
          <a:xfrm>
            <a:off x="16305423" y="5143500"/>
            <a:ext cx="3073460" cy="2152493"/>
          </a:xfrm>
          <a:custGeom>
            <a:avLst/>
            <a:gdLst/>
            <a:ahLst/>
            <a:cxnLst/>
            <a:rect l="l" t="t" r="r" b="b"/>
            <a:pathLst>
              <a:path w="3073460" h="2152493" extrusionOk="0">
                <a:moveTo>
                  <a:pt x="0" y="0"/>
                </a:moveTo>
                <a:lnTo>
                  <a:pt x="3073459" y="0"/>
                </a:lnTo>
                <a:lnTo>
                  <a:pt x="3073459" y="2152493"/>
                </a:lnTo>
                <a:lnTo>
                  <a:pt x="0" y="2152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0" name="Google Shape;190;p4"/>
          <p:cNvSpPr/>
          <p:nvPr/>
        </p:nvSpPr>
        <p:spPr>
          <a:xfrm>
            <a:off x="2607019" y="1394532"/>
            <a:ext cx="1363053" cy="1559162"/>
          </a:xfrm>
          <a:custGeom>
            <a:avLst/>
            <a:gdLst/>
            <a:ahLst/>
            <a:cxnLst/>
            <a:rect l="l" t="t" r="r" b="b"/>
            <a:pathLst>
              <a:path w="1363053" h="1559162" extrusionOk="0">
                <a:moveTo>
                  <a:pt x="0" y="0"/>
                </a:moveTo>
                <a:lnTo>
                  <a:pt x="1363053" y="0"/>
                </a:lnTo>
                <a:lnTo>
                  <a:pt x="1363053" y="1559162"/>
                </a:lnTo>
                <a:lnTo>
                  <a:pt x="0" y="1559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1" name="Google Shape;191;p4"/>
          <p:cNvSpPr txBox="1"/>
          <p:nvPr/>
        </p:nvSpPr>
        <p:spPr>
          <a:xfrm>
            <a:off x="4492173" y="2017566"/>
            <a:ext cx="9303655" cy="112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25" b="0" i="0" u="none" strike="noStrike" cap="none">
                <a:solidFill>
                  <a:srgbClr val="257167"/>
                </a:solidFill>
                <a:latin typeface="Arial"/>
                <a:ea typeface="Arial"/>
                <a:cs typeface="Arial"/>
                <a:sym typeface="Arial"/>
              </a:rPr>
              <a:t>CONCLUSIÓ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1825975" y="3639225"/>
            <a:ext cx="15049200" cy="57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Iodur de potassi (el nostre catalitzador) ha augmentat la velocitat de la reacció.</a:t>
            </a:r>
            <a:endParaRPr sz="335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56"/>
          </a:p>
          <a:p>
            <a:pPr marL="0" marR="0" lvl="0" indent="0" algn="just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6"/>
              <a:t>També, vam fer</a:t>
            </a:r>
            <a:r>
              <a:rPr lang="en-US" sz="335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reacció </a:t>
            </a:r>
            <a:r>
              <a:rPr lang="en-US" sz="3356"/>
              <a:t>amb</a:t>
            </a:r>
            <a:r>
              <a:rPr lang="en-US" sz="335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patata i la descomposició de l’aigua oxigenada s’havia produït més lentament.</a:t>
            </a:r>
            <a:endParaRPr sz="335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56"/>
          </a:p>
          <a:p>
            <a:pPr marL="0" marR="0" lvl="0" indent="0" algn="just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78" b="1" i="0" u="none" strike="noStrike" cap="none">
                <a:solidFill>
                  <a:srgbClr val="257167"/>
                </a:solidFill>
                <a:latin typeface="Arial"/>
                <a:ea typeface="Arial"/>
                <a:cs typeface="Arial"/>
                <a:sym typeface="Arial"/>
              </a:rPr>
              <a:t>ELS CATALITZADORS AUGMENTEN LA VELOCITAT DE LA REACCIÓ</a:t>
            </a:r>
            <a:r>
              <a:rPr lang="en-US" sz="3778" b="1">
                <a:solidFill>
                  <a:srgbClr val="257167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 flipH="1">
            <a:off x="12048936" y="7584840"/>
            <a:ext cx="10420729" cy="8195564"/>
          </a:xfrm>
          <a:custGeom>
            <a:avLst/>
            <a:gdLst/>
            <a:ahLst/>
            <a:cxnLst/>
            <a:rect l="l" t="t" r="r" b="b"/>
            <a:pathLst>
              <a:path w="10420729" h="8195564" extrusionOk="0">
                <a:moveTo>
                  <a:pt x="10420728" y="0"/>
                </a:moveTo>
                <a:lnTo>
                  <a:pt x="0" y="0"/>
                </a:lnTo>
                <a:lnTo>
                  <a:pt x="0" y="8195565"/>
                </a:lnTo>
                <a:lnTo>
                  <a:pt x="10420728" y="8195565"/>
                </a:lnTo>
                <a:lnTo>
                  <a:pt x="1042072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5"/>
          <p:cNvSpPr/>
          <p:nvPr/>
        </p:nvSpPr>
        <p:spPr>
          <a:xfrm>
            <a:off x="-1625013" y="8668590"/>
            <a:ext cx="6591359" cy="4114800"/>
          </a:xfrm>
          <a:custGeom>
            <a:avLst/>
            <a:gdLst/>
            <a:ahLst/>
            <a:cxnLst/>
            <a:rect l="l" t="t" r="r" b="b"/>
            <a:pathLst>
              <a:path w="6591359" h="4114800" extrusionOk="0">
                <a:moveTo>
                  <a:pt x="0" y="0"/>
                </a:moveTo>
                <a:lnTo>
                  <a:pt x="6591360" y="0"/>
                </a:lnTo>
                <a:lnTo>
                  <a:pt x="6591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5"/>
          <p:cNvSpPr/>
          <p:nvPr/>
        </p:nvSpPr>
        <p:spPr>
          <a:xfrm>
            <a:off x="1825987" y="9258300"/>
            <a:ext cx="6622452" cy="4114800"/>
          </a:xfrm>
          <a:custGeom>
            <a:avLst/>
            <a:gdLst/>
            <a:ahLst/>
            <a:cxnLst/>
            <a:rect l="l" t="t" r="r" b="b"/>
            <a:pathLst>
              <a:path w="6622452" h="4114800" extrusionOk="0">
                <a:moveTo>
                  <a:pt x="0" y="0"/>
                </a:moveTo>
                <a:lnTo>
                  <a:pt x="6622452" y="0"/>
                </a:lnTo>
                <a:lnTo>
                  <a:pt x="6622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0" name="Google Shape;200;p5"/>
          <p:cNvSpPr/>
          <p:nvPr/>
        </p:nvSpPr>
        <p:spPr>
          <a:xfrm>
            <a:off x="9702380" y="9118791"/>
            <a:ext cx="4195609" cy="4114800"/>
          </a:xfrm>
          <a:custGeom>
            <a:avLst/>
            <a:gdLst/>
            <a:ahLst/>
            <a:cxnLst/>
            <a:rect l="l" t="t" r="r" b="b"/>
            <a:pathLst>
              <a:path w="4195609" h="4114800" extrusionOk="0">
                <a:moveTo>
                  <a:pt x="0" y="0"/>
                </a:moveTo>
                <a:lnTo>
                  <a:pt x="4195609" y="0"/>
                </a:lnTo>
                <a:lnTo>
                  <a:pt x="4195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1" name="Google Shape;201;p5"/>
          <p:cNvSpPr/>
          <p:nvPr/>
        </p:nvSpPr>
        <p:spPr>
          <a:xfrm>
            <a:off x="16458850" y="8465999"/>
            <a:ext cx="1829150" cy="4114800"/>
          </a:xfrm>
          <a:custGeom>
            <a:avLst/>
            <a:gdLst/>
            <a:ahLst/>
            <a:cxnLst/>
            <a:rect l="l" t="t" r="r" b="b"/>
            <a:pathLst>
              <a:path w="1829150" h="4114800" extrusionOk="0">
                <a:moveTo>
                  <a:pt x="0" y="0"/>
                </a:moveTo>
                <a:lnTo>
                  <a:pt x="1829150" y="0"/>
                </a:lnTo>
                <a:lnTo>
                  <a:pt x="182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p5"/>
          <p:cNvSpPr/>
          <p:nvPr/>
        </p:nvSpPr>
        <p:spPr>
          <a:xfrm>
            <a:off x="15750932" y="-678267"/>
            <a:ext cx="2766605" cy="2782268"/>
          </a:xfrm>
          <a:custGeom>
            <a:avLst/>
            <a:gdLst/>
            <a:ahLst/>
            <a:cxnLst/>
            <a:rect l="l" t="t" r="r" b="b"/>
            <a:pathLst>
              <a:path w="2766605" h="2782268" extrusionOk="0">
                <a:moveTo>
                  <a:pt x="0" y="0"/>
                </a:moveTo>
                <a:lnTo>
                  <a:pt x="2766604" y="0"/>
                </a:lnTo>
                <a:lnTo>
                  <a:pt x="2766604" y="2782268"/>
                </a:lnTo>
                <a:lnTo>
                  <a:pt x="0" y="278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3" name="Google Shape;203;p5"/>
          <p:cNvSpPr/>
          <p:nvPr/>
        </p:nvSpPr>
        <p:spPr>
          <a:xfrm>
            <a:off x="-1784343" y="9258300"/>
            <a:ext cx="4398907" cy="1770199"/>
          </a:xfrm>
          <a:custGeom>
            <a:avLst/>
            <a:gdLst/>
            <a:ahLst/>
            <a:cxnLst/>
            <a:rect l="l" t="t" r="r" b="b"/>
            <a:pathLst>
              <a:path w="4398907" h="1770199" extrusionOk="0">
                <a:moveTo>
                  <a:pt x="0" y="0"/>
                </a:moveTo>
                <a:lnTo>
                  <a:pt x="4398908" y="0"/>
                </a:lnTo>
                <a:lnTo>
                  <a:pt x="4398908" y="1770199"/>
                </a:lnTo>
                <a:lnTo>
                  <a:pt x="0" y="177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4" name="Google Shape;204;p5"/>
          <p:cNvSpPr/>
          <p:nvPr/>
        </p:nvSpPr>
        <p:spPr>
          <a:xfrm>
            <a:off x="10424707" y="9591859"/>
            <a:ext cx="1997876" cy="1436640"/>
          </a:xfrm>
          <a:custGeom>
            <a:avLst/>
            <a:gdLst/>
            <a:ahLst/>
            <a:cxnLst/>
            <a:rect l="l" t="t" r="r" b="b"/>
            <a:pathLst>
              <a:path w="1997876" h="1436640" extrusionOk="0">
                <a:moveTo>
                  <a:pt x="0" y="0"/>
                </a:moveTo>
                <a:lnTo>
                  <a:pt x="1997876" y="0"/>
                </a:lnTo>
                <a:lnTo>
                  <a:pt x="1997876" y="1436640"/>
                </a:lnTo>
                <a:lnTo>
                  <a:pt x="0" y="143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5"/>
          <p:cNvSpPr/>
          <p:nvPr/>
        </p:nvSpPr>
        <p:spPr>
          <a:xfrm>
            <a:off x="-2225156" y="5409997"/>
            <a:ext cx="4051143" cy="1488132"/>
          </a:xfrm>
          <a:custGeom>
            <a:avLst/>
            <a:gdLst/>
            <a:ahLst/>
            <a:cxnLst/>
            <a:rect l="l" t="t" r="r" b="b"/>
            <a:pathLst>
              <a:path w="4051143" h="1488132" extrusionOk="0">
                <a:moveTo>
                  <a:pt x="0" y="0"/>
                </a:moveTo>
                <a:lnTo>
                  <a:pt x="4051143" y="0"/>
                </a:lnTo>
                <a:lnTo>
                  <a:pt x="4051143" y="1488132"/>
                </a:lnTo>
                <a:lnTo>
                  <a:pt x="0" y="14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5"/>
          <p:cNvSpPr/>
          <p:nvPr/>
        </p:nvSpPr>
        <p:spPr>
          <a:xfrm>
            <a:off x="5137213" y="9226393"/>
            <a:ext cx="2327928" cy="1802106"/>
          </a:xfrm>
          <a:custGeom>
            <a:avLst/>
            <a:gdLst/>
            <a:ahLst/>
            <a:cxnLst/>
            <a:rect l="l" t="t" r="r" b="b"/>
            <a:pathLst>
              <a:path w="2327928" h="1802106" extrusionOk="0">
                <a:moveTo>
                  <a:pt x="0" y="0"/>
                </a:moveTo>
                <a:lnTo>
                  <a:pt x="2327928" y="0"/>
                </a:lnTo>
                <a:lnTo>
                  <a:pt x="2327928" y="1802106"/>
                </a:lnTo>
                <a:lnTo>
                  <a:pt x="0" y="180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7" name="Google Shape;207;p5"/>
          <p:cNvSpPr/>
          <p:nvPr/>
        </p:nvSpPr>
        <p:spPr>
          <a:xfrm rot="10733463">
            <a:off x="-1227090" y="-1117644"/>
            <a:ext cx="3284402" cy="2884623"/>
          </a:xfrm>
          <a:custGeom>
            <a:avLst/>
            <a:gdLst/>
            <a:ahLst/>
            <a:cxnLst/>
            <a:rect l="l" t="t" r="r" b="b"/>
            <a:pathLst>
              <a:path w="3284402" h="2884623" extrusionOk="0">
                <a:moveTo>
                  <a:pt x="0" y="0"/>
                </a:moveTo>
                <a:lnTo>
                  <a:pt x="3284402" y="0"/>
                </a:lnTo>
                <a:lnTo>
                  <a:pt x="3284402" y="2884622"/>
                </a:lnTo>
                <a:lnTo>
                  <a:pt x="0" y="288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8" name="Google Shape;208;p5"/>
          <p:cNvSpPr/>
          <p:nvPr/>
        </p:nvSpPr>
        <p:spPr>
          <a:xfrm>
            <a:off x="13141517" y="9258300"/>
            <a:ext cx="4700636" cy="4114800"/>
          </a:xfrm>
          <a:custGeom>
            <a:avLst/>
            <a:gdLst/>
            <a:ahLst/>
            <a:cxnLst/>
            <a:rect l="l" t="t" r="r" b="b"/>
            <a:pathLst>
              <a:path w="4700636" h="4114800" extrusionOk="0">
                <a:moveTo>
                  <a:pt x="0" y="0"/>
                </a:moveTo>
                <a:lnTo>
                  <a:pt x="4700635" y="0"/>
                </a:lnTo>
                <a:lnTo>
                  <a:pt x="47006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5"/>
          <p:cNvSpPr/>
          <p:nvPr/>
        </p:nvSpPr>
        <p:spPr>
          <a:xfrm>
            <a:off x="9032034" y="-678267"/>
            <a:ext cx="4353839" cy="1706967"/>
          </a:xfrm>
          <a:custGeom>
            <a:avLst/>
            <a:gdLst/>
            <a:ahLst/>
            <a:cxnLst/>
            <a:rect l="l" t="t" r="r" b="b"/>
            <a:pathLst>
              <a:path w="4353839" h="1706967" extrusionOk="0">
                <a:moveTo>
                  <a:pt x="0" y="0"/>
                </a:moveTo>
                <a:lnTo>
                  <a:pt x="4353839" y="0"/>
                </a:lnTo>
                <a:lnTo>
                  <a:pt x="4353839" y="1706967"/>
                </a:lnTo>
                <a:lnTo>
                  <a:pt x="0" y="170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5"/>
          <p:cNvSpPr/>
          <p:nvPr/>
        </p:nvSpPr>
        <p:spPr>
          <a:xfrm>
            <a:off x="16305423" y="5143500"/>
            <a:ext cx="3073460" cy="2152493"/>
          </a:xfrm>
          <a:custGeom>
            <a:avLst/>
            <a:gdLst/>
            <a:ahLst/>
            <a:cxnLst/>
            <a:rect l="l" t="t" r="r" b="b"/>
            <a:pathLst>
              <a:path w="3073460" h="2152493" extrusionOk="0">
                <a:moveTo>
                  <a:pt x="0" y="0"/>
                </a:moveTo>
                <a:lnTo>
                  <a:pt x="3073459" y="0"/>
                </a:lnTo>
                <a:lnTo>
                  <a:pt x="3073459" y="2152493"/>
                </a:lnTo>
                <a:lnTo>
                  <a:pt x="0" y="2152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1" name="Google Shape;211;p5"/>
          <p:cNvSpPr/>
          <p:nvPr/>
        </p:nvSpPr>
        <p:spPr>
          <a:xfrm>
            <a:off x="3264918" y="1342936"/>
            <a:ext cx="1363053" cy="1559162"/>
          </a:xfrm>
          <a:custGeom>
            <a:avLst/>
            <a:gdLst/>
            <a:ahLst/>
            <a:cxnLst/>
            <a:rect l="l" t="t" r="r" b="b"/>
            <a:pathLst>
              <a:path w="1363053" h="1559162" extrusionOk="0">
                <a:moveTo>
                  <a:pt x="0" y="0"/>
                </a:moveTo>
                <a:lnTo>
                  <a:pt x="1363053" y="0"/>
                </a:lnTo>
                <a:lnTo>
                  <a:pt x="1363053" y="1559162"/>
                </a:lnTo>
                <a:lnTo>
                  <a:pt x="0" y="1559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2" name="Google Shape;212;p5"/>
          <p:cNvSpPr txBox="1"/>
          <p:nvPr/>
        </p:nvSpPr>
        <p:spPr>
          <a:xfrm>
            <a:off x="1825975" y="3575350"/>
            <a:ext cx="14632800" cy="3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95" b="0" i="0" u="none" strike="noStrike" cap="none">
                <a:solidFill>
                  <a:srgbClr val="257167"/>
                </a:solidFill>
                <a:latin typeface="Arial"/>
                <a:ea typeface="Arial"/>
                <a:cs typeface="Arial"/>
                <a:sym typeface="Arial"/>
              </a:rPr>
              <a:t>GRÀCIES PER VISUALITZAR</a:t>
            </a:r>
            <a:endParaRPr/>
          </a:p>
          <a:p>
            <a:pPr marL="0" marR="0" lvl="0" indent="0" algn="ctr" rtl="0">
              <a:lnSpc>
                <a:spcPct val="9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95" b="0" i="0" u="none" strike="noStrike" cap="none">
                <a:solidFill>
                  <a:srgbClr val="257167"/>
                </a:solidFill>
                <a:latin typeface="Arial"/>
                <a:ea typeface="Arial"/>
                <a:cs typeface="Arial"/>
                <a:sym typeface="Arial"/>
              </a:rPr>
              <a:t>EL NOSTRE REPTE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Personalitzat</PresentationFormat>
  <Paragraphs>20</Paragraphs>
  <Slides>6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Meritxell Maristany</dc:creator>
  <cp:lastModifiedBy>Meritxell Maristany</cp:lastModifiedBy>
  <cp:revision>2</cp:revision>
  <dcterms:created xsi:type="dcterms:W3CDTF">2006-08-16T00:00:00Z</dcterms:created>
  <dcterms:modified xsi:type="dcterms:W3CDTF">2024-11-23T08:45:36Z</dcterms:modified>
</cp:coreProperties>
</file>