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89750" cy="9671050"/>
  <p:embeddedFontLst>
    <p:embeddedFont>
      <p:font typeface="Corbel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hZvEX5a07VCyKGlLSlKo46V9dv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bel-regular.fntdata"/><Relationship Id="rId10" Type="http://schemas.openxmlformats.org/officeDocument/2006/relationships/slide" Target="slides/slide6.xml"/><Relationship Id="rId13" Type="http://schemas.openxmlformats.org/officeDocument/2006/relationships/font" Target="fonts/Corbel-italic.fntdata"/><Relationship Id="rId12" Type="http://schemas.openxmlformats.org/officeDocument/2006/relationships/font" Target="fonts/Corbel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Corbel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8500" y="725325"/>
            <a:ext cx="4593375" cy="3626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8975" y="4593725"/>
            <a:ext cx="5511800" cy="435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8975" y="4593725"/>
            <a:ext cx="5511800" cy="435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8500" y="725325"/>
            <a:ext cx="4593375" cy="3626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8975" y="4593725"/>
            <a:ext cx="5511800" cy="435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8500" y="725325"/>
            <a:ext cx="4593375" cy="3626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8975" y="4593725"/>
            <a:ext cx="5511800" cy="435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8500" y="725325"/>
            <a:ext cx="4593375" cy="3626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8975" y="4593725"/>
            <a:ext cx="5511800" cy="435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8500" y="725325"/>
            <a:ext cx="4593375" cy="3626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8975" y="4593725"/>
            <a:ext cx="5511800" cy="435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8500" y="725325"/>
            <a:ext cx="4593375" cy="3626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8975" y="4593725"/>
            <a:ext cx="5511800" cy="435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:notes"/>
          <p:cNvSpPr/>
          <p:nvPr>
            <p:ph idx="2" type="sldImg"/>
          </p:nvPr>
        </p:nvSpPr>
        <p:spPr>
          <a:xfrm>
            <a:off x="1148500" y="725325"/>
            <a:ext cx="4593375" cy="3626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8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8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  <a:defRPr sz="59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D7F0F6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4966548" y="-233172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-685800" y="2057400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4965192" y="-228600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  <a:defRPr b="0" sz="5900"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3867912" y="868680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256032" y="3494176"/>
            <a:ext cx="2834640" cy="2321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3570644" y="767419"/>
            <a:ext cx="8115230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256032" y="3493008"/>
            <a:ext cx="2834640" cy="2322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7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7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4589679" y="4465559"/>
            <a:ext cx="5932178" cy="25233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orbel"/>
              <a:buNone/>
            </a:pPr>
            <a:br>
              <a:rPr lang="ca-ES"/>
            </a:br>
            <a:br>
              <a:rPr lang="ca-ES"/>
            </a:br>
            <a:br>
              <a:rPr lang="ca-ES"/>
            </a:b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b="1" lang="ca-ES" sz="3600">
                <a:solidFill>
                  <a:schemeClr val="dk1"/>
                </a:solidFill>
              </a:rPr>
              <a:t>PRESENTACIÓ AMPA BAIXAMAR</a:t>
            </a:r>
            <a:endParaRPr b="1" sz="3600">
              <a:solidFill>
                <a:schemeClr val="dk1"/>
              </a:solidFill>
            </a:endParaRPr>
          </a:p>
        </p:txBody>
      </p:sp>
      <p:pic>
        <p:nvPicPr>
          <p:cNvPr descr="Mercè Nogués (@MercNogues) / Twitter"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12708" y="1326715"/>
            <a:ext cx="3089676" cy="3089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orbel"/>
              <a:buNone/>
            </a:pPr>
            <a:r>
              <a:rPr lang="ca-ES" sz="4400"/>
              <a:t>QUI SOM?</a:t>
            </a:r>
            <a:endParaRPr sz="4400"/>
          </a:p>
        </p:txBody>
      </p:sp>
      <p:sp>
        <p:nvSpPr>
          <p:cNvPr id="96" name="Google Shape;96;p2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ca-ES" sz="2400">
                <a:latin typeface="Arial"/>
                <a:ea typeface="Arial"/>
                <a:cs typeface="Arial"/>
                <a:sym typeface="Arial"/>
              </a:rPr>
              <a:t>L'AFA de l'Institut Baix-a-Mar es compon de totes aquelles famílies que vulguin formar-ne part, sent sòcies.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b="1" lang="ca-ES" sz="2400">
                <a:latin typeface="Arial"/>
                <a:ea typeface="Arial"/>
                <a:cs typeface="Arial"/>
                <a:sym typeface="Arial"/>
              </a:rPr>
              <a:t>Per fer que aquesta associació funcioni, hi ha un grup de famílies que, de manera voluntària i amb molta il·lusió porten a terme uns projectes per tal d'ajudar i col·laborar amb tota la comunitat educativa (Equip Directiu, personal docent i alumnes) i, a la vegada, ser un nexe d'unió entre les famílies i el centre.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orbel"/>
              <a:buNone/>
            </a:pPr>
            <a:r>
              <a:rPr lang="ca-ES" sz="5400"/>
              <a:t>Quins projectes tenim?</a:t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10000"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ca-ES" sz="3600">
                <a:latin typeface="Arial"/>
                <a:ea typeface="Arial"/>
                <a:cs typeface="Arial"/>
                <a:sym typeface="Arial"/>
              </a:rPr>
              <a:t>Fons bibliotecari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ca-ES" sz="3600">
                <a:latin typeface="Arial"/>
                <a:ea typeface="Arial"/>
                <a:cs typeface="Arial"/>
                <a:sym typeface="Arial"/>
              </a:rPr>
              <a:t>Re-utilització de llibres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ca-ES" sz="3600">
                <a:latin typeface="Arial"/>
                <a:ea typeface="Arial"/>
                <a:cs typeface="Arial"/>
                <a:sym typeface="Arial"/>
              </a:rPr>
              <a:t>Extraescolars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ca-ES" sz="3600">
                <a:latin typeface="Arial"/>
                <a:ea typeface="Arial"/>
                <a:cs typeface="Arial"/>
                <a:sym typeface="Arial"/>
              </a:rPr>
              <a:t>Xerrades i tallers per les famílies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ca-ES" sz="3600">
                <a:latin typeface="Arial"/>
                <a:ea typeface="Arial"/>
                <a:cs typeface="Arial"/>
                <a:sym typeface="Arial"/>
              </a:rPr>
              <a:t>Xerrades per la joventut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ca-ES" sz="3600">
                <a:latin typeface="Arial"/>
                <a:ea typeface="Arial"/>
                <a:cs typeface="Arial"/>
                <a:sym typeface="Arial"/>
              </a:rPr>
              <a:t>Tallers monogràfics</a:t>
            </a:r>
            <a:endParaRPr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-ES" sz="3600">
                <a:latin typeface="Arial"/>
                <a:ea typeface="Arial"/>
                <a:cs typeface="Arial"/>
                <a:sym typeface="Arial"/>
              </a:rPr>
              <a:t>Compra de les orles de graduació per cada alumne i per l’institut.</a:t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/>
          <p:nvPr>
            <p:ph type="title"/>
          </p:nvPr>
        </p:nvSpPr>
        <p:spPr>
          <a:xfrm>
            <a:off x="173256" y="1123837"/>
            <a:ext cx="3195586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</a:pPr>
            <a:r>
              <a:rPr lang="ca-ES" sz="3200"/>
              <a:t>EXTRAESCOLARS</a:t>
            </a:r>
            <a:endParaRPr sz="3200"/>
          </a:p>
        </p:txBody>
      </p:sp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ca-ES">
                <a:latin typeface="Arial"/>
                <a:ea typeface="Arial"/>
                <a:cs typeface="Arial"/>
                <a:sym typeface="Arial"/>
              </a:rPr>
              <a:t>Retornen les extraescolars a l’institut pel curs 2023-2024.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ca-ES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ca-ES">
                <a:latin typeface="Arial"/>
                <a:ea typeface="Arial"/>
                <a:cs typeface="Arial"/>
                <a:sym typeface="Arial"/>
              </a:rPr>
              <a:t>A l’Institut:</a:t>
            </a:r>
            <a:endParaRPr/>
          </a:p>
          <a:p>
            <a:pPr indent="-182880" lvl="1" marL="685800" rtl="0" algn="just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ca-ES" sz="2000">
                <a:latin typeface="Arial"/>
                <a:ea typeface="Arial"/>
                <a:cs typeface="Arial"/>
                <a:sym typeface="Arial"/>
              </a:rPr>
              <a:t>Farem extraescolars en la franja de 16 a 17h</a:t>
            </a:r>
            <a:endParaRPr/>
          </a:p>
          <a:p>
            <a:pPr indent="-182880" lvl="1" marL="6858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ca-ES" sz="2000">
                <a:latin typeface="Arial"/>
                <a:ea typeface="Arial"/>
                <a:cs typeface="Arial"/>
                <a:sym typeface="Arial"/>
              </a:rPr>
              <a:t> Escacs, skate, tennis taula, teràpia amb gossos, tècniques d’estudi, basic skills for life, llengua de signes catalana i trail running.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1" marL="87313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1" marL="87313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42899" lvl="1" marL="430213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ca-ES" sz="2000">
                <a:latin typeface="Arial"/>
                <a:ea typeface="Arial"/>
                <a:cs typeface="Arial"/>
                <a:sym typeface="Arial"/>
              </a:rPr>
              <a:t>Empreses col·laboradors amb descomptes per les famílies sòcies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42900" lvl="2" marL="887413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ca-ES" sz="2000">
                <a:latin typeface="Arial"/>
                <a:ea typeface="Arial"/>
                <a:cs typeface="Arial"/>
                <a:sym typeface="Arial"/>
              </a:rPr>
              <a:t>Teatre, anglès, ioga, cinema, rugby, surf, pàdel surf, busseig, activitats nàutiques, escalada, robòtica...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</a:pPr>
            <a:r>
              <a:rPr lang="ca-ES" sz="3200"/>
              <a:t>COM POTS COL·LABORAR A L’AFA?</a:t>
            </a:r>
            <a:endParaRPr sz="3200"/>
          </a:p>
        </p:txBody>
      </p:sp>
      <p:sp>
        <p:nvSpPr>
          <p:cNvPr id="114" name="Google Shape;114;p5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ca-ES" sz="2800">
                <a:latin typeface="Arial"/>
                <a:ea typeface="Arial"/>
                <a:cs typeface="Arial"/>
                <a:sym typeface="Arial"/>
              </a:rPr>
              <a:t>Pots formar part de l'AFA de dues maneres: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ca-ES">
                <a:latin typeface="Arial"/>
                <a:ea typeface="Arial"/>
                <a:cs typeface="Arial"/>
                <a:sym typeface="Arial"/>
              </a:rPr>
              <a:t>Si no tens gaire temps: fent el pagament de la quota per a ser família sòcia i poder beneficiar-te dels projectes i les avantatges que es puguin oferir. La despesa anual per ser família sócia és de 25 euros.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ca-ES">
                <a:latin typeface="Arial"/>
                <a:ea typeface="Arial"/>
                <a:cs typeface="Arial"/>
                <a:sym typeface="Arial"/>
              </a:rPr>
              <a:t>Si t'agradaria donar un cop de mà: pot ser de manera continua o de manera puntual, per a realitzar alguna activitat o acte.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rPr lang="ca-ES">
                <a:latin typeface="Arial"/>
                <a:ea typeface="Arial"/>
                <a:cs typeface="Arial"/>
                <a:sym typeface="Arial"/>
              </a:rPr>
              <a:t>Com a famílies, també podem ajudar a que el centre dels nostres fills i filles sigui millor.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ca-ES"/>
              <a:t>CONTACTE</a:t>
            </a:r>
            <a:endParaRPr/>
          </a:p>
        </p:txBody>
      </p:sp>
      <p:sp>
        <p:nvSpPr>
          <p:cNvPr id="120" name="Google Shape;120;p6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4000"/>
              <a:buNone/>
            </a:pPr>
            <a:r>
              <a:rPr b="1" lang="ca-ES" sz="4000"/>
              <a:t>ampa@iesbaixamar.com</a:t>
            </a:r>
            <a:endParaRPr b="1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2023-07-18T15:34:07Z</dcterms:created>
  <dc:creator>Usuari</dc:creator>
</cp:coreProperties>
</file>