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0384fbd1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0384fbd1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0384fbd1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0384fbd1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0384fbd1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0384fbd1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0384fbd1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0384fbd1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0384fbd1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0384fbd1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263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263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263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263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263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4263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