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Nunito"/>
      <p:regular r:id="rId14"/>
      <p:bold r:id="rId15"/>
      <p:italic r:id="rId16"/>
      <p:boldItalic r:id="rId17"/>
    </p:embeddedFont>
    <p:embeddedFont>
      <p:font typeface="Maven Pro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.fntdata"/><Relationship Id="rId14" Type="http://schemas.openxmlformats.org/officeDocument/2006/relationships/font" Target="fonts/Nunito-regular.fntdata"/><Relationship Id="rId17" Type="http://schemas.openxmlformats.org/officeDocument/2006/relationships/font" Target="fonts/Nunito-boldItalic.fntdata"/><Relationship Id="rId16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avenPro-bold.fntdata"/><Relationship Id="rId6" Type="http://schemas.openxmlformats.org/officeDocument/2006/relationships/slide" Target="slides/slide1.xml"/><Relationship Id="rId18" Type="http://schemas.openxmlformats.org/officeDocument/2006/relationships/font" Target="fonts/MavenPr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2ec6589bc41_0_2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2ec6589bc41_0_2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44987a31a3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44987a31a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2ecae5006ef_2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2ecae5006ef_2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2ecae5006ef_2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2ecae5006ef_2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2ec6589bc41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2ec6589bc41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2ec6589bc41_0_2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2ec6589bc41_0_2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2ec6589bc41_0_2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2ec6589bc41_0_2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0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0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0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0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0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0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0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0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0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19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valescolar.cat/" TargetMode="External"/><Relationship Id="rId4" Type="http://schemas.openxmlformats.org/officeDocument/2006/relationships/image" Target="../media/image5.png"/><Relationship Id="rId5" Type="http://schemas.openxmlformats.org/officeDocument/2006/relationships/hyperlink" Target="https://microsites.iddink.es/ca/909_institut_lluis_companys___tordera/" TargetMode="External"/><Relationship Id="rId6" Type="http://schemas.openxmlformats.org/officeDocument/2006/relationships/image" Target="../media/image6.png"/><Relationship Id="rId7" Type="http://schemas.openxmlformats.org/officeDocument/2006/relationships/hyperlink" Target="https://microsites.iddink.es/ca/909_institut_lluis_companys___tordera/" TargetMode="External"/><Relationship Id="rId8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ocs.google.com/document/d/e/2PACX-1vTtRBijTtLregpo81cYFgSwUmKTnb2DDn6tfQFJSBqQvmKdn-6ZlHMw2edyMAFvhQt1rvC5W6ez34iv/pub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ocs.google.com/document/d/1jnNtqJy1ZuGdUyHyPsOGa0W7Xe0IGSGC9FYuQ7iuiG0/edit?usp=sharing" TargetMode="External"/><Relationship Id="rId4" Type="http://schemas.openxmlformats.org/officeDocument/2006/relationships/hyperlink" Target="https://docs.google.com/document/d/1sJqFha0iUFjNtWJXKieNG31pF7FcnznnQ3X5Vem12u8/edit?usp=sharing" TargetMode="External"/><Relationship Id="rId5" Type="http://schemas.openxmlformats.org/officeDocument/2006/relationships/hyperlink" Target="https://docs.google.com/document/d/1W9Fcpj6t7JG3Y2ln43wsudjSc8LxSLS-Kr4NzgJ0--Q/edit?usp=sharing" TargetMode="External"/><Relationship Id="rId6" Type="http://schemas.openxmlformats.org/officeDocument/2006/relationships/hyperlink" Target="https://docs.google.com/document/d/14Fr-O4oYE3yWxGW10HsnFuv7XiwPzOdhqKq3xunQnDM/edit?usp=sharing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ocs.google.com/document/d/15eQ4B-_ecwqnzuCCu2FVc9c_hiwI6DnGwTvKhiyF_Bo/edit?usp=sharing" TargetMode="External"/><Relationship Id="rId4" Type="http://schemas.openxmlformats.org/officeDocument/2006/relationships/hyperlink" Target="https://docs.google.com/document/d/1XzO9rOGx12wPIhqJvsQjZ4OiBN7fIsYd0HJ70M5lMLw/edit?usp=sharing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docs.google.com/document/d/1Q_kcsVzae7gaBHwsgsecTPgleYSlQenE_T0kto7FUKM/edit?usp=sharing" TargetMode="External"/><Relationship Id="rId4" Type="http://schemas.openxmlformats.org/officeDocument/2006/relationships/hyperlink" Target="https://docs.google.com/document/d/12-HTYP4oIZr2ns2ynhJoiOnJHx64yC7EjHJWtuP-B8A/edit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E9B9A"/>
            </a:gs>
            <a:gs pos="100000">
              <a:srgbClr val="F6231F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25"/>
            <a:ext cx="66573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7000">
                <a:solidFill>
                  <a:schemeClr val="accent1"/>
                </a:solidFill>
              </a:rPr>
              <a:t>Llibres 26-27</a:t>
            </a:r>
            <a:endParaRPr sz="7000">
              <a:solidFill>
                <a:schemeClr val="accent1"/>
              </a:solidFill>
            </a:endParaRPr>
          </a:p>
        </p:txBody>
      </p:sp>
      <p:pic>
        <p:nvPicPr>
          <p:cNvPr id="278" name="Google Shape;27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12475" y="3614200"/>
            <a:ext cx="2101950" cy="107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E9B9A"/>
            </a:gs>
            <a:gs pos="100000">
              <a:srgbClr val="F6231F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/>
        </p:nvSpPr>
        <p:spPr>
          <a:xfrm>
            <a:off x="2448150" y="181025"/>
            <a:ext cx="4247700" cy="7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500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INFORMACIÓ</a:t>
            </a:r>
            <a:endParaRPr b="1" sz="5000">
              <a:solidFill>
                <a:schemeClr val="accen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5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 b="1" sz="5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4" name="Google Shape;284;p14"/>
          <p:cNvSpPr txBox="1"/>
          <p:nvPr/>
        </p:nvSpPr>
        <p:spPr>
          <a:xfrm>
            <a:off x="4341438" y="1103938"/>
            <a:ext cx="1968300" cy="3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13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NOMÉS FAMÍLIES ESO</a:t>
            </a:r>
            <a:endParaRPr b="1" sz="13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85" name="Google Shape;285;p1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6250" y="1073675"/>
            <a:ext cx="1167983" cy="468025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4"/>
          <p:cNvSpPr txBox="1"/>
          <p:nvPr/>
        </p:nvSpPr>
        <p:spPr>
          <a:xfrm>
            <a:off x="1093675" y="2098438"/>
            <a:ext cx="1553400" cy="3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13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ESTABLIMENTS ADHERITS A Tordera. </a:t>
            </a:r>
            <a:endParaRPr b="1" sz="13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7" name="Google Shape;287;p14"/>
          <p:cNvSpPr txBox="1"/>
          <p:nvPr/>
        </p:nvSpPr>
        <p:spPr>
          <a:xfrm>
            <a:off x="740700" y="3499550"/>
            <a:ext cx="76626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1300">
                <a:solidFill>
                  <a:schemeClr val="lt1"/>
                </a:solidFill>
              </a:rPr>
              <a:t>Els vals escolars es poden bescanviar a qualsevol establiment adherit a la campanya.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1300">
                <a:solidFill>
                  <a:schemeClr val="lt1"/>
                </a:solidFill>
              </a:rPr>
              <a:t>Aquest any l’AFA ven els llibres per la plataforma</a:t>
            </a:r>
            <a:r>
              <a:rPr b="1" lang="ca" sz="1300" u="sng">
                <a:solidFill>
                  <a:schemeClr val="hlink"/>
                </a:solidFill>
                <a:hlinkClick r:id="rId5"/>
              </a:rPr>
              <a:t> Iddnk </a:t>
            </a:r>
            <a:r>
              <a:rPr b="1" lang="ca" sz="1300">
                <a:solidFill>
                  <a:schemeClr val="lt1"/>
                </a:solidFill>
              </a:rPr>
              <a:t>per facilitar l’ús del Val Escolar. 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1300">
                <a:solidFill>
                  <a:schemeClr val="lt1"/>
                </a:solidFill>
                <a:highlight>
                  <a:schemeClr val="accent1"/>
                </a:highlight>
              </a:rPr>
              <a:t>Us animem a col·laborar amb la nostra AFA.</a:t>
            </a:r>
            <a:r>
              <a:rPr b="1" lang="ca" sz="1300">
                <a:solidFill>
                  <a:schemeClr val="lt1"/>
                </a:solidFill>
              </a:rPr>
              <a:t> </a:t>
            </a:r>
            <a:endParaRPr b="1" sz="1300">
              <a:solidFill>
                <a:schemeClr val="lt1"/>
              </a:solidFill>
            </a:endParaRPr>
          </a:p>
        </p:txBody>
      </p:sp>
      <p:pic>
        <p:nvPicPr>
          <p:cNvPr id="288" name="Google Shape;288;p14"/>
          <p:cNvPicPr preferRelativeResize="0"/>
          <p:nvPr/>
        </p:nvPicPr>
        <p:blipFill rotWithShape="1">
          <a:blip r:embed="rId6">
            <a:alphaModFix/>
          </a:blip>
          <a:srcRect b="-8600" l="0" r="0" t="8600"/>
          <a:stretch/>
        </p:blipFill>
        <p:spPr>
          <a:xfrm>
            <a:off x="2820625" y="1657450"/>
            <a:ext cx="3771326" cy="1842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14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007750" y="2799850"/>
            <a:ext cx="1456050" cy="46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E9B9A"/>
            </a:gs>
            <a:gs pos="100000">
              <a:srgbClr val="F6231F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Google Shape;29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625" y="1434500"/>
            <a:ext cx="4338201" cy="246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08922" y="1434500"/>
            <a:ext cx="4382927" cy="2464600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Google Shape;296;p15"/>
          <p:cNvSpPr txBox="1"/>
          <p:nvPr/>
        </p:nvSpPr>
        <p:spPr>
          <a:xfrm>
            <a:off x="2554650" y="249200"/>
            <a:ext cx="4034700" cy="11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500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SERVEI AFA</a:t>
            </a:r>
            <a:endParaRPr b="1" sz="5000">
              <a:solidFill>
                <a:schemeClr val="accen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150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COMPRA DE LLIBRES</a:t>
            </a:r>
            <a:endParaRPr b="1" sz="1500">
              <a:solidFill>
                <a:schemeClr val="accen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E9B9A"/>
            </a:gs>
            <a:gs pos="100000">
              <a:srgbClr val="F6231F"/>
            </a:gs>
          </a:gsLst>
          <a:lin ang="5400012" scaled="0"/>
        </a:gradFill>
      </p:bgPr>
    </p:bg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6"/>
          <p:cNvSpPr txBox="1"/>
          <p:nvPr>
            <p:ph type="title"/>
          </p:nvPr>
        </p:nvSpPr>
        <p:spPr>
          <a:xfrm>
            <a:off x="529800" y="1436850"/>
            <a:ext cx="8084400" cy="22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ca" sz="2000"/>
              <a:t>Comprar els llibres i el material als establiments adherits a la campanya o directament a l’institut amb la plataforma Iddnk.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ca" sz="2000"/>
              <a:t>Val escolar: ACTIVAR el val (aconsellem NO CEDIR)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ca" sz="2000"/>
              <a:t>Material escolar que l’alumnat ha de portar: </a:t>
            </a:r>
            <a:endParaRPr sz="2000"/>
          </a:p>
          <a:p>
            <a:pPr indent="-330200" lvl="1" marL="13716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ca" sz="1600"/>
              <a:t>Estoig amb bolis, llapis, goma...</a:t>
            </a:r>
            <a:endParaRPr sz="1600"/>
          </a:p>
          <a:p>
            <a:pPr indent="-330200" lvl="1" marL="13716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ca" sz="1600"/>
              <a:t>Calculadora científica.</a:t>
            </a:r>
            <a:endParaRPr sz="1600"/>
          </a:p>
          <a:p>
            <a:pPr indent="-330200" lvl="1" marL="13716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ca" sz="1600"/>
              <a:t>Funda protectora pel portàtil o motxilla amb funda protectora.</a:t>
            </a:r>
            <a:endParaRPr sz="1600"/>
          </a:p>
          <a:p>
            <a:pPr indent="-330200" lvl="1" marL="13716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ca" sz="1600"/>
              <a:t>Llibreta de folis extraïbles, carpeta o portafolis. </a:t>
            </a:r>
            <a:endParaRPr sz="1600"/>
          </a:p>
        </p:txBody>
      </p:sp>
      <p:sp>
        <p:nvSpPr>
          <p:cNvPr id="302" name="Google Shape;302;p16"/>
          <p:cNvSpPr txBox="1"/>
          <p:nvPr/>
        </p:nvSpPr>
        <p:spPr>
          <a:xfrm>
            <a:off x="1885225" y="346975"/>
            <a:ext cx="4893000" cy="9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540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Què he de fer?</a:t>
            </a:r>
            <a:endParaRPr b="1" sz="5400">
              <a:solidFill>
                <a:schemeClr val="accen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3" name="Google Shape;303;p16"/>
          <p:cNvSpPr txBox="1"/>
          <p:nvPr/>
        </p:nvSpPr>
        <p:spPr>
          <a:xfrm>
            <a:off x="3323875" y="3746250"/>
            <a:ext cx="2015700" cy="984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/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5400" u="sng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  <a:hlinkClick r:id="rId3"/>
              </a:rPr>
              <a:t>FAQS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04" name="Google Shape;304;p16" title="ask-quiz-6701922_1280 (1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12999" y="3978150"/>
            <a:ext cx="967798" cy="644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5" name="Google Shape;305;p16" title="touch-6602643_1280.png"/>
          <p:cNvPicPr preferRelativeResize="0"/>
          <p:nvPr/>
        </p:nvPicPr>
        <p:blipFill rotWithShape="1">
          <a:blip r:embed="rId5">
            <a:alphaModFix/>
          </a:blip>
          <a:srcRect b="21704" l="28853" r="28916" t="20235"/>
          <a:stretch/>
        </p:blipFill>
        <p:spPr>
          <a:xfrm rot="5400000">
            <a:off x="2659058" y="4054733"/>
            <a:ext cx="509050" cy="699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E9B9A"/>
            </a:gs>
            <a:gs pos="100000">
              <a:srgbClr val="F6231F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7"/>
          <p:cNvSpPr txBox="1"/>
          <p:nvPr>
            <p:ph type="title"/>
          </p:nvPr>
        </p:nvSpPr>
        <p:spPr>
          <a:xfrm>
            <a:off x="353550" y="1762925"/>
            <a:ext cx="8084400" cy="285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500">
                <a:solidFill>
                  <a:schemeClr val="accent5"/>
                </a:solidFill>
              </a:rPr>
              <a:t>Què inclou la quota?</a:t>
            </a:r>
            <a:endParaRPr sz="1500">
              <a:solidFill>
                <a:schemeClr val="accent5"/>
              </a:solidFill>
            </a:endParaRPr>
          </a:p>
          <a:p>
            <a:pPr indent="0" lvl="0" marL="18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18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500"/>
              <a:t>Sortides pedagògiques obligatòries: Bus, tren, entrades a les activitats, entrades als teatres, etc.</a:t>
            </a:r>
            <a:endParaRPr sz="1500"/>
          </a:p>
          <a:p>
            <a:pPr indent="0" lvl="0" marL="18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18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500"/>
              <a:t>Material inventariable de laboratori, dibuix, tallers, música, activitats de centre, programes informàtics, robòtica, hort escolar, proves cangur, programa de comunicació amb la família, assegurança escolar, etc.</a:t>
            </a:r>
            <a:endParaRPr sz="1500"/>
          </a:p>
          <a:p>
            <a:pPr indent="0" lvl="0" marL="18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18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1500"/>
              <a:t>Aquestes sortides i materials no poden ser comprats amb el VAL ESCOLAR, per tant, us demanem que no el cediu al centre i </a:t>
            </a:r>
            <a:r>
              <a:rPr lang="ca" sz="1500"/>
              <a:t>l'utilitzeu</a:t>
            </a:r>
            <a:r>
              <a:rPr lang="ca" sz="1500"/>
              <a:t> per comprar el material aconsellable.</a:t>
            </a:r>
            <a:endParaRPr sz="1500"/>
          </a:p>
        </p:txBody>
      </p:sp>
      <p:sp>
        <p:nvSpPr>
          <p:cNvPr id="311" name="Google Shape;311;p17"/>
          <p:cNvSpPr txBox="1"/>
          <p:nvPr/>
        </p:nvSpPr>
        <p:spPr>
          <a:xfrm>
            <a:off x="640000" y="181000"/>
            <a:ext cx="2761500" cy="8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540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Quotes</a:t>
            </a:r>
            <a:endParaRPr b="1" sz="5400">
              <a:solidFill>
                <a:schemeClr val="accen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2" name="Google Shape;312;p17"/>
          <p:cNvSpPr txBox="1"/>
          <p:nvPr>
            <p:ph type="title"/>
          </p:nvPr>
        </p:nvSpPr>
        <p:spPr>
          <a:xfrm>
            <a:off x="4344350" y="520525"/>
            <a:ext cx="4237500" cy="160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a" sz="1300"/>
              <a:t>1r ESO: </a:t>
            </a:r>
            <a:r>
              <a:rPr lang="ca" sz="1300"/>
              <a:t>140 €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a" sz="1300"/>
              <a:t>2n ESO: </a:t>
            </a:r>
            <a:r>
              <a:rPr lang="ca" sz="1300"/>
              <a:t>180 €</a:t>
            </a:r>
            <a:r>
              <a:rPr lang="ca" sz="1300"/>
              <a:t> (quota + piscina)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a" sz="1300"/>
              <a:t>3r ESO: </a:t>
            </a:r>
            <a:r>
              <a:rPr lang="ca" sz="1300"/>
              <a:t>140 €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a" sz="1300"/>
              <a:t>4t ESO: </a:t>
            </a:r>
            <a:r>
              <a:rPr lang="ca" sz="1300"/>
              <a:t>140 €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a" sz="1300"/>
              <a:t>1r BAT: </a:t>
            </a:r>
            <a:r>
              <a:rPr lang="ca" sz="1300"/>
              <a:t>130 €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a" sz="1300"/>
              <a:t>2n BAT: </a:t>
            </a:r>
            <a:r>
              <a:rPr lang="ca" sz="1300"/>
              <a:t>130 €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a" sz="1300"/>
              <a:t>1n CF: </a:t>
            </a:r>
            <a:r>
              <a:rPr lang="ca" sz="1300"/>
              <a:t>150 €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ca" sz="1300"/>
              <a:t>2n CF: </a:t>
            </a:r>
            <a:r>
              <a:rPr lang="ca" sz="1300"/>
              <a:t>150 €</a:t>
            </a:r>
            <a:endParaRPr sz="1200"/>
          </a:p>
          <a:p>
            <a:pPr indent="0" lvl="0" marL="18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1800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E9B9A"/>
            </a:gs>
            <a:gs pos="100000">
              <a:srgbClr val="F6231F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8"/>
          <p:cNvSpPr txBox="1"/>
          <p:nvPr>
            <p:ph type="title"/>
          </p:nvPr>
        </p:nvSpPr>
        <p:spPr>
          <a:xfrm>
            <a:off x="2850800" y="2149425"/>
            <a:ext cx="3718200" cy="251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19100" lvl="0" marL="4572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ca" sz="3000" u="sng">
                <a:solidFill>
                  <a:schemeClr val="hlink"/>
                </a:solidFill>
                <a:hlinkClick r:id="rId3"/>
              </a:rPr>
              <a:t>1r ESO</a:t>
            </a:r>
            <a:endParaRPr sz="3000"/>
          </a:p>
          <a:p>
            <a:pPr indent="-419100" lvl="0" marL="4572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ca" sz="3000" u="sng">
                <a:solidFill>
                  <a:schemeClr val="hlink"/>
                </a:solidFill>
                <a:hlinkClick r:id="rId4"/>
              </a:rPr>
              <a:t>2n ESO</a:t>
            </a:r>
            <a:endParaRPr sz="3000"/>
          </a:p>
          <a:p>
            <a:pPr indent="-419100" lvl="0" marL="4572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ca" sz="3000" u="sng">
                <a:solidFill>
                  <a:schemeClr val="hlink"/>
                </a:solidFill>
                <a:hlinkClick r:id="rId5"/>
              </a:rPr>
              <a:t>3r ESO</a:t>
            </a:r>
            <a:endParaRPr sz="3000"/>
          </a:p>
          <a:p>
            <a:pPr indent="-419100" lvl="0" marL="4572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ca" sz="3000" u="sng">
                <a:solidFill>
                  <a:schemeClr val="hlink"/>
                </a:solidFill>
                <a:hlinkClick r:id="rId6"/>
              </a:rPr>
              <a:t>4t ESO</a:t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sp>
        <p:nvSpPr>
          <p:cNvPr id="318" name="Google Shape;318;p18"/>
          <p:cNvSpPr txBox="1"/>
          <p:nvPr/>
        </p:nvSpPr>
        <p:spPr>
          <a:xfrm>
            <a:off x="914250" y="543050"/>
            <a:ext cx="7315500" cy="7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540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LLIBRES DE TEXT DE L’ESO</a:t>
            </a:r>
            <a:endParaRPr b="1" sz="5400">
              <a:solidFill>
                <a:schemeClr val="accen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9" name="Google Shape;319;p18"/>
          <p:cNvSpPr txBox="1"/>
          <p:nvPr/>
        </p:nvSpPr>
        <p:spPr>
          <a:xfrm>
            <a:off x="727475" y="4221350"/>
            <a:ext cx="5481600" cy="33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E9B9A"/>
            </a:gs>
            <a:gs pos="100000">
              <a:srgbClr val="F6231F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9"/>
          <p:cNvSpPr txBox="1"/>
          <p:nvPr>
            <p:ph type="title"/>
          </p:nvPr>
        </p:nvSpPr>
        <p:spPr>
          <a:xfrm>
            <a:off x="1697825" y="2149425"/>
            <a:ext cx="4871100" cy="251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19100" lvl="0" marL="4572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ca" sz="3000" u="sng">
                <a:solidFill>
                  <a:schemeClr val="hlink"/>
                </a:solidFill>
                <a:hlinkClick r:id="rId3"/>
              </a:rPr>
              <a:t>1r Batxillerat</a:t>
            </a:r>
            <a:endParaRPr sz="3000"/>
          </a:p>
          <a:p>
            <a:pPr indent="-419100" lvl="0" marL="4572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ca" sz="3000" u="sng">
                <a:solidFill>
                  <a:schemeClr val="hlink"/>
                </a:solidFill>
                <a:hlinkClick r:id="rId4"/>
              </a:rPr>
              <a:t>2n Batxillerat</a:t>
            </a:r>
            <a:endParaRPr sz="30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sp>
        <p:nvSpPr>
          <p:cNvPr id="325" name="Google Shape;325;p19"/>
          <p:cNvSpPr txBox="1"/>
          <p:nvPr/>
        </p:nvSpPr>
        <p:spPr>
          <a:xfrm>
            <a:off x="363750" y="565675"/>
            <a:ext cx="8416500" cy="7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540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LLIBRES DE TEXT DE BATXILLERAT</a:t>
            </a:r>
            <a:endParaRPr b="1" sz="5400">
              <a:solidFill>
                <a:schemeClr val="accen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E9B9A"/>
            </a:gs>
            <a:gs pos="100000">
              <a:srgbClr val="F6231F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0"/>
          <p:cNvSpPr txBox="1"/>
          <p:nvPr>
            <p:ph type="title"/>
          </p:nvPr>
        </p:nvSpPr>
        <p:spPr>
          <a:xfrm>
            <a:off x="1750625" y="1855275"/>
            <a:ext cx="4871100" cy="209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19100" lvl="0" marL="4572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ca" sz="3000" u="sng">
                <a:solidFill>
                  <a:schemeClr val="hlink"/>
                </a:solidFill>
                <a:hlinkClick r:id="rId3"/>
              </a:rPr>
              <a:t>1r CFGM</a:t>
            </a:r>
            <a:endParaRPr sz="3000"/>
          </a:p>
          <a:p>
            <a:pPr indent="-419100" lvl="0" marL="457200" rtl="0" algn="ctr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ca" sz="3000" u="sng">
                <a:solidFill>
                  <a:schemeClr val="hlink"/>
                </a:solidFill>
                <a:hlinkClick r:id="rId4"/>
              </a:rPr>
              <a:t>2n CFGM</a:t>
            </a:r>
            <a:endParaRPr sz="3000"/>
          </a:p>
        </p:txBody>
      </p:sp>
      <p:sp>
        <p:nvSpPr>
          <p:cNvPr id="331" name="Google Shape;331;p20"/>
          <p:cNvSpPr txBox="1"/>
          <p:nvPr/>
        </p:nvSpPr>
        <p:spPr>
          <a:xfrm>
            <a:off x="38275" y="467625"/>
            <a:ext cx="8416500" cy="70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ca" sz="5400">
                <a:solidFill>
                  <a:schemeClr val="accent1"/>
                </a:solidFill>
                <a:latin typeface="Nunito"/>
                <a:ea typeface="Nunito"/>
                <a:cs typeface="Nunito"/>
                <a:sym typeface="Nunito"/>
              </a:rPr>
              <a:t>LLIBRES DE TEXT DE CFGM</a:t>
            </a:r>
            <a:endParaRPr b="1" sz="5400">
              <a:solidFill>
                <a:schemeClr val="accen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