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38647cfb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38647cfb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8647cfb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38647cfb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38647cfb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38647cfb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38647cfb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38647cfb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38647cf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38647cf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38647cfb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38647cfb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38647cfb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38647cfb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38647cfb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38647cfb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8647c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8647c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38647cfb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38647cfb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38647cfb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38647cfb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38647cf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38647cf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