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33.xml" ContentType="application/vnd.openxmlformats-officedocument.presentationml.notesSlide+xml"/>
  <Override PartName="/ppt/notesSlides/_rels/notesSlide3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gif" ContentType="image/gif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Feu clic per moure la diapositiva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ca-ES" sz="2000" spc="-1" strike="noStrike">
                <a:latin typeface="Arial"/>
              </a:rPr>
              <a:t>Feu clic per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9C2BA8A-60AE-45C1-9E12-247014073063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8DB66E7-703E-41D7-95FC-71CA407BEA15}" type="slidenum">
              <a:rPr b="0" lang="ca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23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571030F-9F0B-4F5D-A08C-AA7EB3C20F03}" type="datetime">
              <a:rPr b="0" lang="ca-ES" sz="1200" spc="-1" strike="noStrike">
                <a:solidFill>
                  <a:srgbClr val="8b8b8b"/>
                </a:solidFill>
                <a:latin typeface="Calibri"/>
              </a:rPr>
              <a:t>13/09/19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91AEAFD-9511-4B9E-958A-50B9A99AD19F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23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DDE7BFF-6EE1-4D5E-B9C4-90F6594CBFF4}" type="datetime">
              <a:rPr b="0" lang="ca-ES" sz="1200" spc="-1" strike="noStrike">
                <a:solidFill>
                  <a:srgbClr val="8b8b8b"/>
                </a:solidFill>
                <a:latin typeface="Calibri"/>
              </a:rPr>
              <a:t>13/09/19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87E07B-07D0-46AD-A451-B471C71C427D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Segon nivell d'esquema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Quart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23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B6EABF8-ABE0-4CFB-88B0-DC2C62371CD3}" type="datetime">
              <a:rPr b="0" lang="ca-ES" sz="1200" spc="-1" strike="noStrike">
                <a:solidFill>
                  <a:srgbClr val="8b8b8b"/>
                </a:solidFill>
                <a:latin typeface="Calibri"/>
              </a:rPr>
              <a:t>13/09/19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DEAFE8-477F-4FC4-8896-3751A3602A1F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Segon nivell d'esquema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Quart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Picture 6" descr=""/>
          <p:cNvPicPr/>
          <p:nvPr/>
        </p:nvPicPr>
        <p:blipFill>
          <a:blip r:embed="rId1"/>
          <a:stretch/>
        </p:blipFill>
        <p:spPr>
          <a:xfrm>
            <a:off x="-319680" y="0"/>
            <a:ext cx="102355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-23760" y="0"/>
            <a:ext cx="9167400" cy="68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500040" y="500040"/>
            <a:ext cx="8024400" cy="601812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1080"/>
              </a:spcBef>
            </a:pPr>
            <a:r>
              <a:rPr b="1" lang="es-ES" sz="5400" spc="-1" strike="noStrike">
                <a:solidFill>
                  <a:srgbClr val="000000"/>
                </a:solidFill>
                <a:latin typeface="Calibri"/>
              </a:rPr>
              <a:t>SI HAS VIST TOTS </a:t>
            </a:r>
            <a:endParaRPr b="0" lang="es-ES" sz="5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080"/>
              </a:spcBef>
            </a:pPr>
            <a:r>
              <a:rPr b="1" lang="es-ES" sz="5400" spc="-1" strike="noStrike">
                <a:solidFill>
                  <a:srgbClr val="000000"/>
                </a:solidFill>
                <a:latin typeface="Calibri"/>
              </a:rPr>
              <a:t>AQUESTS ANIMALS...</a:t>
            </a:r>
            <a:endParaRPr b="0" lang="es-ES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428760" y="928800"/>
            <a:ext cx="8250840" cy="471456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2286000" y="5429160"/>
            <a:ext cx="6400440" cy="696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-324720" y="142920"/>
            <a:ext cx="10077480" cy="671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500040" y="571320"/>
            <a:ext cx="8271360" cy="550044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428760" y="428760"/>
            <a:ext cx="4250880" cy="414288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  <p:pic>
        <p:nvPicPr>
          <p:cNvPr id="164" name="Picture 4" descr=""/>
          <p:cNvPicPr/>
          <p:nvPr/>
        </p:nvPicPr>
        <p:blipFill>
          <a:blip r:embed="rId2"/>
          <a:stretch/>
        </p:blipFill>
        <p:spPr>
          <a:xfrm>
            <a:off x="5000760" y="3929040"/>
            <a:ext cx="3819240" cy="264276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500040" y="428760"/>
            <a:ext cx="4876560" cy="325728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  <p:sp>
        <p:nvSpPr>
          <p:cNvPr id="16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Picture 8" descr=""/>
          <p:cNvPicPr/>
          <p:nvPr/>
        </p:nvPicPr>
        <p:blipFill>
          <a:blip r:embed="rId2"/>
          <a:stretch/>
        </p:blipFill>
        <p:spPr>
          <a:xfrm>
            <a:off x="4786200" y="3429000"/>
            <a:ext cx="3933360" cy="315072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80"/>
              </a:spcBef>
            </a:pPr>
            <a:r>
              <a:rPr b="1" lang="es-ES" sz="5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es-ES" sz="5400" spc="-1" strike="noStrike">
                <a:solidFill>
                  <a:srgbClr val="000000"/>
                </a:solidFill>
                <a:latin typeface="Calibri"/>
              </a:rPr>
              <a:t>SI PRACTIQUES ALGUN D’AQUESTS ESPORTS...</a:t>
            </a:r>
            <a:endParaRPr b="0" lang="es-ES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199"/>
              </a:spcBef>
            </a:pPr>
            <a:r>
              <a:rPr b="0" lang="es-ES" sz="6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6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es-ES" sz="6000" spc="-1" strike="noStrike">
                <a:solidFill>
                  <a:srgbClr val="000000"/>
                </a:solidFill>
                <a:latin typeface="Calibri"/>
              </a:rPr>
              <a:t>SI CONEIXES TOTS       </a:t>
            </a:r>
            <a:r>
              <a:rPr b="1" lang="es-ES" sz="6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es-ES" sz="6000" spc="-1" strike="noStrike">
                <a:solidFill>
                  <a:srgbClr val="000000"/>
                </a:solidFill>
                <a:latin typeface="Calibri"/>
              </a:rPr>
              <a:t>AQUESTS LLOCS…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428760" y="285840"/>
            <a:ext cx="8416440" cy="631224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Picture 10" descr=""/>
          <p:cNvPicPr/>
          <p:nvPr/>
        </p:nvPicPr>
        <p:blipFill>
          <a:blip r:embed="rId1"/>
          <a:stretch/>
        </p:blipFill>
        <p:spPr>
          <a:xfrm>
            <a:off x="928800" y="785880"/>
            <a:ext cx="7200720" cy="540036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Picture 6" descr=""/>
          <p:cNvPicPr/>
          <p:nvPr/>
        </p:nvPicPr>
        <p:blipFill>
          <a:blip r:embed="rId1"/>
          <a:stretch/>
        </p:blipFill>
        <p:spPr>
          <a:xfrm>
            <a:off x="395640" y="548640"/>
            <a:ext cx="4798440" cy="359892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  <p:pic>
        <p:nvPicPr>
          <p:cNvPr id="180" name="Picture 2" descr=""/>
          <p:cNvPicPr/>
          <p:nvPr/>
        </p:nvPicPr>
        <p:blipFill>
          <a:blip r:embed="rId2"/>
          <a:stretch/>
        </p:blipFill>
        <p:spPr>
          <a:xfrm>
            <a:off x="5004000" y="1628640"/>
            <a:ext cx="3609720" cy="480960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285840" y="642960"/>
            <a:ext cx="8572320" cy="571464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1199"/>
              </a:spcBef>
            </a:pPr>
            <a:r>
              <a:rPr b="1" lang="es-ES" sz="6000" spc="-1" strike="noStrike">
                <a:solidFill>
                  <a:srgbClr val="000000"/>
                </a:solidFill>
                <a:latin typeface="Calibri"/>
              </a:rPr>
              <a:t>SI SIMPATITZES AMB TOTES AQUESTES IDEES...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914400" y="119700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4211640" y="620640"/>
            <a:ext cx="3693600" cy="354780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4" descr=""/>
          <p:cNvPicPr/>
          <p:nvPr/>
        </p:nvPicPr>
        <p:blipFill>
          <a:blip r:embed="rId2"/>
          <a:stretch/>
        </p:blipFill>
        <p:spPr>
          <a:xfrm>
            <a:off x="5251320" y="2565360"/>
            <a:ext cx="3497040" cy="382248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  <p:pic>
        <p:nvPicPr>
          <p:cNvPr id="188" name="Picture 5" descr=""/>
          <p:cNvPicPr/>
          <p:nvPr/>
        </p:nvPicPr>
        <p:blipFill>
          <a:blip r:embed="rId3"/>
          <a:stretch/>
        </p:blipFill>
        <p:spPr>
          <a:xfrm>
            <a:off x="1044720" y="3487680"/>
            <a:ext cx="3887280" cy="325404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  <p:pic>
        <p:nvPicPr>
          <p:cNvPr id="189" name="Picture 6" descr=""/>
          <p:cNvPicPr/>
          <p:nvPr/>
        </p:nvPicPr>
        <p:blipFill>
          <a:blip r:embed="rId4"/>
          <a:stretch/>
        </p:blipFill>
        <p:spPr>
          <a:xfrm>
            <a:off x="250920" y="333360"/>
            <a:ext cx="4536720" cy="301752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1" name="Group 2"/>
          <p:cNvGrpSpPr/>
          <p:nvPr/>
        </p:nvGrpSpPr>
        <p:grpSpPr>
          <a:xfrm>
            <a:off x="611640" y="764640"/>
            <a:ext cx="7892640" cy="5636880"/>
            <a:chOff x="611640" y="764640"/>
            <a:chExt cx="7892640" cy="5636880"/>
          </a:xfrm>
        </p:grpSpPr>
        <p:pic>
          <p:nvPicPr>
            <p:cNvPr id="192" name="Picture 3" descr=""/>
            <p:cNvPicPr/>
            <p:nvPr/>
          </p:nvPicPr>
          <p:blipFill>
            <a:blip r:embed="rId1"/>
            <a:stretch/>
          </p:blipFill>
          <p:spPr>
            <a:xfrm>
              <a:off x="611640" y="764640"/>
              <a:ext cx="7892640" cy="5636880"/>
            </a:xfrm>
            <a:prstGeom prst="rect">
              <a:avLst/>
            </a:prstGeom>
            <a:ln w="28440">
              <a:solidFill>
                <a:srgbClr val="000000"/>
              </a:solidFill>
              <a:round/>
            </a:ln>
          </p:spPr>
        </p:pic>
        <p:sp>
          <p:nvSpPr>
            <p:cNvPr id="193" name="CustomShape 3"/>
            <p:cNvSpPr/>
            <p:nvPr/>
          </p:nvSpPr>
          <p:spPr>
            <a:xfrm>
              <a:off x="611640" y="764640"/>
              <a:ext cx="7892640" cy="563688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Picture 3" descr=""/>
          <p:cNvPicPr/>
          <p:nvPr/>
        </p:nvPicPr>
        <p:blipFill>
          <a:blip r:embed="rId1"/>
          <a:stretch/>
        </p:blipFill>
        <p:spPr>
          <a:xfrm>
            <a:off x="611280" y="404640"/>
            <a:ext cx="4138200" cy="446220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  <p:pic>
        <p:nvPicPr>
          <p:cNvPr id="197" name="Picture 4" descr=""/>
          <p:cNvPicPr/>
          <p:nvPr/>
        </p:nvPicPr>
        <p:blipFill>
          <a:blip r:embed="rId2"/>
          <a:stretch/>
        </p:blipFill>
        <p:spPr>
          <a:xfrm>
            <a:off x="3995640" y="1332000"/>
            <a:ext cx="4320720" cy="506844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Picture 3" descr=""/>
          <p:cNvPicPr/>
          <p:nvPr/>
        </p:nvPicPr>
        <p:blipFill>
          <a:blip r:embed="rId1"/>
          <a:stretch/>
        </p:blipFill>
        <p:spPr>
          <a:xfrm>
            <a:off x="2050920" y="476280"/>
            <a:ext cx="5030280" cy="590508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3" name="Picture 3" descr=""/>
          <p:cNvPicPr/>
          <p:nvPr/>
        </p:nvPicPr>
        <p:blipFill>
          <a:blip r:embed="rId1"/>
          <a:stretch/>
        </p:blipFill>
        <p:spPr>
          <a:xfrm>
            <a:off x="5076720" y="1916280"/>
            <a:ext cx="3227040" cy="276336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  <p:pic>
        <p:nvPicPr>
          <p:cNvPr id="204" name="Picture 4" descr=""/>
          <p:cNvPicPr/>
          <p:nvPr/>
        </p:nvPicPr>
        <p:blipFill>
          <a:blip r:embed="rId2"/>
          <a:stretch/>
        </p:blipFill>
        <p:spPr>
          <a:xfrm>
            <a:off x="611280" y="692280"/>
            <a:ext cx="4105080" cy="4508280"/>
          </a:xfrm>
          <a:prstGeom prst="rect">
            <a:avLst/>
          </a:prstGeom>
          <a:ln w="2844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ca-ES" sz="32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-1143000" y="0"/>
            <a:ext cx="10286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b="0" lang="es-ES" sz="5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es-ES" sz="6600" spc="-1" strike="noStrike">
                <a:solidFill>
                  <a:srgbClr val="000000"/>
                </a:solidFill>
                <a:latin typeface="Calibri"/>
              </a:rPr>
              <a:t>LLAVORS...</a:t>
            </a:r>
            <a:endParaRPr b="0" lang="es-ES" sz="6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b="1" lang="es-ES" sz="6600" spc="-1" strike="noStrike">
                <a:solidFill>
                  <a:srgbClr val="000000"/>
                </a:solidFill>
                <a:latin typeface="Calibri"/>
              </a:rPr>
              <a:t>EL TEU  LLOC ÉS </a:t>
            </a:r>
            <a:endParaRPr b="0" lang="es-ES" sz="6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b="1" lang="es-ES" sz="6600" spc="-1" strike="noStrike">
                <a:solidFill>
                  <a:srgbClr val="000000"/>
                </a:solidFill>
                <a:latin typeface="Calibri"/>
              </a:rPr>
              <a:t>EL COMITÈ VERD</a:t>
            </a:r>
            <a:endParaRPr b="0" lang="es-ES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323640" y="548640"/>
            <a:ext cx="2857320" cy="285732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95640" y="1600200"/>
            <a:ext cx="8290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971800" indent="-228240">
              <a:lnSpc>
                <a:spcPct val="100000"/>
              </a:lnSpc>
              <a:spcBef>
                <a:spcPts val="961"/>
              </a:spcBef>
            </a:pP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Un grup de professors, alumnes i membres del PAS, que treballem per tenir un Institut més sostenible.</a:t>
            </a:r>
            <a:endParaRPr b="0" lang="es-ES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4 Marcador de contenido" descr=""/>
          <p:cNvPicPr/>
          <p:nvPr/>
        </p:nvPicPr>
        <p:blipFill>
          <a:blip r:embed="rId1"/>
          <a:stretch/>
        </p:blipFill>
        <p:spPr>
          <a:xfrm>
            <a:off x="151920" y="131760"/>
            <a:ext cx="8777520" cy="658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8229240" cy="12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1000"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00040" y="135720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5" marL="2514600" indent="-22824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900" spc="-1" strike="noStrike">
                <a:solidFill>
                  <a:srgbClr val="000000"/>
                </a:solidFill>
                <a:latin typeface="Calibri"/>
              </a:rPr>
              <a:t>Preparem “9 mesos, 9 causes” per tutoria. </a:t>
            </a:r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  <a:p>
            <a:pPr lvl="5" marL="2514600" indent="-22824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900" spc="-1" strike="noStrike">
                <a:solidFill>
                  <a:srgbClr val="000000"/>
                </a:solidFill>
                <a:latin typeface="Calibri"/>
              </a:rPr>
              <a:t>Reciclem i venem el paper, taps, llaunes, piles i plàstics.</a:t>
            </a:r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  <a:p>
            <a:pPr lvl="5" marL="2514600" indent="-22824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900" spc="-1" strike="noStrike">
                <a:solidFill>
                  <a:srgbClr val="000000"/>
                </a:solidFill>
                <a:latin typeface="Calibri"/>
              </a:rPr>
              <a:t>Fem sortides i xerrades.</a:t>
            </a:r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  <a:p>
            <a:pPr lvl="5" marL="2514600" indent="-22824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900" spc="-1" strike="noStrike">
                <a:solidFill>
                  <a:srgbClr val="000000"/>
                </a:solidFill>
                <a:latin typeface="Calibri"/>
              </a:rPr>
              <a:t>Organitzem el concurs de les  classes més sostenibles.</a:t>
            </a:r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  <a:p>
            <a:pPr lvl="5" marL="2514600" indent="-22824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900" spc="-1" strike="noStrike">
                <a:solidFill>
                  <a:srgbClr val="000000"/>
                </a:solidFill>
                <a:latin typeface="Calibri"/>
              </a:rPr>
              <a:t>I més coses!!!</a:t>
            </a:r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  <a:p>
            <a:endParaRPr b="0" lang="es-ES" sz="3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4" descr=""/>
          <p:cNvPicPr/>
          <p:nvPr/>
        </p:nvPicPr>
        <p:blipFill>
          <a:blip r:embed="rId1"/>
          <a:stretch/>
        </p:blipFill>
        <p:spPr>
          <a:xfrm>
            <a:off x="0" y="332640"/>
            <a:ext cx="2857320" cy="285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96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Si et vols apuntar, dis-li al teu tutor, i vine a la reunió que farem el dia 3 d’octubre a l’hora del pati. </a:t>
            </a:r>
            <a:endParaRPr b="0" lang="es-ES" sz="4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961"/>
              </a:spcBef>
            </a:pP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4800" spc="-1" strike="noStrike">
                <a:solidFill>
                  <a:srgbClr val="000000"/>
                </a:solidFill>
                <a:latin typeface="Calibri"/>
              </a:rPr>
              <a:t>Fins aviat!!!</a:t>
            </a:r>
            <a:endParaRPr b="0" lang="es-ES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-528480" y="0"/>
            <a:ext cx="102816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5643720"/>
            <a:ext cx="2971440" cy="482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2000"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395640" y="692640"/>
            <a:ext cx="8377200" cy="5609880"/>
          </a:xfrm>
          <a:prstGeom prst="rect">
            <a:avLst/>
          </a:prstGeom>
          <a:ln w="76320">
            <a:solidFill>
              <a:schemeClr val="tx1"/>
            </a:solidFill>
            <a:round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683640" y="1052640"/>
            <a:ext cx="7983000" cy="516600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683640" y="1484640"/>
            <a:ext cx="7814160" cy="429768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3929040"/>
            <a:ext cx="5757480" cy="219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785880" y="500040"/>
            <a:ext cx="7619760" cy="5714640"/>
          </a:xfrm>
          <a:prstGeom prst="rect">
            <a:avLst/>
          </a:prstGeom>
          <a:ln w="76320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357120" y="558000"/>
            <a:ext cx="8228160" cy="565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Application>LibreOffice/6.1.0.3$Windows_X86_64 LibreOffice_project/efb621ed25068d70781dc026f7e9c5187a4decd1</Application>
  <Words>91</Words>
  <Paragraphs>17</Paragraphs>
  <Company>Grizli777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2015-09-22T11:04:54Z</dcterms:created>
  <dc:creator>proferoq</dc:creator>
  <dc:description/>
  <dc:language>ca-ES</dc:language>
  <cp:lastModifiedBy/>
  <dcterms:modified xsi:type="dcterms:W3CDTF">2019-09-13T10:01:53Z</dcterms:modified>
  <cp:revision>21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34</vt:i4>
  </property>
</Properties>
</file>