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‹Nº›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754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6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19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20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21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22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23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24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2" name="Google Shape;26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25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0" name="Google Shape;27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26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27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7" name="Google Shape;2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28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29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30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1" name="Google Shape;3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31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9" name="Google Shape;31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32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33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5" name="Google Shape;3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34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3" name="Google Shape;34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35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1" name="Google Shape;35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36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1" name="Google Shape;36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37</a:t>
            </a:fld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9" name="Google Shape;3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454275" y="212725"/>
            <a:ext cx="4233863" cy="777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vertical i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 rot="5400000">
            <a:off x="4610100" y="2368550"/>
            <a:ext cx="5751513" cy="194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648493" y="500856"/>
            <a:ext cx="5751513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8413" cy="42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646613" y="1981200"/>
            <a:ext cx="3810000" cy="42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/>
        </p:nvSpPr>
        <p:spPr>
          <a:xfrm>
            <a:off x="2057400" y="152400"/>
            <a:ext cx="5562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09600" y="2667000"/>
            <a:ext cx="7924800" cy="17526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99FF6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lang="es-ES" sz="4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Concurs :</a:t>
            </a:r>
            <a:endParaRPr sz="4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lang="es-ES" sz="4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“Les classes més sostenibles”</a:t>
            </a:r>
            <a:endParaRPr sz="4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04800" y="1143000"/>
            <a:ext cx="8458200" cy="92868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No malbaratem paper:  reciclem-lo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785813" y="2786063"/>
            <a:ext cx="66468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Es podran posar notes intermèdies.</a:t>
            </a:r>
            <a:endParaRPr sz="3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684213" y="4437063"/>
            <a:ext cx="8245475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s-E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mocadors de paper usats no es consideren </a:t>
            </a:r>
            <a:endParaRPr sz="3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paper apte per a reciclar.</a:t>
            </a:r>
            <a:endParaRPr sz="3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654050" y="9810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Utilització de les capses de paper: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428625" y="1928813"/>
            <a:ext cx="7772400" cy="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630" marR="0" lvl="0" indent="-3416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s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 classe ha de tenir una capsa per posar els fulls de paper que tinguin una cara en blanc.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214282" y="3071810"/>
            <a:ext cx="3357593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630" marR="0" lvl="0" indent="-341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valorarà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10 la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tingui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capsa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la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utilitzi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correctament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s-E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Només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pot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contenir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fulls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escrits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per una cara, i res </a:t>
            </a:r>
            <a:r>
              <a:rPr lang="es-ES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més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23" descr="reciclatge fabul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50" y="3071813"/>
            <a:ext cx="4338514" cy="325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654050" y="9810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Utilització de les capses de paper: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500063" y="4929188"/>
            <a:ext cx="77724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630" marR="0" lvl="0" indent="-3416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valorarà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0 si no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capsa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si la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capsa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conté </a:t>
            </a:r>
            <a:r>
              <a:rPr lang="es-ES" sz="28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bolis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arrugats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diaris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630" marR="0" lvl="0" indent="-34163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podran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posar notes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intermèdies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4" descr="reciclatge asquer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75" y="1928813"/>
            <a:ext cx="3784918" cy="285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654050" y="9810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Exposició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s-ES" sz="3200" b="1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cartells</a:t>
            </a:r>
            <a:r>
              <a:rPr lang="es-ES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654050" y="24923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630" marR="0" lvl="0" indent="-34163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 vegada que 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l’observació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l’aula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posarà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una nota de 10 si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cartells</a:t>
            </a:r>
            <a:r>
              <a:rPr lang="es-ES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“9 </a:t>
            </a:r>
            <a:r>
              <a:rPr lang="es-ES" sz="2800" b="0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mesos</a:t>
            </a:r>
            <a:r>
              <a:rPr lang="es-E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9 causes”</a:t>
            </a:r>
            <a:r>
              <a:rPr lang="es-ES" sz="28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degudament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exposats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630" marR="0" lvl="0" indent="-34163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630" marR="0" lvl="0" indent="-34163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valorarà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0 si no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cartell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630" marR="0" lvl="0" indent="-34163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630" marR="0" lvl="0" indent="-34163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podran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posar notes </a:t>
            </a:r>
            <a:r>
              <a:rPr lang="es-ES" sz="2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intermèdies</a:t>
            </a:r>
            <a:r>
              <a:rPr lang="es-E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642938" y="571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Exposició de cartells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642938" y="1500188"/>
            <a:ext cx="77724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357188" y="4929188"/>
            <a:ext cx="8501062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-"/>
            </a:pPr>
            <a:r>
              <a:rPr lang="es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cartells que heu de tenir a l'aula els podeu mirar a la Cartellera Verda.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6" descr="cartell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3" y="2071688"/>
            <a:ext cx="8109875" cy="261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654050" y="9810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Pugem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s-ES" sz="32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cadires</a:t>
            </a:r>
            <a:r>
              <a:rPr lang="es-E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les </a:t>
            </a:r>
            <a:r>
              <a:rPr lang="es-ES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14:45 o a </a:t>
            </a:r>
            <a:r>
              <a:rPr lang="es-ES" sz="3200" b="1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darrera</a:t>
            </a:r>
            <a:r>
              <a:rPr lang="es-ES" sz="32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hora del </a:t>
            </a:r>
            <a:r>
              <a:rPr lang="es-ES" sz="3200" b="1" i="0" u="none" strike="noStrike" cap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642910" y="6000768"/>
            <a:ext cx="77724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s-ES" sz="28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r>
              <a:rPr lang="es-ES" sz="2800" b="1" i="0" u="none" strike="noStrike" cap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Cadires</a:t>
            </a:r>
            <a:r>
              <a:rPr lang="es-ES" sz="28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800" b="1" i="0" u="none" strike="noStrike" cap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pujades</a:t>
            </a:r>
            <a:r>
              <a:rPr lang="es-ES" sz="2800" b="1" i="0" u="none" strike="noStrike" cap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nota = 10</a:t>
            </a:r>
            <a:endParaRPr sz="2800" b="0" i="0" u="none" strike="noStrike" cap="none">
              <a:solidFill>
                <a:srgbClr val="0066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7" descr="cadires b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70" y="2285992"/>
            <a:ext cx="4912266" cy="373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0" y="1079500"/>
            <a:ext cx="9180513" cy="194468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Pugem les cadires a les 14:45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1825625" y="5810250"/>
            <a:ext cx="5757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Cadires baixades: nota = 0</a:t>
            </a:r>
            <a:endParaRPr sz="3200" b="1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28" descr="cadires m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100" y="1637665"/>
            <a:ext cx="5481015" cy="4162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0" y="1079500"/>
            <a:ext cx="9180513" cy="194468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Ordenem i netegem l'aula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1825625" y="5810250"/>
            <a:ext cx="646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 neta i ordenada: nota =10</a:t>
            </a:r>
            <a:endParaRPr sz="3200" b="1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29" descr="cadires b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5155" y="1618615"/>
            <a:ext cx="5506669" cy="418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304800" y="1143000"/>
            <a:ext cx="8458200" cy="120491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Ordenem i netegem l'aula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1142976" y="5867400"/>
            <a:ext cx="6955179" cy="58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 dirty="0" err="1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</a:t>
            </a:r>
            <a:r>
              <a:rPr lang="es-ES" sz="3200" b="1" i="0" u="none" strike="noStrike" cap="none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bruta i desordenada: nota = 0</a:t>
            </a:r>
            <a:endParaRPr sz="3200" b="1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30" descr="desord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75" y="1722755"/>
            <a:ext cx="5349621" cy="406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/>
        </p:nvSpPr>
        <p:spPr>
          <a:xfrm>
            <a:off x="1752600" y="124150"/>
            <a:ext cx="59436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342900" y="766200"/>
            <a:ext cx="8458200" cy="120480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Ordenem la biblioteca de l'aula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31" descr="estnteria b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990" y="1575435"/>
            <a:ext cx="3318314" cy="436979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1669415" y="6127115"/>
            <a:ext cx="541591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Biblioteca ordenada: nota =10</a:t>
            </a:r>
            <a:endParaRPr sz="32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verd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96913" y="1341438"/>
            <a:ext cx="7772400" cy="1757362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QUÈ  TRACTA EL CONCURS?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97230" y="2353310"/>
            <a:ext cx="7323138" cy="747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malbaratem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calefacció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tanquem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finestres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s-E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malbaratem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llum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apaguem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fluorescents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No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malbaratem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reutilitzem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-lo i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reciclem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-lo.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bon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les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capses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reutilització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cartells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cada mes.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Pugem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cadires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darrera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hora.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Ordenem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netegem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l'aula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Ordenem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biblioteca de la </a:t>
            </a:r>
            <a:r>
              <a:rPr lang="es-E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</a:t>
            </a:r>
            <a:r>
              <a:rPr lang="es-ES" sz="2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9. No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perdem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cap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llibre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de la biblioteca.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/>
        </p:nvSpPr>
        <p:spPr>
          <a:xfrm>
            <a:off x="1752600" y="676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342900" y="927735"/>
            <a:ext cx="8458200" cy="120491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Ordenem la biblioteca de l'aula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1568450" y="5867400"/>
            <a:ext cx="6316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Biblioteca desordenada: nota = 0</a:t>
            </a:r>
            <a:endParaRPr sz="3200" b="1" i="0" u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32" descr="estanteria mala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960" y="1550990"/>
            <a:ext cx="3386096" cy="446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/>
        </p:nvSpPr>
        <p:spPr>
          <a:xfrm>
            <a:off x="1752600" y="676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285720" y="1357298"/>
            <a:ext cx="8458200" cy="120491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</a:t>
            </a:r>
            <a:r>
              <a:rPr lang="es-E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s-ES" sz="32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perdem</a:t>
            </a:r>
            <a:r>
              <a:rPr lang="es-E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</a:t>
            </a:r>
            <a:r>
              <a:rPr lang="es-E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llibre</a:t>
            </a:r>
            <a:r>
              <a:rPr lang="es-ES" sz="3200" b="1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biblioteca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1568450" y="5867400"/>
            <a:ext cx="6316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5" y="3071810"/>
            <a:ext cx="8358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- Al final de cada trimestre es revisaran tots els llibres de la biblioteca de l’aula.</a:t>
            </a:r>
          </a:p>
          <a:p>
            <a:endParaRPr lang="ca-ES" sz="2800" dirty="0" smtClean="0"/>
          </a:p>
          <a:p>
            <a:r>
              <a:rPr lang="ca-ES" sz="2800" dirty="0" smtClean="0"/>
              <a:t>- Per cada llibre o revista extraviats es descomptaran 0.5 punts de la nota final.</a:t>
            </a:r>
            <a:endParaRPr lang="ca-E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685800" y="1295400"/>
            <a:ext cx="7772400" cy="63341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ES POSEN LES NOTES?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320300" y="2643200"/>
            <a:ext cx="8600700" cy="400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faran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observacions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les </a:t>
            </a:r>
            <a:r>
              <a:rPr lang="es-ES" sz="2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aules</a:t>
            </a:r>
            <a:r>
              <a:rPr lang="es-E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al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llarg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matí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faran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observacions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setmanals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cada aula.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 vegada que es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 una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 posaran notes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2, 3, 4, 5, 6, 7 i 8  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es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farà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mitjana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les 8 notes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endParaRPr lang="es-ES" sz="2400" b="0" i="0" u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Els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punts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dels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llibres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extraviats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es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descomptaran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al final de cada trimestre.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SI ENS EMBRUTEN L’AULA ?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914400" y="2438400"/>
            <a:ext cx="73233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Només es faran observacions quan, a l’hora anterior, l’aula hagi estat ocupada per alumnes de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classe (grup sencer o grup partit), mai quan l’aul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hagi estat ocupada per alumnes d’altres grups (optativa, alternativa, agrupament flexible...).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685800" y="1295400"/>
            <a:ext cx="7772400" cy="113347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SABREM LES NOTES?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357188" y="2571750"/>
            <a:ext cx="8459787" cy="193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 mes aproximadament es penjaran les notes de tots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cursos en una cartellera de la planta 0, en una de la planta 1 (Cartellera Verda) i en una altra de la planta 2. 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GUANYA EL CONCURS?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838200" y="2743200"/>
            <a:ext cx="73231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La classe que tingui millor nota de 1r cicle (1r i 2n). 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1209675" y="4038600"/>
            <a:ext cx="6856413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 la classe que tingui millor nota de 2n cicle (3r i 4t).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QUIN SERÀ EL PREMI?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1000125" y="2357438"/>
            <a:ext cx="7323138" cy="19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premi és una sorpresa i s’atorga a final de curs.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us direm quin serà aquest any, però us podem explicar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què va consistir els anys anteriors.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verd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2007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428625" y="2786063"/>
            <a:ext cx="83820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juny de 2007 les dues classes guanyadores van ser 1rA i 3rA.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premi va consistir en anar a la platja de l’Ampolla un divendres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 matí, a passejar pel Delta i a banyar-nos.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2007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3" y="1844675"/>
            <a:ext cx="6110478" cy="4596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2007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" name="Google Shape;3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960563"/>
            <a:ext cx="6182636" cy="466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0" y="1000125"/>
            <a:ext cx="91440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 malbaratem calefacció: tanquem finestres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789113"/>
            <a:ext cx="5205923" cy="39236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378075" y="5867400"/>
            <a:ext cx="47815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Finestres obertes: nota = 0</a:t>
            </a:r>
            <a:endParaRPr sz="3200" b="1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2013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428625" y="2857500"/>
            <a:ext cx="8382000" cy="194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juny de 2013 les dues classes guanyadores van ser 2nC i 3rE.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premi va consistir en anar a fer activitats d’aventura al parc Deltaventur, i després al delta per banyar-nos.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2013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313" y="1785938"/>
            <a:ext cx="6475165" cy="482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2013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88" y="1785938"/>
            <a:ext cx="6439271" cy="4860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2013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0" y="1839913"/>
            <a:ext cx="6525149" cy="499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45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2014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45"/>
          <p:cNvSpPr txBox="1"/>
          <p:nvPr/>
        </p:nvSpPr>
        <p:spPr>
          <a:xfrm>
            <a:off x="357188" y="2500313"/>
            <a:ext cx="8382000" cy="192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juny de 2014 les dues classes guanyadores van ser 3rD i 1rB.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premi va consistir en una sortida a la platja de l’Ampolla, vam passejar i ens vam banyar.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/>
          <p:nvPr/>
        </p:nvSpPr>
        <p:spPr>
          <a:xfrm>
            <a:off x="684213" y="11969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PREMI: JUNY 2014</a:t>
            </a:r>
            <a:br>
              <a:rPr lang="es-E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46"/>
          <p:cNvSpPr/>
          <p:nvPr/>
        </p:nvSpPr>
        <p:spPr>
          <a:xfrm>
            <a:off x="2481277" y="476250"/>
            <a:ext cx="4875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5" name="Google Shape;355;p46"/>
          <p:cNvGrpSpPr/>
          <p:nvPr/>
        </p:nvGrpSpPr>
        <p:grpSpPr>
          <a:xfrm>
            <a:off x="1500188" y="1735138"/>
            <a:ext cx="6643688" cy="4983163"/>
            <a:chOff x="945" y="1093"/>
            <a:chExt cx="4185" cy="3139"/>
          </a:xfrm>
        </p:grpSpPr>
        <p:pic>
          <p:nvPicPr>
            <p:cNvPr id="356" name="Google Shape;356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5" y="1093"/>
              <a:ext cx="4180" cy="3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46"/>
            <p:cNvSpPr txBox="1"/>
            <p:nvPr/>
          </p:nvSpPr>
          <p:spPr>
            <a:xfrm>
              <a:off x="945" y="1093"/>
              <a:ext cx="4185" cy="3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47"/>
          <p:cNvSpPr txBox="1"/>
          <p:nvPr/>
        </p:nvSpPr>
        <p:spPr>
          <a:xfrm>
            <a:off x="685800" y="1295400"/>
            <a:ext cx="7772400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SI NO </a:t>
            </a:r>
            <a:r>
              <a:rPr lang="es-ES" sz="32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GUANYEM</a:t>
            </a:r>
            <a:r>
              <a:rPr lang="es-ES" sz="32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RES?</a:t>
            </a: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7"/>
          <p:cNvSpPr txBox="1"/>
          <p:nvPr/>
        </p:nvSpPr>
        <p:spPr>
          <a:xfrm>
            <a:off x="357188" y="2214563"/>
            <a:ext cx="8382000" cy="338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També </a:t>
            </a:r>
            <a:r>
              <a:rPr lang="es-ES" sz="24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guanyem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 Es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tracta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d’adquirir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hàbits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respecte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adonar-se’n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si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aquestes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petites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accions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tindrem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planeta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molt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millor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animem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 continuar </a:t>
            </a:r>
            <a:r>
              <a:rPr lang="es-ES" sz="2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sostenibles en el </a:t>
            </a:r>
            <a:r>
              <a:rPr lang="es-ES" sz="2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vostre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s-ES" sz="2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</a:t>
            </a: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 la pena!!!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928688" y="1714500"/>
            <a:ext cx="7772400" cy="71437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s-ES" sz="4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ENDAVANT!!!</a:t>
            </a:r>
            <a:endParaRPr sz="4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endParaRPr sz="4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endParaRPr sz="4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381000" y="3200400"/>
            <a:ext cx="8382000" cy="83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lang="es-ES" sz="4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Comencem</a:t>
            </a:r>
            <a:r>
              <a:rPr lang="es-ES" sz="4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sz="40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3582988" y="4724400"/>
            <a:ext cx="2686050" cy="144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Times New Roman"/>
              <a:buNone/>
            </a:pPr>
            <a:r>
              <a:rPr lang="es-ES" sz="8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JA!!!</a:t>
            </a:r>
            <a:endParaRPr sz="88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57200" y="928688"/>
            <a:ext cx="8686800" cy="1757362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 malbaratem calefacció: tanquem finestres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771650"/>
            <a:ext cx="5205923" cy="39236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2073275" y="5867400"/>
            <a:ext cx="5233988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Finestres tancades: nota = 10</a:t>
            </a:r>
            <a:endParaRPr sz="3200" b="1" i="0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42875" y="1219200"/>
            <a:ext cx="8786813" cy="17573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 malbaratem calefacció: tanquem finestres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02900" y="2819400"/>
            <a:ext cx="7762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s-E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podran posar notes  intermèdies.</a:t>
            </a:r>
            <a:endParaRPr sz="3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02900" y="3806650"/>
            <a:ext cx="8326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-"/>
            </a:pPr>
            <a:r>
              <a:rPr lang="es-E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Aquest punt no es valorarà els dies que</a:t>
            </a:r>
            <a:r>
              <a:rPr lang="es-ES" sz="32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funcioni la calefacció del centre.</a:t>
            </a:r>
            <a:endParaRPr sz="3200" b="0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0" y="1079500"/>
            <a:ext cx="9180513" cy="1944688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No malbaratem llum: apaguem els fluorescents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752600"/>
            <a:ext cx="5307864" cy="39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1825625" y="5810250"/>
            <a:ext cx="54165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Fluorescents encesos: nota = 0</a:t>
            </a:r>
            <a:endParaRPr sz="3200" b="1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0" y="1143000"/>
            <a:ext cx="9144000" cy="2124075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No malbaratem llum: apaguem els fluorescents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693863" y="5867400"/>
            <a:ext cx="566578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Fluorescents apagats: nota = 10</a:t>
            </a:r>
            <a:endParaRPr sz="3200" b="1" i="0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752600"/>
            <a:ext cx="5205923" cy="392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04800" y="1143000"/>
            <a:ext cx="8458200" cy="120491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No malbaratem paper:  reciclem-lo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568450" y="5867400"/>
            <a:ext cx="61372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Fora del contenidor blau: nota = 0</a:t>
            </a:r>
            <a:endParaRPr sz="3200" b="1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655763"/>
            <a:ext cx="5307864" cy="397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1752600" y="152400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Roquetes:   Comitè </a:t>
            </a:r>
            <a:r>
              <a:rPr lang="es-ES" sz="24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erd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04800" y="1143000"/>
            <a:ext cx="8458200" cy="194786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No malbaratem paper:  reciclem-lo.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755650" y="5734050"/>
            <a:ext cx="7326313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s-ES" sz="3200" b="1" i="0" u="none" strike="noStrike" cap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 el paper al contenidor blau: nota =10</a:t>
            </a:r>
            <a:endParaRPr sz="3200" b="1" i="0" u="none" strike="noStrike" cap="non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770063"/>
            <a:ext cx="5173310" cy="3870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1257</Words>
  <Application>Microsoft Office PowerPoint</Application>
  <PresentationFormat>Presentación en pantalla (4:3)</PresentationFormat>
  <Paragraphs>214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IES ROQUETES</cp:lastModifiedBy>
  <cp:revision>13</cp:revision>
  <dcterms:modified xsi:type="dcterms:W3CDTF">2018-12-05T08:56:25Z</dcterms:modified>
</cp:coreProperties>
</file>