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6638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77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11CC-EC7D-470D-BBD7-1B19F4898871}" type="datetimeFigureOut">
              <a:rPr lang="ca-ES" smtClean="0"/>
              <a:pPr/>
              <a:t>8/7/2026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C4C37-43C6-40C3-B767-99548260EB77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11CC-EC7D-470D-BBD7-1B19F4898871}" type="datetimeFigureOut">
              <a:rPr lang="ca-ES" smtClean="0"/>
              <a:pPr/>
              <a:t>8/7/2026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C4C37-43C6-40C3-B767-99548260EB77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11CC-EC7D-470D-BBD7-1B19F4898871}" type="datetimeFigureOut">
              <a:rPr lang="ca-ES" smtClean="0"/>
              <a:pPr/>
              <a:t>8/7/2026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C4C37-43C6-40C3-B767-99548260EB77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11CC-EC7D-470D-BBD7-1B19F4898871}" type="datetimeFigureOut">
              <a:rPr lang="ca-ES" smtClean="0"/>
              <a:pPr/>
              <a:t>8/7/2026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C4C37-43C6-40C3-B767-99548260EB77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11CC-EC7D-470D-BBD7-1B19F4898871}" type="datetimeFigureOut">
              <a:rPr lang="ca-ES" smtClean="0"/>
              <a:pPr/>
              <a:t>8/7/2026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C4C37-43C6-40C3-B767-99548260EB77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11CC-EC7D-470D-BBD7-1B19F4898871}" type="datetimeFigureOut">
              <a:rPr lang="ca-ES" smtClean="0"/>
              <a:pPr/>
              <a:t>8/7/2026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C4C37-43C6-40C3-B767-99548260EB77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11CC-EC7D-470D-BBD7-1B19F4898871}" type="datetimeFigureOut">
              <a:rPr lang="ca-ES" smtClean="0"/>
              <a:pPr/>
              <a:t>8/7/2026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C4C37-43C6-40C3-B767-99548260EB77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11CC-EC7D-470D-BBD7-1B19F4898871}" type="datetimeFigureOut">
              <a:rPr lang="ca-ES" smtClean="0"/>
              <a:pPr/>
              <a:t>8/7/2026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C4C37-43C6-40C3-B767-99548260EB77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11CC-EC7D-470D-BBD7-1B19F4898871}" type="datetimeFigureOut">
              <a:rPr lang="ca-ES" smtClean="0"/>
              <a:pPr/>
              <a:t>8/7/2026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C4C37-43C6-40C3-B767-99548260EB77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11CC-EC7D-470D-BBD7-1B19F4898871}" type="datetimeFigureOut">
              <a:rPr lang="ca-ES" smtClean="0"/>
              <a:pPr/>
              <a:t>8/7/2026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C4C37-43C6-40C3-B767-99548260EB77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11CC-EC7D-470D-BBD7-1B19F4898871}" type="datetimeFigureOut">
              <a:rPr lang="ca-ES" smtClean="0"/>
              <a:pPr/>
              <a:t>8/7/2026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C4C37-43C6-40C3-B767-99548260EB77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811CC-EC7D-470D-BBD7-1B19F4898871}" type="datetimeFigureOut">
              <a:rPr lang="ca-ES" smtClean="0"/>
              <a:pPr/>
              <a:t>8/7/2026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C4C37-43C6-40C3-B767-99548260EB77}" type="slidenum">
              <a:rPr lang="ca-ES" smtClean="0"/>
              <a:pPr/>
              <a:t>‹Nº›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718" y="404664"/>
            <a:ext cx="267187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021288"/>
            <a:ext cx="1872208" cy="648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10 Conector recto"/>
          <p:cNvCxnSpPr/>
          <p:nvPr/>
        </p:nvCxnSpPr>
        <p:spPr>
          <a:xfrm>
            <a:off x="539552" y="5877272"/>
            <a:ext cx="7992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6021288"/>
            <a:ext cx="37242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Rectángulo"/>
          <p:cNvSpPr/>
          <p:nvPr/>
        </p:nvSpPr>
        <p:spPr>
          <a:xfrm>
            <a:off x="5796136" y="6093296"/>
            <a:ext cx="864096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1547664" y="2348880"/>
          <a:ext cx="4903936" cy="2752700"/>
        </p:xfrm>
        <a:graphic>
          <a:graphicData uri="http://schemas.openxmlformats.org/drawingml/2006/table">
            <a:tbl>
              <a:tblPr/>
              <a:tblGrid>
                <a:gridCol w="993202"/>
                <a:gridCol w="1622231"/>
                <a:gridCol w="1009755"/>
                <a:gridCol w="1278748"/>
              </a:tblGrid>
              <a:tr h="275270"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NUMERO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PRIMER COGNOM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DNI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NOTA MITJANA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70"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López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3635K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6,85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70"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Monterde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4007R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7,34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70"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Rosell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8330R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70"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Garcia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2937Z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8,37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70"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Camarasa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8615T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8,09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70"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Camarena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1818X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8,72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70"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Sorribes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7423B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6,40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70"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Cervero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1088M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7,55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70"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Ochoa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a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4024P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a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7,83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13 CuadroTexto"/>
          <p:cNvSpPr txBox="1"/>
          <p:nvPr/>
        </p:nvSpPr>
        <p:spPr>
          <a:xfrm>
            <a:off x="1259632" y="1484784"/>
            <a:ext cx="71302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dirty="0" smtClean="0"/>
              <a:t>Llistat sol·licituds preinscripció curs d’especialització Cultius Cel·lulars amb</a:t>
            </a:r>
          </a:p>
          <a:p>
            <a:r>
              <a:rPr lang="ca-ES" dirty="0" smtClean="0"/>
              <a:t>p</a:t>
            </a:r>
            <a:r>
              <a:rPr lang="ca-ES" dirty="0" smtClean="0"/>
              <a:t>untuació provisional data 8/7/2026:</a:t>
            </a:r>
            <a:endParaRPr lang="ca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55</Words>
  <Application>Microsoft Office PowerPoint</Application>
  <PresentationFormat>Presentación en pantalla (4:3)</PresentationFormat>
  <Paragraphs>42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Garcia Jimenez, Rosa Maria</dc:creator>
  <cp:lastModifiedBy>Garcia Jimenez, Rosa Maria</cp:lastModifiedBy>
  <cp:revision>5</cp:revision>
  <dcterms:created xsi:type="dcterms:W3CDTF">2026-06-15T06:40:40Z</dcterms:created>
  <dcterms:modified xsi:type="dcterms:W3CDTF">2026-07-08T12:53:31Z</dcterms:modified>
</cp:coreProperties>
</file>