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0" r:id="rId15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Teko" panose="020B0604020202020204" charset="0"/>
      <p:regular r:id="rId18"/>
      <p:bold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  <p:embeddedFont>
      <p:font typeface="Schoolbell" panose="020B0604020202020204" charset="0"/>
      <p:regular r:id="rId24"/>
    </p:embeddedFont>
    <p:embeddedFont>
      <p:font typeface="Sigmar One" panose="020B0604020202020204" charset="0"/>
      <p:regular r:id="rId25"/>
    </p:embeddedFont>
    <p:embeddedFont>
      <p:font typeface="Erica One" panose="020B0604020202020204" charset="0"/>
      <p:regular r:id="rId26"/>
    </p:embeddedFont>
    <p:embeddedFont>
      <p:font typeface="Meddon" panose="020B0604020202020204" charset="0"/>
      <p:regular r:id="rId27"/>
    </p:embeddedFont>
    <p:embeddedFont>
      <p:font typeface="Limelight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ibre Franklin Black" panose="020B0604020202020204" charset="0"/>
      <p:bold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Algerian" panose="04020705040A02060702" pitchFamily="82" charset="0"/>
      <p:regular r:id="rId39"/>
    </p:embeddedFont>
    <p:embeddedFont>
      <p:font typeface="Overlock" panose="020B0604020202020204" charset="0"/>
      <p:regular r:id="rId40"/>
      <p:bold r:id="rId41"/>
      <p:italic r:id="rId42"/>
      <p:boldItalic r:id="rId43"/>
    </p:embeddedFont>
    <p:embeddedFont>
      <p:font typeface="Kaushan Script" panose="020B0604020202020204" charset="0"/>
      <p:regular r:id="rId44"/>
    </p:embeddedFont>
    <p:embeddedFont>
      <p:font typeface="Quattrocento Sans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utjFhRL0X7JhEzZfVptWtdgS3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BB5"/>
    <a:srgbClr val="5815BB"/>
    <a:srgbClr val="890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813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7d38023ba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0" name="Google Shape;470;g27d38023ba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7d38023ba3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9" name="Google Shape;509;g27d38023ba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7d38023ba3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7" name="Google Shape;547;g27d38023ba3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b92cab03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6" name="Google Shape;626;g2b92cab03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b92cab035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4" name="Google Shape;664;g2b92cab035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92cab035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g2b92cab035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92cab035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g2b92cab035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7d38023ba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9" name="Google Shape;429;g27d38023ba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635828" y="1470280"/>
            <a:ext cx="3668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PORTES OBERTES</a:t>
            </a:r>
            <a:endParaRPr sz="3600" b="1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4 MARÇ 2024</a:t>
            </a:r>
            <a:endParaRPr sz="3600" b="1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4474028" y="5671458"/>
            <a:ext cx="2699657" cy="272142"/>
            <a:chOff x="4679586" y="878988"/>
            <a:chExt cx="1745757" cy="190500"/>
          </a:xfrm>
        </p:grpSpPr>
        <p:sp>
          <p:nvSpPr>
            <p:cNvPr id="86" name="Google Shape;86;p1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4256995" y="6137813"/>
            <a:ext cx="72789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0" i="0" u="none" strike="noStrike" cap="non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INSTITUT PINEDA DE MAR 202</a:t>
            </a:r>
            <a:r>
              <a:rPr lang="ca-E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r>
              <a:rPr lang="ca-ES" sz="2800" b="0" i="0" u="none" strike="noStrike" cap="non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-202</a:t>
            </a:r>
            <a:r>
              <a:rPr lang="ca-ES" sz="28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sz="2800" b="0" i="0" u="none" strike="noStrike" cap="none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-9302800" y="0"/>
            <a:ext cx="12486368" cy="6858000"/>
            <a:chOff x="-290920" y="0"/>
            <a:chExt cx="12486368" cy="6858000"/>
          </a:xfrm>
        </p:grpSpPr>
        <p:sp>
          <p:nvSpPr>
            <p:cNvPr id="94" name="Google Shape;94;p1"/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037248" y="1255594"/>
              <a:ext cx="1158200" cy="4190415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 rot="-5400000">
              <a:off x="10954925" y="3097958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Qui som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"/>
          <p:cNvGrpSpPr/>
          <p:nvPr/>
        </p:nvGrpSpPr>
        <p:grpSpPr>
          <a:xfrm>
            <a:off x="-8798784" y="0"/>
            <a:ext cx="11452415" cy="6858000"/>
            <a:chOff x="213096" y="0"/>
            <a:chExt cx="11452415" cy="6858000"/>
          </a:xfrm>
        </p:grpSpPr>
        <p:sp>
          <p:nvSpPr>
            <p:cNvPr id="99" name="Google Shape;99;p1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0474091" y="1255592"/>
              <a:ext cx="1191420" cy="4190415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 rot="-5400000">
              <a:off x="9610119" y="3133160"/>
              <a:ext cx="361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 </a:t>
              </a:r>
              <a:r>
                <a:rPr lang="ca-ES" sz="2000" b="1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som</a:t>
              </a:r>
              <a:r>
                <a:rPr lang="ca-ES" sz="2400" b="1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04" name="Google Shape;104;p1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252512" y="1255589"/>
              <a:ext cx="1197926" cy="4190415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 rot="-5400000">
              <a:off x="8241529" y="2918112"/>
              <a:ext cx="39106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000" b="1" i="0" u="none" strike="noStrike" cap="none" dirty="0">
                  <a:solidFill>
                    <a:srgbClr val="7F7F7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</a:t>
              </a:r>
              <a:r>
                <a:rPr lang="ca-ES" sz="2400" b="1" i="0" u="none" strike="noStrike" cap="none" dirty="0">
                  <a:solidFill>
                    <a:srgbClr val="7F7F7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hi anirem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"/>
          <p:cNvGrpSpPr/>
          <p:nvPr/>
        </p:nvGrpSpPr>
        <p:grpSpPr>
          <a:xfrm>
            <a:off x="-7987374" y="-3"/>
            <a:ext cx="9581698" cy="6858000"/>
            <a:chOff x="491575" y="0"/>
            <a:chExt cx="9581698" cy="6858000"/>
          </a:xfrm>
        </p:grpSpPr>
        <p:sp>
          <p:nvSpPr>
            <p:cNvPr id="109" name="Google Shape;109;p1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8828007" y="1278375"/>
              <a:ext cx="1245266" cy="4190414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 rot="-5400000">
              <a:off x="7906785" y="3198167"/>
              <a:ext cx="37531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 ens </a:t>
              </a:r>
              <a:r>
                <a:rPr lang="ca-ES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organitzarem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1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"/>
          <p:cNvGrpSpPr/>
          <p:nvPr/>
        </p:nvGrpSpPr>
        <p:grpSpPr>
          <a:xfrm>
            <a:off x="-7638543" y="-1"/>
            <a:ext cx="8806943" cy="6858000"/>
            <a:chOff x="718505" y="-1"/>
            <a:chExt cx="8806943" cy="6858000"/>
          </a:xfrm>
        </p:grpSpPr>
        <p:sp>
          <p:nvSpPr>
            <p:cNvPr id="115" name="Google Shape;115;p1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8357048" y="1231240"/>
              <a:ext cx="1168400" cy="4167630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 txBox="1"/>
            <p:nvPr/>
          </p:nvSpPr>
          <p:spPr>
            <a:xfrm rot="16200000">
              <a:off x="6987150" y="3191389"/>
              <a:ext cx="430125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 sabrem si hi hem arribat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8" name="Google Shape;118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"/>
          <p:cNvSpPr/>
          <p:nvPr/>
        </p:nvSpPr>
        <p:spPr>
          <a:xfrm>
            <a:off x="-640812" y="1280618"/>
            <a:ext cx="1167541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 descr="portad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508" y="522514"/>
            <a:ext cx="3943350" cy="49638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1" name="Google Shape;121;p1"/>
          <p:cNvSpPr txBox="1"/>
          <p:nvPr/>
        </p:nvSpPr>
        <p:spPr>
          <a:xfrm rot="-5400000">
            <a:off x="-1543325" y="3161852"/>
            <a:ext cx="3434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podeu </a:t>
            </a:r>
            <a:r>
              <a:rPr lang="ca-ES" sz="2000" b="1" i="0" u="none" strike="noStrike" cap="none" dirty="0" smtClean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col·laborar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g27d38023ba3_0_120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473" name="Google Shape;473;g27d38023ba3_0_120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4" name="Google Shape;474;g27d38023ba3_0_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5" name="Google Shape;475;g27d38023ba3_0_120"/>
          <p:cNvGrpSpPr/>
          <p:nvPr/>
        </p:nvGrpSpPr>
        <p:grpSpPr>
          <a:xfrm>
            <a:off x="226788" y="-2"/>
            <a:ext cx="11447673" cy="6858000"/>
            <a:chOff x="213096" y="0"/>
            <a:chExt cx="11447673" cy="6858000"/>
          </a:xfrm>
        </p:grpSpPr>
        <p:sp>
          <p:nvSpPr>
            <p:cNvPr id="476" name="Google Shape;476;g27d38023ba3_0_120"/>
            <p:cNvSpPr/>
            <p:nvPr/>
          </p:nvSpPr>
          <p:spPr>
            <a:xfrm>
              <a:off x="213096" y="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g27d38023ba3_0_120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8" name="Google Shape;478;g27d38023ba3_0_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g27d38023ba3_0_120"/>
          <p:cNvGrpSpPr/>
          <p:nvPr/>
        </p:nvGrpSpPr>
        <p:grpSpPr>
          <a:xfrm>
            <a:off x="1191645" y="-4"/>
            <a:ext cx="9961200" cy="6858000"/>
            <a:chOff x="491575" y="0"/>
            <a:chExt cx="9961200" cy="6858000"/>
          </a:xfrm>
        </p:grpSpPr>
        <p:sp>
          <p:nvSpPr>
            <p:cNvPr id="480" name="Google Shape;480;g27d38023ba3_0_120"/>
            <p:cNvSpPr/>
            <p:nvPr/>
          </p:nvSpPr>
          <p:spPr>
            <a:xfrm>
              <a:off x="491575" y="0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1" name="Google Shape;481;g27d38023ba3_0_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2" name="Google Shape;482;g27d38023ba3_0_120"/>
          <p:cNvSpPr/>
          <p:nvPr/>
        </p:nvSpPr>
        <p:spPr>
          <a:xfrm>
            <a:off x="-7962177" y="-1"/>
            <a:ext cx="57813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g27d38023ba3_0_120"/>
          <p:cNvSpPr/>
          <p:nvPr/>
        </p:nvSpPr>
        <p:spPr>
          <a:xfrm>
            <a:off x="1056574" y="-4"/>
            <a:ext cx="95742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Google Shape;484;g27d38023ba3_0_120"/>
          <p:cNvGrpSpPr/>
          <p:nvPr/>
        </p:nvGrpSpPr>
        <p:grpSpPr>
          <a:xfrm>
            <a:off x="-7638543" y="-1"/>
            <a:ext cx="8692200" cy="6858000"/>
            <a:chOff x="718505" y="-1"/>
            <a:chExt cx="8692200" cy="6858000"/>
          </a:xfrm>
        </p:grpSpPr>
        <p:sp>
          <p:nvSpPr>
            <p:cNvPr id="485" name="Google Shape;485;g27d38023ba3_0_120"/>
            <p:cNvSpPr/>
            <p:nvPr/>
          </p:nvSpPr>
          <p:spPr>
            <a:xfrm>
              <a:off x="718505" y="-1"/>
              <a:ext cx="8692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6" name="Google Shape;486;g27d38023ba3_0_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7" name="Google Shape;487;g27d38023ba3_0_120"/>
          <p:cNvGrpSpPr/>
          <p:nvPr/>
        </p:nvGrpSpPr>
        <p:grpSpPr>
          <a:xfrm>
            <a:off x="-9395082" y="-1"/>
            <a:ext cx="9923400" cy="6858000"/>
            <a:chOff x="-9337032" y="-1"/>
            <a:chExt cx="9923400" cy="6858000"/>
          </a:xfrm>
        </p:grpSpPr>
        <p:sp>
          <p:nvSpPr>
            <p:cNvPr id="488" name="Google Shape;488;g27d38023ba3_0_120"/>
            <p:cNvSpPr/>
            <p:nvPr/>
          </p:nvSpPr>
          <p:spPr>
            <a:xfrm>
              <a:off x="-9337032" y="-1"/>
              <a:ext cx="9923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9" name="Google Shape;489;g27d38023ba3_0_1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0" name="Google Shape;490;g27d38023ba3_0_120"/>
          <p:cNvSpPr/>
          <p:nvPr/>
        </p:nvSpPr>
        <p:spPr>
          <a:xfrm>
            <a:off x="11032729" y="1374381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27d38023ba3_0_120"/>
          <p:cNvSpPr txBox="1"/>
          <p:nvPr/>
        </p:nvSpPr>
        <p:spPr>
          <a:xfrm rot="-5400000">
            <a:off x="10964115" y="3316979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27d38023ba3_0_120"/>
          <p:cNvSpPr/>
          <p:nvPr/>
        </p:nvSpPr>
        <p:spPr>
          <a:xfrm>
            <a:off x="10478459" y="1374381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7d38023ba3_0_120"/>
          <p:cNvSpPr txBox="1"/>
          <p:nvPr/>
        </p:nvSpPr>
        <p:spPr>
          <a:xfrm rot="-5400000">
            <a:off x="9580382" y="3352157"/>
            <a:ext cx="361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i on volem anar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7d38023ba3_0_120"/>
          <p:cNvSpPr/>
          <p:nvPr/>
        </p:nvSpPr>
        <p:spPr>
          <a:xfrm>
            <a:off x="9952374" y="1415436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27d38023ba3_0_120"/>
          <p:cNvSpPr txBox="1"/>
          <p:nvPr/>
        </p:nvSpPr>
        <p:spPr>
          <a:xfrm rot="-5400000">
            <a:off x="8923371" y="3078010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75707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anirem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7d38023ba3_0_120"/>
          <p:cNvSpPr/>
          <p:nvPr/>
        </p:nvSpPr>
        <p:spPr>
          <a:xfrm>
            <a:off x="9384519" y="1412104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27d38023ba3_0_120"/>
          <p:cNvSpPr txBox="1"/>
          <p:nvPr/>
        </p:nvSpPr>
        <p:spPr>
          <a:xfrm rot="-5400000">
            <a:off x="8449736" y="3318300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organitzarem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7d38023ba3_0_120"/>
          <p:cNvSpPr/>
          <p:nvPr/>
        </p:nvSpPr>
        <p:spPr>
          <a:xfrm>
            <a:off x="-114612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27d38023ba3_0_120"/>
          <p:cNvSpPr txBox="1"/>
          <p:nvPr/>
        </p:nvSpPr>
        <p:spPr>
          <a:xfrm rot="-5400000">
            <a:off x="-1498276" y="3119898"/>
            <a:ext cx="44578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hem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arribat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7d38023ba3_0_120"/>
          <p:cNvSpPr/>
          <p:nvPr/>
        </p:nvSpPr>
        <p:spPr>
          <a:xfrm>
            <a:off x="-640812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7d38023ba3_0_120"/>
          <p:cNvSpPr txBox="1"/>
          <p:nvPr/>
        </p:nvSpPr>
        <p:spPr>
          <a:xfrm>
            <a:off x="990601" y="252464"/>
            <a:ext cx="952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-ES" sz="30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PLATAFORMA CLICKEDU</a:t>
            </a:r>
            <a:endParaRPr sz="30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2" name="Google Shape;502;g27d38023ba3_0_120"/>
          <p:cNvSpPr txBox="1"/>
          <p:nvPr/>
        </p:nvSpPr>
        <p:spPr>
          <a:xfrm>
            <a:off x="2857500" y="5049200"/>
            <a:ext cx="59937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27d38023ba3_0_120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podeu col·laborar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g27d38023ba3_0_120"/>
          <p:cNvPicPr preferRelativeResize="0"/>
          <p:nvPr/>
        </p:nvPicPr>
        <p:blipFill rotWithShape="1">
          <a:blip r:embed="rId4">
            <a:alphaModFix/>
          </a:blip>
          <a:srcRect l="10932" t="10103" r="12078" b="33889"/>
          <a:stretch/>
        </p:blipFill>
        <p:spPr>
          <a:xfrm>
            <a:off x="1429824" y="2087056"/>
            <a:ext cx="7763338" cy="317704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27d38023ba3_0_120"/>
          <p:cNvSpPr/>
          <p:nvPr/>
        </p:nvSpPr>
        <p:spPr>
          <a:xfrm>
            <a:off x="7902475" y="1074025"/>
            <a:ext cx="413700" cy="1058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27d38023ba3_0_120"/>
          <p:cNvSpPr txBox="1"/>
          <p:nvPr/>
        </p:nvSpPr>
        <p:spPr>
          <a:xfrm>
            <a:off x="1409750" y="5834125"/>
            <a:ext cx="89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a-ES" sz="30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https://inspineda.clickedu.eu</a:t>
            </a:r>
            <a:endParaRPr sz="30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g27d38023ba3_0_302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512" name="Google Shape;512;g27d38023ba3_0_302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3" name="Google Shape;513;g27d38023ba3_0_3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" name="Google Shape;514;g27d38023ba3_0_302"/>
          <p:cNvGrpSpPr/>
          <p:nvPr/>
        </p:nvGrpSpPr>
        <p:grpSpPr>
          <a:xfrm>
            <a:off x="226788" y="-2"/>
            <a:ext cx="11447673" cy="6858000"/>
            <a:chOff x="213096" y="0"/>
            <a:chExt cx="11447673" cy="6858000"/>
          </a:xfrm>
        </p:grpSpPr>
        <p:sp>
          <p:nvSpPr>
            <p:cNvPr id="515" name="Google Shape;515;g27d38023ba3_0_302"/>
            <p:cNvSpPr/>
            <p:nvPr/>
          </p:nvSpPr>
          <p:spPr>
            <a:xfrm>
              <a:off x="213096" y="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g27d38023ba3_0_302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7" name="Google Shape;517;g27d38023ba3_0_3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8" name="Google Shape;518;g27d38023ba3_0_302"/>
          <p:cNvGrpSpPr/>
          <p:nvPr/>
        </p:nvGrpSpPr>
        <p:grpSpPr>
          <a:xfrm>
            <a:off x="1209037" y="1"/>
            <a:ext cx="9961200" cy="6858000"/>
            <a:chOff x="491575" y="0"/>
            <a:chExt cx="9961200" cy="6858000"/>
          </a:xfrm>
        </p:grpSpPr>
        <p:sp>
          <p:nvSpPr>
            <p:cNvPr id="519" name="Google Shape;519;g27d38023ba3_0_302"/>
            <p:cNvSpPr/>
            <p:nvPr/>
          </p:nvSpPr>
          <p:spPr>
            <a:xfrm>
              <a:off x="491575" y="0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0" name="Google Shape;520;g27d38023ba3_0_3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1" name="Google Shape;521;g27d38023ba3_0_302"/>
          <p:cNvSpPr/>
          <p:nvPr/>
        </p:nvSpPr>
        <p:spPr>
          <a:xfrm>
            <a:off x="-7962177" y="-1"/>
            <a:ext cx="57813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" name="Google Shape;522;g27d38023ba3_0_302"/>
          <p:cNvGrpSpPr/>
          <p:nvPr/>
        </p:nvGrpSpPr>
        <p:grpSpPr>
          <a:xfrm>
            <a:off x="1073966" y="1"/>
            <a:ext cx="9574200" cy="6858000"/>
            <a:chOff x="491575" y="0"/>
            <a:chExt cx="9574200" cy="6858000"/>
          </a:xfrm>
        </p:grpSpPr>
        <p:sp>
          <p:nvSpPr>
            <p:cNvPr id="523" name="Google Shape;523;g27d38023ba3_0_302"/>
            <p:cNvSpPr/>
            <p:nvPr/>
          </p:nvSpPr>
          <p:spPr>
            <a:xfrm>
              <a:off x="491575" y="0"/>
              <a:ext cx="9574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4" name="Google Shape;524;g27d38023ba3_0_3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5" name="Google Shape;525;g27d38023ba3_0_302"/>
          <p:cNvGrpSpPr/>
          <p:nvPr/>
        </p:nvGrpSpPr>
        <p:grpSpPr>
          <a:xfrm>
            <a:off x="-1750689" y="17714"/>
            <a:ext cx="11860890" cy="6858000"/>
            <a:chOff x="-2449883" y="-1"/>
            <a:chExt cx="11860890" cy="6858000"/>
          </a:xfrm>
        </p:grpSpPr>
        <p:sp>
          <p:nvSpPr>
            <p:cNvPr id="526" name="Google Shape;526;g27d38023ba3_0_302"/>
            <p:cNvSpPr/>
            <p:nvPr/>
          </p:nvSpPr>
          <p:spPr>
            <a:xfrm>
              <a:off x="-2449883" y="-1"/>
              <a:ext cx="118608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g27d38023ba3_0_302"/>
            <p:cNvSpPr txBox="1"/>
            <p:nvPr/>
          </p:nvSpPr>
          <p:spPr>
            <a:xfrm rot="-5400000">
              <a:off x="8091757" y="3189568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8" name="Google Shape;528;g27d38023ba3_0_3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g27d38023ba3_0_302"/>
          <p:cNvSpPr/>
          <p:nvPr/>
        </p:nvSpPr>
        <p:spPr>
          <a:xfrm>
            <a:off x="-9405796" y="-4"/>
            <a:ext cx="99234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27d38023ba3_0_302"/>
          <p:cNvSpPr/>
          <p:nvPr/>
        </p:nvSpPr>
        <p:spPr>
          <a:xfrm>
            <a:off x="11046454" y="1333792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27d38023ba3_0_302"/>
          <p:cNvSpPr txBox="1"/>
          <p:nvPr/>
        </p:nvSpPr>
        <p:spPr>
          <a:xfrm rot="-5400000">
            <a:off x="10977840" y="3276389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27d38023ba3_0_302"/>
          <p:cNvSpPr/>
          <p:nvPr/>
        </p:nvSpPr>
        <p:spPr>
          <a:xfrm>
            <a:off x="10483257" y="1333792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27d38023ba3_0_302"/>
          <p:cNvSpPr txBox="1"/>
          <p:nvPr/>
        </p:nvSpPr>
        <p:spPr>
          <a:xfrm rot="-5400000">
            <a:off x="9594233" y="3311568"/>
            <a:ext cx="361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i on volem anar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27d38023ba3_0_302"/>
          <p:cNvSpPr/>
          <p:nvPr/>
        </p:nvSpPr>
        <p:spPr>
          <a:xfrm>
            <a:off x="9975967" y="1333792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g27d38023ba3_0_302"/>
          <p:cNvSpPr txBox="1"/>
          <p:nvPr/>
        </p:nvSpPr>
        <p:spPr>
          <a:xfrm rot="-5400000">
            <a:off x="8937911" y="2996366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75707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anirem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27d38023ba3_0_302"/>
          <p:cNvSpPr/>
          <p:nvPr/>
        </p:nvSpPr>
        <p:spPr>
          <a:xfrm>
            <a:off x="9408217" y="1369613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g27d38023ba3_0_302"/>
          <p:cNvSpPr txBox="1"/>
          <p:nvPr/>
        </p:nvSpPr>
        <p:spPr>
          <a:xfrm rot="-5400000">
            <a:off x="8464381" y="3289457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organitzarem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27d38023ba3_0_302"/>
          <p:cNvSpPr/>
          <p:nvPr/>
        </p:nvSpPr>
        <p:spPr>
          <a:xfrm>
            <a:off x="8948221" y="136961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27d38023ba3_0_302"/>
          <p:cNvSpPr txBox="1"/>
          <p:nvPr/>
        </p:nvSpPr>
        <p:spPr>
          <a:xfrm rot="-5400000">
            <a:off x="7656425" y="3063747"/>
            <a:ext cx="4301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hem arribat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27d38023ba3_0_302"/>
          <p:cNvSpPr/>
          <p:nvPr/>
        </p:nvSpPr>
        <p:spPr>
          <a:xfrm>
            <a:off x="-649865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27d38023ba3_0_302"/>
          <p:cNvSpPr txBox="1"/>
          <p:nvPr/>
        </p:nvSpPr>
        <p:spPr>
          <a:xfrm>
            <a:off x="1808078" y="336605"/>
            <a:ext cx="776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AVALUACIÓ PARCIALS I FINALS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g27d38023ba3_0_302"/>
          <p:cNvPicPr preferRelativeResize="0"/>
          <p:nvPr/>
        </p:nvPicPr>
        <p:blipFill rotWithShape="1">
          <a:blip r:embed="rId4">
            <a:alphaModFix/>
          </a:blip>
          <a:srcRect l="7619" r="7056"/>
          <a:stretch/>
        </p:blipFill>
        <p:spPr>
          <a:xfrm>
            <a:off x="1409052" y="2241294"/>
            <a:ext cx="2862775" cy="22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g27d38023ba3_0_302"/>
          <p:cNvSpPr txBox="1"/>
          <p:nvPr/>
        </p:nvSpPr>
        <p:spPr>
          <a:xfrm>
            <a:off x="4413275" y="1302425"/>
            <a:ext cx="4393500" cy="4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ca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BUTLLETINS DE LES AVALUACIONS TRIMESTRALS PER CLICKEDU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ca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LLIURAMENT PRESENCIAL DE LES NOTES FINALS AL JUNY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ca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REUNIONS PERIÒDIQUES AMB ELS TUTORS.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g27d38023ba3_0_302"/>
          <p:cNvSpPr txBox="1"/>
          <p:nvPr/>
        </p:nvSpPr>
        <p:spPr>
          <a:xfrm rot="-5400000">
            <a:off x="-1462200" y="3131050"/>
            <a:ext cx="338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podeu col·laborar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g27d38023ba3_0_548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550" name="Google Shape;550;g27d38023ba3_0_548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1" name="Google Shape;551;g27d38023ba3_0_5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2" name="Google Shape;552;g27d38023ba3_0_548"/>
          <p:cNvGrpSpPr/>
          <p:nvPr/>
        </p:nvGrpSpPr>
        <p:grpSpPr>
          <a:xfrm>
            <a:off x="226788" y="-2"/>
            <a:ext cx="11447673" cy="6858000"/>
            <a:chOff x="213096" y="0"/>
            <a:chExt cx="11447673" cy="6858000"/>
          </a:xfrm>
        </p:grpSpPr>
        <p:sp>
          <p:nvSpPr>
            <p:cNvPr id="553" name="Google Shape;553;g27d38023ba3_0_548"/>
            <p:cNvSpPr/>
            <p:nvPr/>
          </p:nvSpPr>
          <p:spPr>
            <a:xfrm>
              <a:off x="213096" y="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g27d38023ba3_0_548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g27d38023ba3_0_548"/>
          <p:cNvGrpSpPr/>
          <p:nvPr/>
        </p:nvGrpSpPr>
        <p:grpSpPr>
          <a:xfrm>
            <a:off x="1190546" y="1"/>
            <a:ext cx="9961200" cy="6858000"/>
            <a:chOff x="491575" y="0"/>
            <a:chExt cx="9961200" cy="6858000"/>
          </a:xfrm>
        </p:grpSpPr>
        <p:sp>
          <p:nvSpPr>
            <p:cNvPr id="556" name="Google Shape;556;g27d38023ba3_0_548"/>
            <p:cNvSpPr/>
            <p:nvPr/>
          </p:nvSpPr>
          <p:spPr>
            <a:xfrm>
              <a:off x="491575" y="0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7" name="Google Shape;557;g27d38023ba3_0_5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g27d38023ba3_0_548"/>
          <p:cNvGrpSpPr/>
          <p:nvPr/>
        </p:nvGrpSpPr>
        <p:grpSpPr>
          <a:xfrm>
            <a:off x="1055475" y="1"/>
            <a:ext cx="9574200" cy="6858000"/>
            <a:chOff x="491575" y="0"/>
            <a:chExt cx="9574200" cy="6858000"/>
          </a:xfrm>
        </p:grpSpPr>
        <p:sp>
          <p:nvSpPr>
            <p:cNvPr id="559" name="Google Shape;559;g27d38023ba3_0_548"/>
            <p:cNvSpPr/>
            <p:nvPr/>
          </p:nvSpPr>
          <p:spPr>
            <a:xfrm>
              <a:off x="491575" y="0"/>
              <a:ext cx="9574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0" name="Google Shape;560;g27d38023ba3_0_5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g27d38023ba3_0_548"/>
          <p:cNvGrpSpPr/>
          <p:nvPr/>
        </p:nvGrpSpPr>
        <p:grpSpPr>
          <a:xfrm>
            <a:off x="-1773951" y="0"/>
            <a:ext cx="11860800" cy="6858000"/>
            <a:chOff x="-2449883" y="-1"/>
            <a:chExt cx="11860800" cy="6858000"/>
          </a:xfrm>
        </p:grpSpPr>
        <p:sp>
          <p:nvSpPr>
            <p:cNvPr id="562" name="Google Shape;562;g27d38023ba3_0_548"/>
            <p:cNvSpPr/>
            <p:nvPr/>
          </p:nvSpPr>
          <p:spPr>
            <a:xfrm>
              <a:off x="-2449883" y="-1"/>
              <a:ext cx="118608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3" name="Google Shape;563;g27d38023ba3_0_5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4" name="Google Shape;564;g27d38023ba3_0_548"/>
          <p:cNvGrpSpPr/>
          <p:nvPr/>
        </p:nvGrpSpPr>
        <p:grpSpPr>
          <a:xfrm>
            <a:off x="-1808231" y="0"/>
            <a:ext cx="11331000" cy="6858000"/>
            <a:chOff x="-10744545" y="-1"/>
            <a:chExt cx="11331000" cy="6858000"/>
          </a:xfrm>
        </p:grpSpPr>
        <p:sp>
          <p:nvSpPr>
            <p:cNvPr id="565" name="Google Shape;565;g27d38023ba3_0_548"/>
            <p:cNvSpPr/>
            <p:nvPr/>
          </p:nvSpPr>
          <p:spPr>
            <a:xfrm>
              <a:off x="-10744545" y="-1"/>
              <a:ext cx="11331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6" name="Google Shape;566;g27d38023ba3_0_5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7" name="Google Shape;567;g27d38023ba3_0_548"/>
          <p:cNvSpPr/>
          <p:nvPr/>
        </p:nvSpPr>
        <p:spPr>
          <a:xfrm>
            <a:off x="11038159" y="1333792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27d38023ba3_0_548"/>
          <p:cNvSpPr txBox="1"/>
          <p:nvPr/>
        </p:nvSpPr>
        <p:spPr>
          <a:xfrm rot="-5400000">
            <a:off x="10969545" y="3276389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27d38023ba3_0_548"/>
          <p:cNvSpPr/>
          <p:nvPr/>
        </p:nvSpPr>
        <p:spPr>
          <a:xfrm>
            <a:off x="10478885" y="1333889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g27d38023ba3_0_548"/>
          <p:cNvSpPr txBox="1"/>
          <p:nvPr/>
        </p:nvSpPr>
        <p:spPr>
          <a:xfrm rot="-5400000">
            <a:off x="9448216" y="3179073"/>
            <a:ext cx="387868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i on volem anar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27d38023ba3_0_548"/>
          <p:cNvSpPr/>
          <p:nvPr/>
        </p:nvSpPr>
        <p:spPr>
          <a:xfrm>
            <a:off x="9957419" y="1354117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g27d38023ba3_0_548"/>
          <p:cNvSpPr txBox="1"/>
          <p:nvPr/>
        </p:nvSpPr>
        <p:spPr>
          <a:xfrm rot="-5400000">
            <a:off x="8928416" y="3016691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27d38023ba3_0_548"/>
          <p:cNvSpPr/>
          <p:nvPr/>
        </p:nvSpPr>
        <p:spPr>
          <a:xfrm>
            <a:off x="9385586" y="1392330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27d38023ba3_0_548"/>
          <p:cNvSpPr txBox="1"/>
          <p:nvPr/>
        </p:nvSpPr>
        <p:spPr>
          <a:xfrm rot="-5400000">
            <a:off x="8464451" y="3312174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27d38023ba3_0_548"/>
          <p:cNvSpPr/>
          <p:nvPr/>
        </p:nvSpPr>
        <p:spPr>
          <a:xfrm>
            <a:off x="8921913" y="1392329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7d38023ba3_0_548"/>
          <p:cNvSpPr txBox="1"/>
          <p:nvPr/>
        </p:nvSpPr>
        <p:spPr>
          <a:xfrm rot="-5400000">
            <a:off x="7537832" y="3233436"/>
            <a:ext cx="44586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hem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g27d38023ba3_0_5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45150" y="3182890"/>
            <a:ext cx="530600" cy="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27d38023ba3_0_548"/>
          <p:cNvSpPr txBox="1"/>
          <p:nvPr/>
        </p:nvSpPr>
        <p:spPr>
          <a:xfrm rot="-5400000">
            <a:off x="7691843" y="3189570"/>
            <a:ext cx="19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27d38023ba3_0_548"/>
          <p:cNvSpPr/>
          <p:nvPr/>
        </p:nvSpPr>
        <p:spPr>
          <a:xfrm>
            <a:off x="8385489" y="1382313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27d38023ba3_0_548"/>
          <p:cNvSpPr txBox="1"/>
          <p:nvPr/>
        </p:nvSpPr>
        <p:spPr>
          <a:xfrm rot="-5400000">
            <a:off x="7376641" y="3188466"/>
            <a:ext cx="363351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podeu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col·laborar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7d38023ba3_0_548"/>
          <p:cNvSpPr txBox="1"/>
          <p:nvPr/>
        </p:nvSpPr>
        <p:spPr>
          <a:xfrm>
            <a:off x="963250" y="263600"/>
            <a:ext cx="6386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ORGANITZACIÓ D’EXTRAESCOLARS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g27d38023ba3_0_548"/>
          <p:cNvSpPr txBox="1"/>
          <p:nvPr/>
        </p:nvSpPr>
        <p:spPr>
          <a:xfrm>
            <a:off x="60000" y="1205875"/>
            <a:ext cx="7572300" cy="4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ca-E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ANGLÈS DE REFORÇ I CONVERSA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VOLEIBOL</a:t>
            </a:r>
            <a:r>
              <a:rPr lang="ca-E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ca-E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AUDIOVISUALS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ca-E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DANSA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HORARI:</a:t>
            </a:r>
            <a:r>
              <a:rPr lang="ca-E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DILLUNS I DIMECRES DE 16 h a 18 h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g27d38023ba3_0_548" descr="15hologram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5025" y="2189831"/>
            <a:ext cx="3355647" cy="251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g27d38023ba3_0_548" descr="càmer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478" y="3532778"/>
            <a:ext cx="3615675" cy="16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28;g2b92cab0351_1_0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629" name="Google Shape;629;g2b92cab0351_1_0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0" name="Google Shape;630;g2b92cab0351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oogle Shape;631;g2b92cab0351_1_0"/>
          <p:cNvGrpSpPr/>
          <p:nvPr/>
        </p:nvGrpSpPr>
        <p:grpSpPr>
          <a:xfrm>
            <a:off x="226788" y="-2"/>
            <a:ext cx="11447672" cy="6858000"/>
            <a:chOff x="213096" y="0"/>
            <a:chExt cx="11447672" cy="6858000"/>
          </a:xfrm>
        </p:grpSpPr>
        <p:sp>
          <p:nvSpPr>
            <p:cNvPr id="632" name="Google Shape;632;g2b92cab0351_1_0"/>
            <p:cNvSpPr/>
            <p:nvPr/>
          </p:nvSpPr>
          <p:spPr>
            <a:xfrm>
              <a:off x="213096" y="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2b92cab0351_1_0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634;g2b92cab0351_1_0"/>
          <p:cNvGrpSpPr/>
          <p:nvPr/>
        </p:nvGrpSpPr>
        <p:grpSpPr>
          <a:xfrm>
            <a:off x="1190546" y="1"/>
            <a:ext cx="9961200" cy="6858000"/>
            <a:chOff x="491575" y="0"/>
            <a:chExt cx="9961200" cy="6858000"/>
          </a:xfrm>
        </p:grpSpPr>
        <p:sp>
          <p:nvSpPr>
            <p:cNvPr id="635" name="Google Shape;635;g2b92cab0351_1_0"/>
            <p:cNvSpPr/>
            <p:nvPr/>
          </p:nvSpPr>
          <p:spPr>
            <a:xfrm>
              <a:off x="491575" y="0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6" name="Google Shape;636;g2b92cab0351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oogle Shape;637;g2b92cab0351_1_0"/>
          <p:cNvGrpSpPr/>
          <p:nvPr/>
        </p:nvGrpSpPr>
        <p:grpSpPr>
          <a:xfrm>
            <a:off x="1055475" y="1"/>
            <a:ext cx="9574200" cy="6858000"/>
            <a:chOff x="491575" y="0"/>
            <a:chExt cx="9574200" cy="6858000"/>
          </a:xfrm>
        </p:grpSpPr>
        <p:sp>
          <p:nvSpPr>
            <p:cNvPr id="638" name="Google Shape;638;g2b92cab0351_1_0"/>
            <p:cNvSpPr/>
            <p:nvPr/>
          </p:nvSpPr>
          <p:spPr>
            <a:xfrm>
              <a:off x="491575" y="0"/>
              <a:ext cx="9574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9" name="Google Shape;639;g2b92cab0351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640;g2b92cab0351_1_0"/>
          <p:cNvGrpSpPr/>
          <p:nvPr/>
        </p:nvGrpSpPr>
        <p:grpSpPr>
          <a:xfrm>
            <a:off x="-1773951" y="0"/>
            <a:ext cx="11860800" cy="6858000"/>
            <a:chOff x="-2449883" y="-1"/>
            <a:chExt cx="11860800" cy="6858000"/>
          </a:xfrm>
        </p:grpSpPr>
        <p:sp>
          <p:nvSpPr>
            <p:cNvPr id="641" name="Google Shape;641;g2b92cab0351_1_0"/>
            <p:cNvSpPr/>
            <p:nvPr/>
          </p:nvSpPr>
          <p:spPr>
            <a:xfrm>
              <a:off x="-2449883" y="-1"/>
              <a:ext cx="118608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2" name="Google Shape;642;g2b92cab0351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oogle Shape;643;g2b92cab0351_1_0"/>
          <p:cNvGrpSpPr/>
          <p:nvPr/>
        </p:nvGrpSpPr>
        <p:grpSpPr>
          <a:xfrm>
            <a:off x="-1779951" y="96"/>
            <a:ext cx="11331000" cy="6858000"/>
            <a:chOff x="-10744545" y="9052"/>
            <a:chExt cx="11331000" cy="6858000"/>
          </a:xfrm>
        </p:grpSpPr>
        <p:sp>
          <p:nvSpPr>
            <p:cNvPr id="644" name="Google Shape;644;g2b92cab0351_1_0"/>
            <p:cNvSpPr/>
            <p:nvPr/>
          </p:nvSpPr>
          <p:spPr>
            <a:xfrm>
              <a:off x="-10744545" y="9052"/>
              <a:ext cx="11331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5" name="Google Shape;645;g2b92cab0351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g2b92cab0351_1_0"/>
          <p:cNvSpPr txBox="1"/>
          <p:nvPr/>
        </p:nvSpPr>
        <p:spPr>
          <a:xfrm>
            <a:off x="-11" y="797545"/>
            <a:ext cx="809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>
                <a:solidFill>
                  <a:srgbClr val="2653D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DATES PREINSCRIPCIONS 2024-2025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2b92cab0351_1_0"/>
          <p:cNvSpPr/>
          <p:nvPr/>
        </p:nvSpPr>
        <p:spPr>
          <a:xfrm>
            <a:off x="11038159" y="1333792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g2b92cab0351_1_0"/>
          <p:cNvSpPr txBox="1"/>
          <p:nvPr/>
        </p:nvSpPr>
        <p:spPr>
          <a:xfrm rot="-5400000">
            <a:off x="10969545" y="3276389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g2b92cab0351_1_0"/>
          <p:cNvSpPr/>
          <p:nvPr/>
        </p:nvSpPr>
        <p:spPr>
          <a:xfrm>
            <a:off x="10487938" y="1333889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g2b92cab0351_1_0"/>
          <p:cNvSpPr txBox="1"/>
          <p:nvPr/>
        </p:nvSpPr>
        <p:spPr>
          <a:xfrm rot="-5400000">
            <a:off x="9580808" y="3342479"/>
            <a:ext cx="3613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i on volem anar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2b92cab0351_1_0"/>
          <p:cNvSpPr/>
          <p:nvPr/>
        </p:nvSpPr>
        <p:spPr>
          <a:xfrm>
            <a:off x="9957419" y="1354117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g2b92cab0351_1_0"/>
          <p:cNvSpPr txBox="1"/>
          <p:nvPr/>
        </p:nvSpPr>
        <p:spPr>
          <a:xfrm rot="-5400000">
            <a:off x="8928416" y="3016691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2b92cab0351_1_0"/>
          <p:cNvSpPr/>
          <p:nvPr/>
        </p:nvSpPr>
        <p:spPr>
          <a:xfrm>
            <a:off x="9385586" y="1392330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g2b92cab0351_1_0"/>
          <p:cNvSpPr txBox="1"/>
          <p:nvPr/>
        </p:nvSpPr>
        <p:spPr>
          <a:xfrm rot="-5400000">
            <a:off x="8464451" y="3312174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2b92cab0351_1_0"/>
          <p:cNvSpPr/>
          <p:nvPr/>
        </p:nvSpPr>
        <p:spPr>
          <a:xfrm>
            <a:off x="8921913" y="1392329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g2b92cab0351_1_0"/>
          <p:cNvSpPr txBox="1"/>
          <p:nvPr/>
        </p:nvSpPr>
        <p:spPr>
          <a:xfrm rot="-5400000">
            <a:off x="7518978" y="3214583"/>
            <a:ext cx="44963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hem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7" name="Google Shape;657;g2b92cab0351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45150" y="3182890"/>
            <a:ext cx="530600" cy="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g2b92cab0351_1_0"/>
          <p:cNvSpPr txBox="1"/>
          <p:nvPr/>
        </p:nvSpPr>
        <p:spPr>
          <a:xfrm rot="-5400000">
            <a:off x="7691844" y="3189569"/>
            <a:ext cx="19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2b92cab0351_1_0"/>
          <p:cNvSpPr/>
          <p:nvPr/>
        </p:nvSpPr>
        <p:spPr>
          <a:xfrm>
            <a:off x="8385489" y="1382313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2b92cab0351_1_0"/>
          <p:cNvSpPr txBox="1"/>
          <p:nvPr/>
        </p:nvSpPr>
        <p:spPr>
          <a:xfrm rot="-5400000">
            <a:off x="7495893" y="3136793"/>
            <a:ext cx="34923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col·laborar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b92cab0351_1_0"/>
          <p:cNvSpPr txBox="1"/>
          <p:nvPr/>
        </p:nvSpPr>
        <p:spPr>
          <a:xfrm>
            <a:off x="673375" y="1782600"/>
            <a:ext cx="6306600" cy="31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ca-ES" sz="3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ESO: </a:t>
            </a:r>
            <a:r>
              <a:rPr lang="ca-ES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 8 al 20 de març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ca-ES" sz="3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Batxillerat: </a:t>
            </a:r>
            <a:r>
              <a:rPr lang="ca-ES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 18 al 25 d’abril</a:t>
            </a:r>
            <a:endParaRPr sz="37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g2b92cab0351_0_84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667" name="Google Shape;667;g2b92cab0351_0_84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8" name="Google Shape;668;g2b92cab0351_0_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9" name="Google Shape;669;g2b92cab0351_0_84"/>
          <p:cNvGrpSpPr/>
          <p:nvPr/>
        </p:nvGrpSpPr>
        <p:grpSpPr>
          <a:xfrm>
            <a:off x="226788" y="-2"/>
            <a:ext cx="11447672" cy="6858000"/>
            <a:chOff x="213096" y="0"/>
            <a:chExt cx="11447672" cy="6858000"/>
          </a:xfrm>
        </p:grpSpPr>
        <p:sp>
          <p:nvSpPr>
            <p:cNvPr id="670" name="Google Shape;670;g2b92cab0351_0_84"/>
            <p:cNvSpPr/>
            <p:nvPr/>
          </p:nvSpPr>
          <p:spPr>
            <a:xfrm>
              <a:off x="213096" y="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g2b92cab0351_0_84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g2b92cab0351_0_84"/>
          <p:cNvGrpSpPr/>
          <p:nvPr/>
        </p:nvGrpSpPr>
        <p:grpSpPr>
          <a:xfrm>
            <a:off x="1190546" y="1"/>
            <a:ext cx="9961200" cy="6858000"/>
            <a:chOff x="491575" y="0"/>
            <a:chExt cx="9961200" cy="6858000"/>
          </a:xfrm>
        </p:grpSpPr>
        <p:sp>
          <p:nvSpPr>
            <p:cNvPr id="673" name="Google Shape;673;g2b92cab0351_0_84"/>
            <p:cNvSpPr/>
            <p:nvPr/>
          </p:nvSpPr>
          <p:spPr>
            <a:xfrm>
              <a:off x="491575" y="0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4" name="Google Shape;674;g2b92cab0351_0_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5" name="Google Shape;675;g2b92cab0351_0_84"/>
          <p:cNvGrpSpPr/>
          <p:nvPr/>
        </p:nvGrpSpPr>
        <p:grpSpPr>
          <a:xfrm>
            <a:off x="1055475" y="1"/>
            <a:ext cx="9574200" cy="6858000"/>
            <a:chOff x="491575" y="0"/>
            <a:chExt cx="9574200" cy="6858000"/>
          </a:xfrm>
        </p:grpSpPr>
        <p:sp>
          <p:nvSpPr>
            <p:cNvPr id="676" name="Google Shape;676;g2b92cab0351_0_84"/>
            <p:cNvSpPr/>
            <p:nvPr/>
          </p:nvSpPr>
          <p:spPr>
            <a:xfrm>
              <a:off x="491575" y="0"/>
              <a:ext cx="9574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7" name="Google Shape;677;g2b92cab0351_0_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8" name="Google Shape;678;g2b92cab0351_0_84"/>
          <p:cNvGrpSpPr/>
          <p:nvPr/>
        </p:nvGrpSpPr>
        <p:grpSpPr>
          <a:xfrm>
            <a:off x="-1773951" y="0"/>
            <a:ext cx="11860800" cy="6858000"/>
            <a:chOff x="-2449883" y="-1"/>
            <a:chExt cx="11860800" cy="6858000"/>
          </a:xfrm>
        </p:grpSpPr>
        <p:sp>
          <p:nvSpPr>
            <p:cNvPr id="679" name="Google Shape;679;g2b92cab0351_0_84"/>
            <p:cNvSpPr/>
            <p:nvPr/>
          </p:nvSpPr>
          <p:spPr>
            <a:xfrm>
              <a:off x="-2449883" y="-1"/>
              <a:ext cx="118608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0" name="Google Shape;680;g2b92cab0351_0_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1" name="Google Shape;681;g2b92cab0351_0_84"/>
          <p:cNvGrpSpPr/>
          <p:nvPr/>
        </p:nvGrpSpPr>
        <p:grpSpPr>
          <a:xfrm>
            <a:off x="-1779951" y="96"/>
            <a:ext cx="11331000" cy="6858000"/>
            <a:chOff x="-10744545" y="9052"/>
            <a:chExt cx="11331000" cy="6858000"/>
          </a:xfrm>
        </p:grpSpPr>
        <p:sp>
          <p:nvSpPr>
            <p:cNvPr id="682" name="Google Shape;682;g2b92cab0351_0_84"/>
            <p:cNvSpPr/>
            <p:nvPr/>
          </p:nvSpPr>
          <p:spPr>
            <a:xfrm>
              <a:off x="-10744545" y="9052"/>
              <a:ext cx="11331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3" name="Google Shape;683;g2b92cab0351_0_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4" name="Google Shape;684;g2b92cab0351_0_84"/>
          <p:cNvSpPr txBox="1"/>
          <p:nvPr/>
        </p:nvSpPr>
        <p:spPr>
          <a:xfrm>
            <a:off x="234489" y="5089870"/>
            <a:ext cx="8093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2653D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Tot està per fer, tot és possible.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2b92cab0351_0_84"/>
          <p:cNvSpPr/>
          <p:nvPr/>
        </p:nvSpPr>
        <p:spPr>
          <a:xfrm>
            <a:off x="11038159" y="1333792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2b92cab0351_0_84"/>
          <p:cNvSpPr txBox="1"/>
          <p:nvPr/>
        </p:nvSpPr>
        <p:spPr>
          <a:xfrm rot="-5400000">
            <a:off x="10969545" y="3276389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2b92cab0351_0_84"/>
          <p:cNvSpPr/>
          <p:nvPr/>
        </p:nvSpPr>
        <p:spPr>
          <a:xfrm>
            <a:off x="10487938" y="1333889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2b92cab0351_0_84"/>
          <p:cNvSpPr txBox="1"/>
          <p:nvPr/>
        </p:nvSpPr>
        <p:spPr>
          <a:xfrm rot="-5400000">
            <a:off x="9580808" y="3311664"/>
            <a:ext cx="361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i on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volem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b92cab0351_0_84"/>
          <p:cNvSpPr/>
          <p:nvPr/>
        </p:nvSpPr>
        <p:spPr>
          <a:xfrm>
            <a:off x="9957419" y="1354117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2b92cab0351_0_84"/>
          <p:cNvSpPr txBox="1"/>
          <p:nvPr/>
        </p:nvSpPr>
        <p:spPr>
          <a:xfrm rot="-5400000">
            <a:off x="8928416" y="3016691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2b92cab0351_0_84"/>
          <p:cNvSpPr/>
          <p:nvPr/>
        </p:nvSpPr>
        <p:spPr>
          <a:xfrm>
            <a:off x="9385586" y="1392330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2b92cab0351_0_84"/>
          <p:cNvSpPr txBox="1"/>
          <p:nvPr/>
        </p:nvSpPr>
        <p:spPr>
          <a:xfrm rot="-5400000">
            <a:off x="8464451" y="3312174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2b92cab0351_0_84"/>
          <p:cNvSpPr/>
          <p:nvPr/>
        </p:nvSpPr>
        <p:spPr>
          <a:xfrm>
            <a:off x="8921913" y="1392329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g2b92cab0351_0_84"/>
          <p:cNvSpPr txBox="1"/>
          <p:nvPr/>
        </p:nvSpPr>
        <p:spPr>
          <a:xfrm rot="-5400000">
            <a:off x="7551972" y="3278354"/>
            <a:ext cx="443039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hem 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g2b92cab0351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45150" y="3182890"/>
            <a:ext cx="530600" cy="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g2b92cab0351_0_84"/>
          <p:cNvSpPr txBox="1"/>
          <p:nvPr/>
        </p:nvSpPr>
        <p:spPr>
          <a:xfrm rot="-5400000">
            <a:off x="7691844" y="3189569"/>
            <a:ext cx="19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g2b92cab0351_0_84"/>
          <p:cNvSpPr/>
          <p:nvPr/>
        </p:nvSpPr>
        <p:spPr>
          <a:xfrm>
            <a:off x="8385489" y="1382313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g2b92cab0351_0_84" descr="Logo inspineda 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229" y="326571"/>
            <a:ext cx="6797414" cy="4806959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2b92cab0351_0_84"/>
          <p:cNvSpPr txBox="1"/>
          <p:nvPr/>
        </p:nvSpPr>
        <p:spPr>
          <a:xfrm rot="-5400000">
            <a:off x="7514747" y="3155647"/>
            <a:ext cx="34546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col·laborar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b92cab0351_0_84"/>
          <p:cNvSpPr txBox="1"/>
          <p:nvPr/>
        </p:nvSpPr>
        <p:spPr>
          <a:xfrm>
            <a:off x="2417450" y="5749300"/>
            <a:ext cx="38862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ca-ES" sz="37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MOLTES GRÀCIES</a:t>
            </a:r>
            <a:endParaRPr sz="37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"/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127" name="Google Shape;127;p2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2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30" name="Google Shape;130;p2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 rot="-5400000">
              <a:off x="9117129" y="3189611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timeline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-7989730" y="1"/>
            <a:ext cx="9574094" cy="6858000"/>
            <a:chOff x="491575" y="0"/>
            <a:chExt cx="9574094" cy="6858000"/>
          </a:xfrm>
        </p:grpSpPr>
        <p:sp>
          <p:nvSpPr>
            <p:cNvPr id="133" name="Google Shape;133;p2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2"/>
          <p:cNvGrpSpPr/>
          <p:nvPr/>
        </p:nvGrpSpPr>
        <p:grpSpPr>
          <a:xfrm>
            <a:off x="-7643076" y="0"/>
            <a:ext cx="8692331" cy="6858000"/>
            <a:chOff x="718505" y="-1"/>
            <a:chExt cx="8692331" cy="6858000"/>
          </a:xfrm>
        </p:grpSpPr>
        <p:sp>
          <p:nvSpPr>
            <p:cNvPr id="137" name="Google Shape;137;p2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2"/>
          <p:cNvSpPr/>
          <p:nvPr/>
        </p:nvSpPr>
        <p:spPr>
          <a:xfrm>
            <a:off x="-9399615" y="0"/>
            <a:ext cx="992350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4091274" y="107864"/>
            <a:ext cx="566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PRESENTACIÓ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11033800" y="1528909"/>
            <a:ext cx="115820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 txBox="1"/>
          <p:nvPr/>
        </p:nvSpPr>
        <p:spPr>
          <a:xfrm rot="-5400000">
            <a:off x="10965125" y="3471481"/>
            <a:ext cx="1992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1507983" y="1250224"/>
            <a:ext cx="119142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 txBox="1"/>
          <p:nvPr/>
        </p:nvSpPr>
        <p:spPr>
          <a:xfrm rot="-5400000">
            <a:off x="543637" y="3249782"/>
            <a:ext cx="3613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909315" y="1271996"/>
            <a:ext cx="1197926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 txBox="1"/>
          <p:nvPr/>
        </p:nvSpPr>
        <p:spPr>
          <a:xfrm rot="-5400000">
            <a:off x="-110721" y="2965317"/>
            <a:ext cx="3910637" cy="4000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349058" y="1278372"/>
            <a:ext cx="1245266" cy="4190414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/>
          <p:nvPr/>
        </p:nvSpPr>
        <p:spPr>
          <a:xfrm rot="-5400000">
            <a:off x="-572164" y="3198164"/>
            <a:ext cx="3753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-114612" y="1278374"/>
            <a:ext cx="1168400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"/>
          <p:cNvSpPr txBox="1"/>
          <p:nvPr/>
        </p:nvSpPr>
        <p:spPr>
          <a:xfrm rot="-5400000">
            <a:off x="-1420002" y="3198169"/>
            <a:ext cx="43012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hem arribat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-640812" y="1278374"/>
            <a:ext cx="1167541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 rot="-5400000">
            <a:off x="3037921" y="3612699"/>
            <a:ext cx="3317248" cy="2059777"/>
          </a:xfrm>
          <a:prstGeom prst="round2SameRect">
            <a:avLst>
              <a:gd name="adj1" fmla="val 1206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/>
          <p:nvPr/>
        </p:nvSpPr>
        <p:spPr>
          <a:xfrm rot="5400000" flipH="1">
            <a:off x="6052861" y="1852054"/>
            <a:ext cx="3339059" cy="5559256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/>
          <p:nvPr/>
        </p:nvSpPr>
        <p:spPr>
          <a:xfrm rot="-5400000">
            <a:off x="3793590" y="796892"/>
            <a:ext cx="1922640" cy="2151043"/>
          </a:xfrm>
          <a:prstGeom prst="round2SameRect">
            <a:avLst>
              <a:gd name="adj1" fmla="val 12063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/>
          <p:nvPr/>
        </p:nvSpPr>
        <p:spPr>
          <a:xfrm rot="5400000" flipH="1">
            <a:off x="6771723" y="-896560"/>
            <a:ext cx="1922641" cy="5537947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5758462" y="947072"/>
            <a:ext cx="4743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Centre públic, inclusiu, flexible i 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Línies d’ESO i 2 de Batxillerat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ca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</a:t>
            </a: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alumnes i 4</a:t>
            </a:r>
            <a:r>
              <a:rPr lang="ca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docents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conserges i 1 administrativa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extern de l’EAP, cantina, neteja…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el suport de l’AMPA, Ajuntament, famílies…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3869818" y="4367457"/>
            <a:ext cx="1702944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PEC</a:t>
            </a:r>
            <a:endParaRPr sz="32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3766241" y="1616010"/>
            <a:ext cx="1638673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2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4964085" y="2932555"/>
            <a:ext cx="5142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</a:t>
            </a:r>
            <a:r>
              <a:rPr lang="ca-ES" sz="2000" b="0" i="0" u="none" strike="noStrike" cap="none">
                <a:solidFill>
                  <a:schemeClr val="accen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QUALITAT EDUCATIVA, IGUALTAT D’OPORTUNITATS I  COHESIÓ SOCIAL</a:t>
            </a:r>
            <a:endParaRPr sz="2000" b="0" i="0" u="none" strike="noStrike" cap="none">
              <a:solidFill>
                <a:schemeClr val="accen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4900750" y="3862375"/>
            <a:ext cx="56646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</a:t>
            </a:r>
            <a:r>
              <a:rPr lang="ca-ES" sz="20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Solidaritat</a:t>
            </a:r>
            <a:r>
              <a:rPr lang="ca-ES" sz="20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ca-ES" sz="2000" b="0" i="0" u="none" strike="noStrike" cap="none">
                <a:solidFill>
                  <a:srgbClr val="FFC000"/>
                </a:solidFill>
                <a:latin typeface="Sigmar One"/>
                <a:ea typeface="Sigmar One"/>
                <a:cs typeface="Sigmar One"/>
                <a:sym typeface="Sigmar One"/>
              </a:rPr>
              <a:t>participació, </a:t>
            </a:r>
            <a:r>
              <a:rPr lang="ca-ES" sz="2000" b="0" i="0" u="none" strike="noStrike" cap="none">
                <a:solidFill>
                  <a:srgbClr val="33CC33"/>
                </a:solidFill>
                <a:latin typeface="Overlock"/>
                <a:ea typeface="Overlock"/>
                <a:cs typeface="Overlock"/>
                <a:sym typeface="Overlock"/>
              </a:rPr>
              <a:t>confiança,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-ES" sz="2000" b="0" i="0" u="none" strike="noStrike" cap="none">
                <a:solidFill>
                  <a:srgbClr val="6699FF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</a:t>
            </a:r>
            <a:r>
              <a:rPr lang="ca-ES" sz="2000" b="1" i="0" u="none" strike="noStrike" cap="none">
                <a:solidFill>
                  <a:srgbClr val="2653D0"/>
                </a:solidFill>
                <a:latin typeface="Teko"/>
                <a:ea typeface="Teko"/>
                <a:cs typeface="Teko"/>
                <a:sym typeface="Teko"/>
              </a:rPr>
              <a:t>esforç</a:t>
            </a:r>
            <a:r>
              <a:rPr lang="ca-ES" sz="1600" b="1" i="0" u="none" strike="noStrike" cap="none">
                <a:solidFill>
                  <a:srgbClr val="2653D0"/>
                </a:solidFill>
                <a:latin typeface="Teko"/>
                <a:ea typeface="Teko"/>
                <a:cs typeface="Teko"/>
                <a:sym typeface="Teko"/>
              </a:rPr>
              <a:t>, </a:t>
            </a:r>
            <a:r>
              <a:rPr lang="ca-ES" sz="1600" b="1" i="0" u="none" strike="noStrike" cap="none">
                <a:solidFill>
                  <a:srgbClr val="2653D0"/>
                </a:solidFill>
                <a:latin typeface="Algerian"/>
                <a:ea typeface="Algerian"/>
                <a:cs typeface="Algerian"/>
                <a:sym typeface="Algerian"/>
              </a:rPr>
              <a:t>coeducació</a:t>
            </a:r>
            <a:r>
              <a:rPr lang="ca-ES" sz="1600" b="1" i="0" u="none" strike="noStrike" cap="none">
                <a:solidFill>
                  <a:srgbClr val="2653D0"/>
                </a:solidFill>
                <a:latin typeface="Teko"/>
                <a:ea typeface="Teko"/>
                <a:cs typeface="Teko"/>
                <a:sym typeface="Teko"/>
              </a:rPr>
              <a:t>,</a:t>
            </a:r>
            <a:r>
              <a:rPr lang="ca-ES" sz="1800" b="0" i="0" u="none" strike="noStrike" cap="none">
                <a:solidFill>
                  <a:srgbClr val="6699FF"/>
                </a:solidFill>
                <a:latin typeface="Arial Black"/>
                <a:ea typeface="Arial Black"/>
                <a:cs typeface="Arial Black"/>
                <a:sym typeface="Arial Black"/>
              </a:rPr>
              <a:t> PAU, </a:t>
            </a:r>
            <a:r>
              <a:rPr lang="ca-ES" sz="1800" b="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compromís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-ES" sz="20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ca-ES" sz="16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responsabilitat i corresponsabilitat,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0" i="0" u="none" strike="noStrike" cap="none">
                <a:solidFill>
                  <a:srgbClr val="FFC000"/>
                </a:solidFill>
                <a:latin typeface="Sigmar One"/>
                <a:ea typeface="Sigmar One"/>
                <a:cs typeface="Sigmar One"/>
                <a:sym typeface="Sigmar One"/>
              </a:rPr>
              <a:t>       </a:t>
            </a:r>
            <a:r>
              <a:rPr lang="ca-ES" sz="2800" b="1" i="0" u="none" strike="noStrike" cap="none">
                <a:solidFill>
                  <a:srgbClr val="FF3399"/>
                </a:solidFill>
                <a:latin typeface="Meddon"/>
                <a:ea typeface="Meddon"/>
                <a:cs typeface="Meddon"/>
                <a:sym typeface="Meddon"/>
              </a:rPr>
              <a:t>creativitat,</a:t>
            </a:r>
            <a:r>
              <a:rPr lang="ca-ES" sz="1800" b="0" i="0" u="none" strike="noStrike" cap="none">
                <a:solidFill>
                  <a:srgbClr val="FFC000"/>
                </a:solidFill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ca-ES" sz="1600" b="0" i="0" u="none" strike="noStrike" cap="none">
                <a:solidFill>
                  <a:srgbClr val="FF5969"/>
                </a:solidFill>
                <a:latin typeface="Algerian"/>
                <a:ea typeface="Algerian"/>
                <a:cs typeface="Algerian"/>
                <a:sym typeface="Algerian"/>
              </a:rPr>
              <a:t>MOTIVACIÓ,</a:t>
            </a:r>
            <a:r>
              <a:rPr lang="ca-ES" sz="1800" b="0" i="0" u="none" strike="noStrike" cap="none">
                <a:solidFill>
                  <a:srgbClr val="FF5969"/>
                </a:solidFill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lang="ca-ES" sz="1800" b="0" i="0" u="none" strike="noStrike" cap="none">
                <a:solidFill>
                  <a:srgbClr val="00CCFF"/>
                </a:solidFill>
                <a:latin typeface="Limelight"/>
                <a:ea typeface="Limelight"/>
                <a:cs typeface="Limelight"/>
                <a:sym typeface="Limelight"/>
              </a:rPr>
              <a:t>empatia</a:t>
            </a:r>
            <a:r>
              <a:rPr lang="ca-ES" sz="1800" b="0" i="0" u="none" strike="noStrike" cap="none">
                <a:solidFill>
                  <a:srgbClr val="33CCFF"/>
                </a:solidFill>
                <a:latin typeface="Erica One"/>
                <a:ea typeface="Erica One"/>
                <a:cs typeface="Erica One"/>
                <a:sym typeface="Erica One"/>
              </a:rPr>
              <a:t>, </a:t>
            </a:r>
            <a:r>
              <a:rPr lang="ca-ES" sz="2800" b="0" i="0" u="none" strike="noStrike" cap="none">
                <a:solidFill>
                  <a:srgbClr val="33CCFF"/>
                </a:solidFill>
                <a:latin typeface="Rockwell"/>
                <a:ea typeface="Rockwell"/>
                <a:cs typeface="Rockwell"/>
                <a:sym typeface="Rockwell"/>
              </a:rPr>
              <a:t>equip, </a:t>
            </a:r>
            <a:r>
              <a:rPr lang="ca-ES" sz="1800" b="0" i="0" u="none" strike="noStrike" cap="none">
                <a:solidFill>
                  <a:srgbClr val="FF33CC"/>
                </a:solidFill>
                <a:latin typeface="Sigmar One"/>
                <a:ea typeface="Sigmar One"/>
                <a:cs typeface="Sigmar One"/>
                <a:sym typeface="Sigmar One"/>
              </a:rPr>
              <a:t>innovació,</a:t>
            </a:r>
            <a:r>
              <a:rPr lang="ca-ES" sz="1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rPr>
              <a:t> </a:t>
            </a:r>
            <a:r>
              <a:rPr lang="ca-ES" sz="1800" b="1" i="0" u="none" strike="noStrike" cap="none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pluralitat, </a:t>
            </a:r>
            <a:r>
              <a:rPr lang="ca-ES" sz="18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RESPECTE, </a:t>
            </a:r>
            <a:r>
              <a:rPr lang="ca-ES" sz="1800" b="1" i="0" u="none" strike="noStrike" cap="none">
                <a:solidFill>
                  <a:srgbClr val="339933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pluralitat</a:t>
            </a:r>
            <a:r>
              <a:rPr lang="ca-ES" sz="1800" b="0" i="0" u="none" strike="noStrike" cap="none">
                <a:solidFill>
                  <a:srgbClr val="339933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, </a:t>
            </a:r>
            <a:r>
              <a:rPr lang="ca-ES" sz="600" b="1" i="0" u="none" strike="noStrike" cap="none">
                <a:solidFill>
                  <a:srgbClr val="339933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 </a:t>
            </a:r>
            <a:r>
              <a:rPr lang="ca-ES" sz="1600" b="1" i="0" u="none" strike="noStrike" cap="none">
                <a:solidFill>
                  <a:srgbClr val="FFCC00"/>
                </a:solidFill>
                <a:latin typeface="Schoolbell"/>
                <a:ea typeface="Schoolbell"/>
                <a:cs typeface="Schoolbell"/>
                <a:sym typeface="Schoolbell"/>
              </a:rPr>
              <a:t>acompanyament</a:t>
            </a:r>
            <a:r>
              <a:rPr lang="ca-ES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a-ES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800" b="1" i="0" u="none" strike="noStrike" cap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esperit crític, </a:t>
            </a:r>
            <a:r>
              <a:rPr lang="ca-E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autonomia…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col·laborar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"/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167" name="Google Shape;167;p3"/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8" name="Google Shape;16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3"/>
          <p:cNvGrpSpPr/>
          <p:nvPr/>
        </p:nvGrpSpPr>
        <p:grpSpPr>
          <a:xfrm>
            <a:off x="195472" y="0"/>
            <a:ext cx="11447503" cy="6858000"/>
            <a:chOff x="213096" y="0"/>
            <a:chExt cx="11447503" cy="6858000"/>
          </a:xfrm>
        </p:grpSpPr>
        <p:sp>
          <p:nvSpPr>
            <p:cNvPr id="170" name="Google Shape;170;p3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73" name="Google Shape;173;p3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" name="Google Shape;17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" name="Google Shape;175;p3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76" name="Google Shape;176;p3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3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3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80" name="Google Shape;180;p3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" name="Google Shape;18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3"/>
          <p:cNvSpPr/>
          <p:nvPr/>
        </p:nvSpPr>
        <p:spPr>
          <a:xfrm>
            <a:off x="-9412654" y="7211"/>
            <a:ext cx="992350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3"/>
          <p:cNvGrpSpPr/>
          <p:nvPr/>
        </p:nvGrpSpPr>
        <p:grpSpPr>
          <a:xfrm>
            <a:off x="7413169" y="740228"/>
            <a:ext cx="2960915" cy="2440481"/>
            <a:chOff x="6335965" y="1876116"/>
            <a:chExt cx="1805441" cy="2213110"/>
          </a:xfrm>
        </p:grpSpPr>
        <p:sp>
          <p:nvSpPr>
            <p:cNvPr id="184" name="Google Shape;184;p3"/>
            <p:cNvSpPr/>
            <p:nvPr/>
          </p:nvSpPr>
          <p:spPr>
            <a:xfrm>
              <a:off x="6488272" y="1876116"/>
              <a:ext cx="1591582" cy="221311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6335965" y="1929390"/>
              <a:ext cx="18054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a-ES" sz="2800" b="1" i="0" u="none" strike="noStrike" cap="none">
                  <a:solidFill>
                    <a:srgbClr val="AEABAB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ORGANITZATIU</a:t>
              </a:r>
              <a:endParaRPr sz="2800" b="1" i="0" u="none" strike="noStrike" cap="none">
                <a:solidFill>
                  <a:srgbClr val="AEABAB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6850121" y="2336806"/>
              <a:ext cx="894432" cy="10156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ca-ES" sz="6000" b="1" i="0" u="none" strike="noStrike" cap="none">
                  <a:solidFill>
                    <a:srgbClr val="AEABAB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5028609" y="751651"/>
            <a:ext cx="2602278" cy="1894017"/>
            <a:chOff x="3884465" y="2182683"/>
            <a:chExt cx="1805441" cy="1894017"/>
          </a:xfrm>
        </p:grpSpPr>
        <p:sp>
          <p:nvSpPr>
            <p:cNvPr id="188" name="Google Shape;188;p3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3884465" y="2182683"/>
              <a:ext cx="18054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a-ES" sz="2800" b="1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ENTORN</a:t>
              </a:r>
              <a:endPara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" name="Google Shape;190;p3"/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ca-ES" sz="6000" b="1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3"/>
          <p:cNvGrpSpPr/>
          <p:nvPr/>
        </p:nvGrpSpPr>
        <p:grpSpPr>
          <a:xfrm>
            <a:off x="2466208" y="708108"/>
            <a:ext cx="2617220" cy="1894017"/>
            <a:chOff x="1387588" y="2182683"/>
            <a:chExt cx="1805441" cy="1894017"/>
          </a:xfrm>
        </p:grpSpPr>
        <p:sp>
          <p:nvSpPr>
            <p:cNvPr id="192" name="Google Shape;192;p3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 txBox="1"/>
            <p:nvPr/>
          </p:nvSpPr>
          <p:spPr>
            <a:xfrm>
              <a:off x="1387588" y="2182683"/>
              <a:ext cx="18054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a-ES" sz="28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CONTEXT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ca-ES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3"/>
          <p:cNvSpPr/>
          <p:nvPr/>
        </p:nvSpPr>
        <p:spPr>
          <a:xfrm rot="10800000" flipH="1">
            <a:off x="2589291" y="1709057"/>
            <a:ext cx="2349220" cy="3755523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 rot="10800000" flipH="1">
            <a:off x="5142369" y="1763486"/>
            <a:ext cx="2348935" cy="3701094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 rot="10800000" flipH="1">
            <a:off x="7659233" y="1807029"/>
            <a:ext cx="2619727" cy="3657551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2716020" y="2286000"/>
            <a:ext cx="20958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Barri Can Cornet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18è any escolar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promocions d’ESO i 2 de Batxillerat.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5169449" y="2286001"/>
            <a:ext cx="23022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AMPA i famílies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Ajuntament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Escoles de primària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EAP, CRP, EPLM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Salut i Escola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Altres entitats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Mossos, Policia local, Ràdio Pineda, Bombers...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7659233" y="2307771"/>
            <a:ext cx="26196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 intensiu de matí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grups per nivell a 1r, 3 grups</a:t>
            </a:r>
            <a:r>
              <a:rPr lang="ca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2n  i 3r d’ESO, 4 grups a 4t d’ESO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Desdoblaments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Grups flexibles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Codocència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Disseny d’optatives lligades al Batxillerat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Aula Oberta i AVANT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11033796" y="1491437"/>
            <a:ext cx="115820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 txBox="1"/>
          <p:nvPr/>
        </p:nvSpPr>
        <p:spPr>
          <a:xfrm rot="-5400000">
            <a:off x="10965121" y="3434009"/>
            <a:ext cx="1992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10453888" y="1491437"/>
            <a:ext cx="119142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 txBox="1"/>
          <p:nvPr/>
        </p:nvSpPr>
        <p:spPr>
          <a:xfrm rot="-5400000">
            <a:off x="9582575" y="3469223"/>
            <a:ext cx="3613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som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913298" y="1255589"/>
            <a:ext cx="1197926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 txBox="1"/>
          <p:nvPr/>
        </p:nvSpPr>
        <p:spPr>
          <a:xfrm rot="-5400000">
            <a:off x="-97599" y="2918163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</a:t>
            </a: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hi anirem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49058" y="1278372"/>
            <a:ext cx="1245266" cy="4190414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 txBox="1"/>
          <p:nvPr/>
        </p:nvSpPr>
        <p:spPr>
          <a:xfrm rot="-5400000">
            <a:off x="-572164" y="3198164"/>
            <a:ext cx="3753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-114612" y="1278374"/>
            <a:ext cx="1168400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 txBox="1"/>
          <p:nvPr/>
        </p:nvSpPr>
        <p:spPr>
          <a:xfrm rot="-5400000">
            <a:off x="-1420002" y="3228967"/>
            <a:ext cx="430125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hem 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-658918" y="1278374"/>
            <a:ext cx="1167541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4145438" y="0"/>
            <a:ext cx="510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SOM?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" descr="mapa Pined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7438" y="5061858"/>
            <a:ext cx="2784231" cy="155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 descr="ajuntament Pined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0957" y="4980213"/>
            <a:ext cx="1670957" cy="167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 descr="ORDINADOR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4923" y="5031932"/>
            <a:ext cx="2155372" cy="1616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col·laborar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4"/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222" name="Google Shape;222;p4"/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4"/>
          <p:cNvGrpSpPr/>
          <p:nvPr/>
        </p:nvGrpSpPr>
        <p:grpSpPr>
          <a:xfrm>
            <a:off x="228129" y="0"/>
            <a:ext cx="11447501" cy="6858000"/>
            <a:chOff x="245753" y="-18510"/>
            <a:chExt cx="11447501" cy="6858000"/>
          </a:xfrm>
        </p:grpSpPr>
        <p:sp>
          <p:nvSpPr>
            <p:cNvPr id="225" name="Google Shape;225;p4"/>
            <p:cNvSpPr/>
            <p:nvPr/>
          </p:nvSpPr>
          <p:spPr>
            <a:xfrm>
              <a:off x="245753" y="-1851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4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228" name="Google Shape;228;p4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9" name="Google Shape;22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4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231" name="Google Shape;231;p4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2" name="Google Shape;232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4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4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235" name="Google Shape;235;p4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4"/>
          <p:cNvSpPr/>
          <p:nvPr/>
        </p:nvSpPr>
        <p:spPr>
          <a:xfrm>
            <a:off x="-9412654" y="7211"/>
            <a:ext cx="992350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11033796" y="1491437"/>
            <a:ext cx="115820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 txBox="1"/>
          <p:nvPr/>
        </p:nvSpPr>
        <p:spPr>
          <a:xfrm rot="-5400000">
            <a:off x="10965121" y="3434009"/>
            <a:ext cx="1992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10447000" y="1491437"/>
            <a:ext cx="119142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"/>
          <p:cNvSpPr txBox="1"/>
          <p:nvPr/>
        </p:nvSpPr>
        <p:spPr>
          <a:xfrm rot="-5400000">
            <a:off x="9582575" y="3469223"/>
            <a:ext cx="3613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913298" y="1255589"/>
            <a:ext cx="1197926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"/>
          <p:cNvSpPr txBox="1"/>
          <p:nvPr/>
        </p:nvSpPr>
        <p:spPr>
          <a:xfrm rot="-5400000">
            <a:off x="-97599" y="2918163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hi 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349058" y="1278372"/>
            <a:ext cx="1245266" cy="4190414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"/>
          <p:cNvSpPr txBox="1"/>
          <p:nvPr/>
        </p:nvSpPr>
        <p:spPr>
          <a:xfrm rot="-5400000">
            <a:off x="-572164" y="3198164"/>
            <a:ext cx="3753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ens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/>
          <p:nvPr/>
        </p:nvSpPr>
        <p:spPr>
          <a:xfrm>
            <a:off x="-114612" y="1278374"/>
            <a:ext cx="1168400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"/>
          <p:cNvSpPr txBox="1"/>
          <p:nvPr/>
        </p:nvSpPr>
        <p:spPr>
          <a:xfrm rot="-5400000">
            <a:off x="-1568994" y="3079974"/>
            <a:ext cx="459924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hem 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>
            <a:off x="-658918" y="1278374"/>
            <a:ext cx="1167541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"/>
          <p:cNvSpPr txBox="1"/>
          <p:nvPr/>
        </p:nvSpPr>
        <p:spPr>
          <a:xfrm>
            <a:off x="5262045" y="299098"/>
            <a:ext cx="510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CURRÍCULUM ESO</a:t>
            </a:r>
            <a:endParaRPr sz="20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0" name="Google Shape;250;p4" descr="eso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0019" y="1760434"/>
            <a:ext cx="4096470" cy="370419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4" descr="eso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7532" y="1777429"/>
            <a:ext cx="3815867" cy="369106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2" name="Google Shape;252;p4"/>
          <p:cNvSpPr/>
          <p:nvPr/>
        </p:nvSpPr>
        <p:spPr>
          <a:xfrm>
            <a:off x="2198327" y="141514"/>
            <a:ext cx="2025334" cy="1063443"/>
          </a:xfrm>
          <a:prstGeom prst="round2SameRect">
            <a:avLst>
              <a:gd name="adj1" fmla="val 12063"/>
              <a:gd name="adj2" fmla="val 0"/>
            </a:avLst>
          </a:pr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2301609" y="228991"/>
            <a:ext cx="2015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CURRÍCULUM  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2220686" y="1208314"/>
            <a:ext cx="8196637" cy="4354286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2710543" y="664029"/>
            <a:ext cx="1001486" cy="925285"/>
          </a:xfrm>
          <a:prstGeom prst="ellipse">
            <a:avLst/>
          </a:prstGeom>
          <a:solidFill>
            <a:srgbClr val="CC66FF"/>
          </a:solidFill>
          <a:ln w="12700" cap="flat" cmpd="sng">
            <a:solidFill>
              <a:srgbClr val="CC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a-ES" sz="6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60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" name="Google Shape;256;p4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col·laborar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g2b92cab0351_0_3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262" name="Google Shape;262;g2b92cab0351_0_3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3" name="Google Shape;263;g2b92cab0351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Google Shape;264;g2b92cab0351_0_3"/>
          <p:cNvGrpSpPr/>
          <p:nvPr/>
        </p:nvGrpSpPr>
        <p:grpSpPr>
          <a:xfrm>
            <a:off x="228129" y="0"/>
            <a:ext cx="11447400" cy="6858000"/>
            <a:chOff x="245753" y="-18510"/>
            <a:chExt cx="11447400" cy="6858000"/>
          </a:xfrm>
        </p:grpSpPr>
        <p:sp>
          <p:nvSpPr>
            <p:cNvPr id="265" name="Google Shape;265;g2b92cab0351_0_3"/>
            <p:cNvSpPr/>
            <p:nvPr/>
          </p:nvSpPr>
          <p:spPr>
            <a:xfrm>
              <a:off x="245753" y="-1851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g2b92cab0351_0_3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g2b92cab0351_0_3"/>
          <p:cNvGrpSpPr/>
          <p:nvPr/>
        </p:nvGrpSpPr>
        <p:grpSpPr>
          <a:xfrm>
            <a:off x="-7847639" y="0"/>
            <a:ext cx="9961200" cy="6858000"/>
            <a:chOff x="491575" y="0"/>
            <a:chExt cx="9961200" cy="6858000"/>
          </a:xfrm>
        </p:grpSpPr>
        <p:sp>
          <p:nvSpPr>
            <p:cNvPr id="268" name="Google Shape;268;g2b92cab0351_0_3"/>
            <p:cNvSpPr/>
            <p:nvPr/>
          </p:nvSpPr>
          <p:spPr>
            <a:xfrm>
              <a:off x="491575" y="0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9" name="Google Shape;269;g2b92cab0351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g2b92cab0351_0_3"/>
          <p:cNvGrpSpPr/>
          <p:nvPr/>
        </p:nvGrpSpPr>
        <p:grpSpPr>
          <a:xfrm>
            <a:off x="-7985197" y="0"/>
            <a:ext cx="9574200" cy="6858000"/>
            <a:chOff x="491575" y="0"/>
            <a:chExt cx="9574200" cy="6858000"/>
          </a:xfrm>
        </p:grpSpPr>
        <p:sp>
          <p:nvSpPr>
            <p:cNvPr id="271" name="Google Shape;271;g2b92cab0351_0_3"/>
            <p:cNvSpPr/>
            <p:nvPr/>
          </p:nvSpPr>
          <p:spPr>
            <a:xfrm>
              <a:off x="491575" y="0"/>
              <a:ext cx="9574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2" name="Google Shape;272;g2b92cab0351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3" name="Google Shape;273;g2b92cab0351_0_3"/>
          <p:cNvSpPr/>
          <p:nvPr/>
        </p:nvSpPr>
        <p:spPr>
          <a:xfrm>
            <a:off x="-7962177" y="-1"/>
            <a:ext cx="57813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g2b92cab0351_0_3"/>
          <p:cNvGrpSpPr/>
          <p:nvPr/>
        </p:nvGrpSpPr>
        <p:grpSpPr>
          <a:xfrm>
            <a:off x="-7638543" y="-1"/>
            <a:ext cx="8692200" cy="6858000"/>
            <a:chOff x="718505" y="-1"/>
            <a:chExt cx="8692200" cy="6858000"/>
          </a:xfrm>
        </p:grpSpPr>
        <p:sp>
          <p:nvSpPr>
            <p:cNvPr id="275" name="Google Shape;275;g2b92cab0351_0_3"/>
            <p:cNvSpPr/>
            <p:nvPr/>
          </p:nvSpPr>
          <p:spPr>
            <a:xfrm>
              <a:off x="718505" y="-1"/>
              <a:ext cx="8692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" name="Google Shape;276;g2b92cab0351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g2b92cab0351_0_3"/>
          <p:cNvSpPr/>
          <p:nvPr/>
        </p:nvSpPr>
        <p:spPr>
          <a:xfrm>
            <a:off x="-9412654" y="7211"/>
            <a:ext cx="99234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b92cab0351_0_3"/>
          <p:cNvSpPr/>
          <p:nvPr/>
        </p:nvSpPr>
        <p:spPr>
          <a:xfrm>
            <a:off x="11033796" y="1491437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b92cab0351_0_3"/>
          <p:cNvSpPr txBox="1"/>
          <p:nvPr/>
        </p:nvSpPr>
        <p:spPr>
          <a:xfrm rot="-5400000">
            <a:off x="10965182" y="3434035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b92cab0351_0_3"/>
          <p:cNvSpPr/>
          <p:nvPr/>
        </p:nvSpPr>
        <p:spPr>
          <a:xfrm>
            <a:off x="10447000" y="1491437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b92cab0351_0_3"/>
          <p:cNvSpPr txBox="1"/>
          <p:nvPr/>
        </p:nvSpPr>
        <p:spPr>
          <a:xfrm rot="-5400000">
            <a:off x="9582600" y="3469213"/>
            <a:ext cx="361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b92cab0351_0_3"/>
          <p:cNvSpPr/>
          <p:nvPr/>
        </p:nvSpPr>
        <p:spPr>
          <a:xfrm>
            <a:off x="913298" y="1255589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b92cab0351_0_3"/>
          <p:cNvSpPr txBox="1"/>
          <p:nvPr/>
        </p:nvSpPr>
        <p:spPr>
          <a:xfrm rot="-5400000">
            <a:off x="-97599" y="2918163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hi 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b92cab0351_0_3"/>
          <p:cNvSpPr/>
          <p:nvPr/>
        </p:nvSpPr>
        <p:spPr>
          <a:xfrm>
            <a:off x="349058" y="1278372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b92cab0351_0_3"/>
          <p:cNvSpPr txBox="1"/>
          <p:nvPr/>
        </p:nvSpPr>
        <p:spPr>
          <a:xfrm rot="-5400000">
            <a:off x="-572077" y="3198216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b92cab0351_0_3"/>
          <p:cNvSpPr/>
          <p:nvPr/>
        </p:nvSpPr>
        <p:spPr>
          <a:xfrm>
            <a:off x="-114612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b92cab0351_0_3"/>
          <p:cNvSpPr txBox="1"/>
          <p:nvPr/>
        </p:nvSpPr>
        <p:spPr>
          <a:xfrm rot="-5400000">
            <a:off x="-1420056" y="3198080"/>
            <a:ext cx="430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sabrem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si hi hem arribat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b92cab0351_0_3"/>
          <p:cNvSpPr/>
          <p:nvPr/>
        </p:nvSpPr>
        <p:spPr>
          <a:xfrm>
            <a:off x="-658918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b92cab0351_0_3"/>
          <p:cNvSpPr txBox="1"/>
          <p:nvPr/>
        </p:nvSpPr>
        <p:spPr>
          <a:xfrm>
            <a:off x="5262045" y="299098"/>
            <a:ext cx="5104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CURRÍCULUM </a:t>
            </a:r>
            <a:endParaRPr sz="32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1r </a:t>
            </a:r>
            <a:r>
              <a:rPr lang="ca-ES" sz="3200" b="1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BATXILLERAT</a:t>
            </a:r>
            <a:endParaRPr sz="20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0" name="Google Shape;290;g2b92cab0351_0_3"/>
          <p:cNvSpPr/>
          <p:nvPr/>
        </p:nvSpPr>
        <p:spPr>
          <a:xfrm>
            <a:off x="2198327" y="141514"/>
            <a:ext cx="2025300" cy="1063500"/>
          </a:xfrm>
          <a:prstGeom prst="round2SameRect">
            <a:avLst>
              <a:gd name="adj1" fmla="val 12063"/>
              <a:gd name="adj2" fmla="val 0"/>
            </a:avLst>
          </a:pr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b92cab0351_0_3"/>
          <p:cNvSpPr/>
          <p:nvPr/>
        </p:nvSpPr>
        <p:spPr>
          <a:xfrm>
            <a:off x="2301609" y="228991"/>
            <a:ext cx="201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CURRÍCULUM 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2" name="Google Shape;292;g2b92cab0351_0_3"/>
          <p:cNvSpPr/>
          <p:nvPr/>
        </p:nvSpPr>
        <p:spPr>
          <a:xfrm>
            <a:off x="2710543" y="664029"/>
            <a:ext cx="1001400" cy="925200"/>
          </a:xfrm>
          <a:prstGeom prst="ellipse">
            <a:avLst/>
          </a:prstGeom>
          <a:solidFill>
            <a:srgbClr val="CC66FF"/>
          </a:solidFill>
          <a:ln w="12700" cap="flat" cmpd="sng">
            <a:solidFill>
              <a:srgbClr val="CC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a-ES" sz="6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60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g2b92cab0351_0_3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col·laborar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b92cab0351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6150" y="3364686"/>
            <a:ext cx="3137262" cy="265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b92cab0351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4147" y="1604209"/>
            <a:ext cx="5781301" cy="1532651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10"/>
              </a:srgbClr>
            </a:outerShdw>
          </a:effectLst>
        </p:spPr>
      </p:pic>
      <p:pic>
        <p:nvPicPr>
          <p:cNvPr id="296" name="Google Shape;296;g2b92cab0351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1075" y="3364673"/>
            <a:ext cx="4958275" cy="2924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g2b92cab0351_0_42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302" name="Google Shape;302;g2b92cab0351_0_42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3" name="Google Shape;303;g2b92cab0351_0_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g2b92cab0351_0_42"/>
          <p:cNvGrpSpPr/>
          <p:nvPr/>
        </p:nvGrpSpPr>
        <p:grpSpPr>
          <a:xfrm>
            <a:off x="228129" y="0"/>
            <a:ext cx="11447400" cy="6858000"/>
            <a:chOff x="245753" y="-18510"/>
            <a:chExt cx="11447400" cy="6858000"/>
          </a:xfrm>
        </p:grpSpPr>
        <p:sp>
          <p:nvSpPr>
            <p:cNvPr id="305" name="Google Shape;305;g2b92cab0351_0_42"/>
            <p:cNvSpPr/>
            <p:nvPr/>
          </p:nvSpPr>
          <p:spPr>
            <a:xfrm>
              <a:off x="245753" y="-1851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2b92cab0351_0_42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g2b92cab0351_0_42"/>
          <p:cNvGrpSpPr/>
          <p:nvPr/>
        </p:nvGrpSpPr>
        <p:grpSpPr>
          <a:xfrm>
            <a:off x="-7847639" y="0"/>
            <a:ext cx="9961200" cy="6858000"/>
            <a:chOff x="491575" y="0"/>
            <a:chExt cx="9961200" cy="6858000"/>
          </a:xfrm>
        </p:grpSpPr>
        <p:sp>
          <p:nvSpPr>
            <p:cNvPr id="308" name="Google Shape;308;g2b92cab0351_0_42"/>
            <p:cNvSpPr/>
            <p:nvPr/>
          </p:nvSpPr>
          <p:spPr>
            <a:xfrm>
              <a:off x="491575" y="0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9" name="Google Shape;309;g2b92cab0351_0_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0" name="Google Shape;310;g2b92cab0351_0_42"/>
          <p:cNvGrpSpPr/>
          <p:nvPr/>
        </p:nvGrpSpPr>
        <p:grpSpPr>
          <a:xfrm>
            <a:off x="-7985197" y="0"/>
            <a:ext cx="9574200" cy="6858000"/>
            <a:chOff x="491575" y="0"/>
            <a:chExt cx="9574200" cy="6858000"/>
          </a:xfrm>
        </p:grpSpPr>
        <p:sp>
          <p:nvSpPr>
            <p:cNvPr id="311" name="Google Shape;311;g2b92cab0351_0_42"/>
            <p:cNvSpPr/>
            <p:nvPr/>
          </p:nvSpPr>
          <p:spPr>
            <a:xfrm>
              <a:off x="491575" y="0"/>
              <a:ext cx="9574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2" name="Google Shape;312;g2b92cab0351_0_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g2b92cab0351_0_42"/>
          <p:cNvSpPr/>
          <p:nvPr/>
        </p:nvSpPr>
        <p:spPr>
          <a:xfrm>
            <a:off x="-7962177" y="-1"/>
            <a:ext cx="57813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g2b92cab0351_0_42"/>
          <p:cNvGrpSpPr/>
          <p:nvPr/>
        </p:nvGrpSpPr>
        <p:grpSpPr>
          <a:xfrm>
            <a:off x="-7638543" y="-1"/>
            <a:ext cx="8692200" cy="6858000"/>
            <a:chOff x="718505" y="-1"/>
            <a:chExt cx="8692200" cy="6858000"/>
          </a:xfrm>
        </p:grpSpPr>
        <p:sp>
          <p:nvSpPr>
            <p:cNvPr id="315" name="Google Shape;315;g2b92cab0351_0_42"/>
            <p:cNvSpPr/>
            <p:nvPr/>
          </p:nvSpPr>
          <p:spPr>
            <a:xfrm>
              <a:off x="718505" y="-1"/>
              <a:ext cx="8692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6" name="Google Shape;316;g2b92cab0351_0_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g2b92cab0351_0_42"/>
          <p:cNvSpPr/>
          <p:nvPr/>
        </p:nvSpPr>
        <p:spPr>
          <a:xfrm>
            <a:off x="-9412654" y="7211"/>
            <a:ext cx="99234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b92cab0351_0_42"/>
          <p:cNvSpPr/>
          <p:nvPr/>
        </p:nvSpPr>
        <p:spPr>
          <a:xfrm>
            <a:off x="11033796" y="1491437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b92cab0351_0_42"/>
          <p:cNvSpPr txBox="1"/>
          <p:nvPr/>
        </p:nvSpPr>
        <p:spPr>
          <a:xfrm rot="-5400000">
            <a:off x="10965182" y="3434035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b92cab0351_0_42"/>
          <p:cNvSpPr/>
          <p:nvPr/>
        </p:nvSpPr>
        <p:spPr>
          <a:xfrm>
            <a:off x="10447000" y="1491437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b92cab0351_0_42"/>
          <p:cNvSpPr txBox="1"/>
          <p:nvPr/>
        </p:nvSpPr>
        <p:spPr>
          <a:xfrm rot="-5400000">
            <a:off x="9582600" y="3469213"/>
            <a:ext cx="361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som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b92cab0351_0_42"/>
          <p:cNvSpPr/>
          <p:nvPr/>
        </p:nvSpPr>
        <p:spPr>
          <a:xfrm>
            <a:off x="913298" y="1255589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b92cab0351_0_42"/>
          <p:cNvSpPr txBox="1"/>
          <p:nvPr/>
        </p:nvSpPr>
        <p:spPr>
          <a:xfrm rot="-5400000">
            <a:off x="-97599" y="2918163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 hi 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b92cab0351_0_42"/>
          <p:cNvSpPr/>
          <p:nvPr/>
        </p:nvSpPr>
        <p:spPr>
          <a:xfrm>
            <a:off x="349058" y="1278372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b92cab0351_0_42"/>
          <p:cNvSpPr txBox="1"/>
          <p:nvPr/>
        </p:nvSpPr>
        <p:spPr>
          <a:xfrm rot="-5400000">
            <a:off x="-572077" y="3198216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b92cab0351_0_42"/>
          <p:cNvSpPr/>
          <p:nvPr/>
        </p:nvSpPr>
        <p:spPr>
          <a:xfrm>
            <a:off x="-114612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b92cab0351_0_42"/>
          <p:cNvSpPr txBox="1"/>
          <p:nvPr/>
        </p:nvSpPr>
        <p:spPr>
          <a:xfrm rot="-5400000">
            <a:off x="-1420056" y="3198118"/>
            <a:ext cx="4301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sabrem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si hi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hem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arribat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b92cab0351_0_42"/>
          <p:cNvSpPr/>
          <p:nvPr/>
        </p:nvSpPr>
        <p:spPr>
          <a:xfrm>
            <a:off x="-658918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b92cab0351_0_42"/>
          <p:cNvSpPr txBox="1"/>
          <p:nvPr/>
        </p:nvSpPr>
        <p:spPr>
          <a:xfrm>
            <a:off x="5262045" y="299098"/>
            <a:ext cx="5104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CURRÍCULUM </a:t>
            </a:r>
            <a:endParaRPr sz="32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2n</a:t>
            </a: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3200" b="1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BATXILLERAT</a:t>
            </a:r>
            <a:endParaRPr sz="20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0" name="Google Shape;330;g2b92cab0351_0_42"/>
          <p:cNvSpPr/>
          <p:nvPr/>
        </p:nvSpPr>
        <p:spPr>
          <a:xfrm>
            <a:off x="2198327" y="141514"/>
            <a:ext cx="2025300" cy="1063500"/>
          </a:xfrm>
          <a:prstGeom prst="round2SameRect">
            <a:avLst>
              <a:gd name="adj1" fmla="val 12063"/>
              <a:gd name="adj2" fmla="val 0"/>
            </a:avLst>
          </a:pr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b92cab0351_0_42"/>
          <p:cNvSpPr/>
          <p:nvPr/>
        </p:nvSpPr>
        <p:spPr>
          <a:xfrm>
            <a:off x="2301609" y="228991"/>
            <a:ext cx="201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CURRÍCULUM 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2" name="Google Shape;332;g2b92cab0351_0_42"/>
          <p:cNvSpPr/>
          <p:nvPr/>
        </p:nvSpPr>
        <p:spPr>
          <a:xfrm>
            <a:off x="2710543" y="664029"/>
            <a:ext cx="1001400" cy="925200"/>
          </a:xfrm>
          <a:prstGeom prst="ellipse">
            <a:avLst/>
          </a:prstGeom>
          <a:solidFill>
            <a:srgbClr val="CC66FF"/>
          </a:solidFill>
          <a:ln w="12700" cap="flat" cmpd="sng">
            <a:solidFill>
              <a:srgbClr val="CC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a-ES" sz="6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60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" name="Google Shape;333;g2b92cab0351_0_42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col·laborar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2b92cab0351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0025" y="2782496"/>
            <a:ext cx="3024575" cy="27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b92cab0351_0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5669" y="1837037"/>
            <a:ext cx="4740244" cy="1723725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10"/>
              </a:srgbClr>
            </a:outerShdw>
          </a:effectLst>
        </p:spPr>
      </p:pic>
      <p:pic>
        <p:nvPicPr>
          <p:cNvPr id="336" name="Google Shape;336;g2b92cab0351_0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1063" y="4328650"/>
            <a:ext cx="5293207" cy="1992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1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7"/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2" name="Google Shape;342;p7"/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7"/>
          <p:cNvGrpSpPr/>
          <p:nvPr/>
        </p:nvGrpSpPr>
        <p:grpSpPr>
          <a:xfrm>
            <a:off x="195472" y="18510"/>
            <a:ext cx="11447503" cy="6858000"/>
            <a:chOff x="213096" y="0"/>
            <a:chExt cx="11447503" cy="6858000"/>
          </a:xfrm>
        </p:grpSpPr>
        <p:sp>
          <p:nvSpPr>
            <p:cNvPr id="345" name="Google Shape;345;p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7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48" name="Google Shape;348;p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9" name="Google Shape;34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p7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1" name="Google Shape;351;p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2" name="Google Shape;35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p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4" name="Google Shape;354;p7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355" name="Google Shape;355;p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6" name="Google Shape;35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7" name="Google Shape;357;p7"/>
          <p:cNvSpPr/>
          <p:nvPr/>
        </p:nvSpPr>
        <p:spPr>
          <a:xfrm>
            <a:off x="-9412654" y="7211"/>
            <a:ext cx="992350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11033796" y="1491437"/>
            <a:ext cx="115820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7"/>
          <p:cNvSpPr txBox="1"/>
          <p:nvPr/>
        </p:nvSpPr>
        <p:spPr>
          <a:xfrm rot="-5400000">
            <a:off x="10965121" y="3434009"/>
            <a:ext cx="1992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>
            <a:off x="10447000" y="1491437"/>
            <a:ext cx="119142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7"/>
          <p:cNvSpPr txBox="1"/>
          <p:nvPr/>
        </p:nvSpPr>
        <p:spPr>
          <a:xfrm rot="-5400000">
            <a:off x="9582575" y="3469223"/>
            <a:ext cx="3613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/>
          <p:nvPr/>
        </p:nvSpPr>
        <p:spPr>
          <a:xfrm>
            <a:off x="913298" y="1255589"/>
            <a:ext cx="1197926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7"/>
          <p:cNvSpPr txBox="1"/>
          <p:nvPr/>
        </p:nvSpPr>
        <p:spPr>
          <a:xfrm rot="-5400000">
            <a:off x="-97599" y="2948978"/>
            <a:ext cx="3910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hi 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"/>
          <p:cNvSpPr/>
          <p:nvPr/>
        </p:nvSpPr>
        <p:spPr>
          <a:xfrm>
            <a:off x="349058" y="1278372"/>
            <a:ext cx="1245266" cy="4190414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7"/>
          <p:cNvSpPr txBox="1"/>
          <p:nvPr/>
        </p:nvSpPr>
        <p:spPr>
          <a:xfrm rot="-5400000">
            <a:off x="-572164" y="3198164"/>
            <a:ext cx="3753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ens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7"/>
          <p:cNvSpPr/>
          <p:nvPr/>
        </p:nvSpPr>
        <p:spPr>
          <a:xfrm>
            <a:off x="-114612" y="1278374"/>
            <a:ext cx="1168400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"/>
          <p:cNvSpPr txBox="1"/>
          <p:nvPr/>
        </p:nvSpPr>
        <p:spPr>
          <a:xfrm rot="-5400000">
            <a:off x="-1540714" y="3108254"/>
            <a:ext cx="45426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hem 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/>
          <p:nvPr/>
        </p:nvSpPr>
        <p:spPr>
          <a:xfrm>
            <a:off x="-658918" y="1278374"/>
            <a:ext cx="1167541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5131426" y="288200"/>
            <a:ext cx="5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 dirty="0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 LECTOR I MONOGRÀFICS</a:t>
            </a:r>
            <a:endParaRPr sz="20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70" name="Google Shape;370;p7" descr="monografics alumna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0112" y="5055254"/>
            <a:ext cx="6408976" cy="164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" descr="pla lecto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9832" y="1300140"/>
            <a:ext cx="4381880" cy="36655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2" name="Google Shape;372;p7"/>
          <p:cNvSpPr txBox="1"/>
          <p:nvPr/>
        </p:nvSpPr>
        <p:spPr>
          <a:xfrm>
            <a:off x="2492825" y="2133600"/>
            <a:ext cx="2373000" cy="1385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 h CATALÀ + 1 h CASTELLÀ + 1h trimestral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2481354" y="141515"/>
            <a:ext cx="2025334" cy="1063442"/>
          </a:xfrm>
          <a:prstGeom prst="round2SameRect">
            <a:avLst>
              <a:gd name="adj1" fmla="val 12063"/>
              <a:gd name="adj2" fmla="val 0"/>
            </a:avLst>
          </a:pr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2584638" y="272533"/>
            <a:ext cx="17363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 LECTOR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MONOGRÀFICS</a:t>
            </a:r>
            <a:endParaRPr sz="18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2375317" y="1204939"/>
            <a:ext cx="7337100" cy="55191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7"/>
          <p:cNvSpPr/>
          <p:nvPr/>
        </p:nvSpPr>
        <p:spPr>
          <a:xfrm>
            <a:off x="3026229" y="903514"/>
            <a:ext cx="914400" cy="805543"/>
          </a:xfrm>
          <a:prstGeom prst="ellipse">
            <a:avLst/>
          </a:prstGeom>
          <a:solidFill>
            <a:srgbClr val="CC66FF"/>
          </a:solidFill>
          <a:ln w="12700" cap="flat" cmpd="sng">
            <a:solidFill>
              <a:srgbClr val="CC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a-ES" sz="6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6000" b="1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7" name="Google Shape;377;p7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col·laborar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5975" y="5087600"/>
            <a:ext cx="6500876" cy="16460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8"/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84" name="Google Shape;384;p8"/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5" name="Google Shape;38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6" name="Google Shape;386;p8"/>
          <p:cNvGrpSpPr/>
          <p:nvPr/>
        </p:nvGrpSpPr>
        <p:grpSpPr>
          <a:xfrm>
            <a:off x="178282" y="0"/>
            <a:ext cx="11447505" cy="6858000"/>
            <a:chOff x="213096" y="0"/>
            <a:chExt cx="11447503" cy="6858000"/>
          </a:xfrm>
        </p:grpSpPr>
        <p:sp>
          <p:nvSpPr>
            <p:cNvPr id="387" name="Google Shape;387;p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8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90" name="Google Shape;390;p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1" name="Google Shape;39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2" name="Google Shape;392;p8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93" name="Google Shape;393;p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4" name="Google Shape;39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8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397" name="Google Shape;397;p8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8" name="Google Shape;39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8"/>
          <p:cNvSpPr/>
          <p:nvPr/>
        </p:nvSpPr>
        <p:spPr>
          <a:xfrm>
            <a:off x="-9412654" y="7211"/>
            <a:ext cx="9923504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7126613" y="527901"/>
            <a:ext cx="2617834" cy="1970720"/>
            <a:chOff x="3991395" y="2209800"/>
            <a:chExt cx="1591582" cy="1866900"/>
          </a:xfrm>
        </p:grpSpPr>
        <p:sp>
          <p:nvSpPr>
            <p:cNvPr id="401" name="Google Shape;401;p8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8"/>
            <p:cNvSpPr txBox="1"/>
            <p:nvPr/>
          </p:nvSpPr>
          <p:spPr>
            <a:xfrm>
              <a:off x="4369524" y="3205113"/>
              <a:ext cx="894432" cy="6705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ca-ES" sz="4000" b="1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6</a:t>
              </a:r>
              <a:endParaRPr sz="4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" name="Google Shape;403;p8"/>
            <p:cNvSpPr txBox="1"/>
            <p:nvPr/>
          </p:nvSpPr>
          <p:spPr>
            <a:xfrm>
              <a:off x="4049254" y="2226124"/>
              <a:ext cx="1478952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PROJECTES ON PARTICIPEM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8"/>
          <p:cNvGrpSpPr/>
          <p:nvPr/>
        </p:nvGrpSpPr>
        <p:grpSpPr>
          <a:xfrm>
            <a:off x="3370854" y="565716"/>
            <a:ext cx="2523294" cy="1866900"/>
            <a:chOff x="1494518" y="2191694"/>
            <a:chExt cx="1591582" cy="1866900"/>
          </a:xfrm>
        </p:grpSpPr>
        <p:sp>
          <p:nvSpPr>
            <p:cNvPr id="405" name="Google Shape;405;p8"/>
            <p:cNvSpPr/>
            <p:nvPr/>
          </p:nvSpPr>
          <p:spPr>
            <a:xfrm>
              <a:off x="1494518" y="2191694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 txBox="1"/>
            <p:nvPr/>
          </p:nvSpPr>
          <p:spPr>
            <a:xfrm>
              <a:off x="2000918" y="3035418"/>
              <a:ext cx="485753" cy="769401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ca-ES" sz="4400" b="1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</a:t>
              </a:r>
              <a:endParaRPr sz="4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" name="Google Shape;407;p8"/>
            <p:cNvSpPr txBox="1"/>
            <p:nvPr/>
          </p:nvSpPr>
          <p:spPr>
            <a:xfrm>
              <a:off x="1568090" y="2228320"/>
              <a:ext cx="1431817" cy="830997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a-ES" sz="2400" b="1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PROJECTES PROPIS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8"/>
          <p:cNvSpPr/>
          <p:nvPr/>
        </p:nvSpPr>
        <p:spPr>
          <a:xfrm rot="10800000" flipH="1">
            <a:off x="3352319" y="1754808"/>
            <a:ext cx="2522657" cy="3373084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8"/>
          <p:cNvSpPr/>
          <p:nvPr/>
        </p:nvSpPr>
        <p:spPr>
          <a:xfrm rot="10800000" flipH="1">
            <a:off x="7125414" y="1728277"/>
            <a:ext cx="2657942" cy="3426144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 txBox="1"/>
          <p:nvPr/>
        </p:nvSpPr>
        <p:spPr>
          <a:xfrm>
            <a:off x="3497656" y="2318052"/>
            <a:ext cx="24744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Vitamina B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 de lectura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Escacs al pati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Servei comunitari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Aprenentatge i servei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 emocional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Projecte audiovisual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Revista escolar: </a:t>
            </a:r>
            <a:r>
              <a:rPr lang="ca-E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REPI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dirty="0" smtClean="0">
                <a:solidFill>
                  <a:schemeClr val="dk1"/>
                </a:solidFill>
                <a:latin typeface="Calibri"/>
                <a:sym typeface="Calibri"/>
              </a:rPr>
              <a:t>Verifica’t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7199524" y="2268618"/>
            <a:ext cx="2731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 d’entorn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Caliu del Cor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Grans moments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Tecnologies digitals per a l’aprenentatge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Proves Cangur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mSchools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Més Mates, Fem Mates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a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gust per la lectura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11033796" y="1491437"/>
            <a:ext cx="115820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8"/>
          <p:cNvSpPr txBox="1"/>
          <p:nvPr/>
        </p:nvSpPr>
        <p:spPr>
          <a:xfrm rot="-5400000">
            <a:off x="10965121" y="3434009"/>
            <a:ext cx="1992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/>
          <p:nvPr/>
        </p:nvSpPr>
        <p:spPr>
          <a:xfrm>
            <a:off x="10447000" y="1491437"/>
            <a:ext cx="1191420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8"/>
          <p:cNvSpPr txBox="1"/>
          <p:nvPr/>
        </p:nvSpPr>
        <p:spPr>
          <a:xfrm rot="-5400000">
            <a:off x="9582575" y="3469223"/>
            <a:ext cx="36135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"/>
          <p:cNvSpPr/>
          <p:nvPr/>
        </p:nvSpPr>
        <p:spPr>
          <a:xfrm>
            <a:off x="913298" y="1255589"/>
            <a:ext cx="1197926" cy="4190415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"/>
          <p:cNvSpPr txBox="1"/>
          <p:nvPr/>
        </p:nvSpPr>
        <p:spPr>
          <a:xfrm rot="-5400000">
            <a:off x="-97685" y="2918112"/>
            <a:ext cx="39106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</a:t>
            </a:r>
            <a:r>
              <a:rPr lang="ca-ES" sz="2000" b="1" i="0" u="none" strike="noStrike" cap="none" dirty="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"/>
          <p:cNvSpPr/>
          <p:nvPr/>
        </p:nvSpPr>
        <p:spPr>
          <a:xfrm>
            <a:off x="349058" y="1278372"/>
            <a:ext cx="1245266" cy="4190414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8"/>
          <p:cNvSpPr txBox="1"/>
          <p:nvPr/>
        </p:nvSpPr>
        <p:spPr>
          <a:xfrm rot="-5400000">
            <a:off x="-572164" y="3198164"/>
            <a:ext cx="3753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"/>
          <p:cNvSpPr/>
          <p:nvPr/>
        </p:nvSpPr>
        <p:spPr>
          <a:xfrm>
            <a:off x="-114612" y="1278374"/>
            <a:ext cx="1168400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8"/>
          <p:cNvSpPr txBox="1"/>
          <p:nvPr/>
        </p:nvSpPr>
        <p:spPr>
          <a:xfrm rot="-5400000">
            <a:off x="-1484154" y="3164815"/>
            <a:ext cx="442956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hem 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"/>
          <p:cNvSpPr/>
          <p:nvPr/>
        </p:nvSpPr>
        <p:spPr>
          <a:xfrm>
            <a:off x="-658918" y="1278374"/>
            <a:ext cx="1167541" cy="416763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4129931" y="0"/>
            <a:ext cx="510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 dirty="0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PROJECTES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8" descr="càme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100" y="5305575"/>
            <a:ext cx="2474401" cy="13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8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col·laborar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1249" y="5203137"/>
            <a:ext cx="2020801" cy="15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g27d38023ba3_0_3"/>
          <p:cNvGrpSpPr/>
          <p:nvPr/>
        </p:nvGrpSpPr>
        <p:grpSpPr>
          <a:xfrm>
            <a:off x="-290920" y="0"/>
            <a:ext cx="12483000" cy="6858000"/>
            <a:chOff x="-290920" y="0"/>
            <a:chExt cx="12483000" cy="6858000"/>
          </a:xfrm>
        </p:grpSpPr>
        <p:sp>
          <p:nvSpPr>
            <p:cNvPr id="432" name="Google Shape;432;g27d38023ba3_0_3"/>
            <p:cNvSpPr/>
            <p:nvPr/>
          </p:nvSpPr>
          <p:spPr>
            <a:xfrm>
              <a:off x="-290920" y="0"/>
              <a:ext cx="12483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g27d38023ba3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g27d38023ba3_0_3"/>
          <p:cNvGrpSpPr/>
          <p:nvPr/>
        </p:nvGrpSpPr>
        <p:grpSpPr>
          <a:xfrm>
            <a:off x="226788" y="-2"/>
            <a:ext cx="11447673" cy="6858000"/>
            <a:chOff x="213096" y="0"/>
            <a:chExt cx="11447673" cy="6858000"/>
          </a:xfrm>
        </p:grpSpPr>
        <p:sp>
          <p:nvSpPr>
            <p:cNvPr id="435" name="Google Shape;435;g27d38023ba3_0_3"/>
            <p:cNvSpPr/>
            <p:nvPr/>
          </p:nvSpPr>
          <p:spPr>
            <a:xfrm>
              <a:off x="213096" y="0"/>
              <a:ext cx="11447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27d38023ba3_0_3"/>
            <p:cNvSpPr txBox="1"/>
            <p:nvPr/>
          </p:nvSpPr>
          <p:spPr>
            <a:xfrm rot="-5400000">
              <a:off x="10341519" y="3105793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7" name="Google Shape;437;g27d38023ba3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8" name="Google Shape;438;g27d38023ba3_0_3"/>
          <p:cNvGrpSpPr/>
          <p:nvPr/>
        </p:nvGrpSpPr>
        <p:grpSpPr>
          <a:xfrm>
            <a:off x="1197061" y="-4"/>
            <a:ext cx="9961200" cy="6858000"/>
            <a:chOff x="423496" y="-4"/>
            <a:chExt cx="9961200" cy="6858000"/>
          </a:xfrm>
        </p:grpSpPr>
        <p:sp>
          <p:nvSpPr>
            <p:cNvPr id="439" name="Google Shape;439;g27d38023ba3_0_3"/>
            <p:cNvSpPr/>
            <p:nvPr/>
          </p:nvSpPr>
          <p:spPr>
            <a:xfrm>
              <a:off x="423496" y="-4"/>
              <a:ext cx="9961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g27d38023ba3_0_3"/>
            <p:cNvSpPr txBox="1"/>
            <p:nvPr/>
          </p:nvSpPr>
          <p:spPr>
            <a:xfrm rot="-5400000">
              <a:off x="9049178" y="3189566"/>
              <a:ext cx="1992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ca-ES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timeline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1" name="Google Shape;441;g27d38023ba3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2" name="Google Shape;442;g27d38023ba3_0_3"/>
          <p:cNvGrpSpPr/>
          <p:nvPr/>
        </p:nvGrpSpPr>
        <p:grpSpPr>
          <a:xfrm>
            <a:off x="-7985197" y="0"/>
            <a:ext cx="9574200" cy="6858000"/>
            <a:chOff x="491575" y="0"/>
            <a:chExt cx="9574200" cy="6858000"/>
          </a:xfrm>
        </p:grpSpPr>
        <p:sp>
          <p:nvSpPr>
            <p:cNvPr id="443" name="Google Shape;443;g27d38023ba3_0_3"/>
            <p:cNvSpPr/>
            <p:nvPr/>
          </p:nvSpPr>
          <p:spPr>
            <a:xfrm>
              <a:off x="491575" y="0"/>
              <a:ext cx="9574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4" name="Google Shape;444;g27d38023ba3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g27d38023ba3_0_3"/>
          <p:cNvSpPr/>
          <p:nvPr/>
        </p:nvSpPr>
        <p:spPr>
          <a:xfrm>
            <a:off x="-7962177" y="-1"/>
            <a:ext cx="5781300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g27d38023ba3_0_3"/>
          <p:cNvGrpSpPr/>
          <p:nvPr/>
        </p:nvGrpSpPr>
        <p:grpSpPr>
          <a:xfrm>
            <a:off x="-7638543" y="-1"/>
            <a:ext cx="8692200" cy="6858000"/>
            <a:chOff x="718505" y="-1"/>
            <a:chExt cx="8692200" cy="6858000"/>
          </a:xfrm>
        </p:grpSpPr>
        <p:sp>
          <p:nvSpPr>
            <p:cNvPr id="447" name="Google Shape;447;g27d38023ba3_0_3"/>
            <p:cNvSpPr/>
            <p:nvPr/>
          </p:nvSpPr>
          <p:spPr>
            <a:xfrm>
              <a:off x="718505" y="-1"/>
              <a:ext cx="86922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8" name="Google Shape;448;g27d38023ba3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9" name="Google Shape;449;g27d38023ba3_0_3"/>
          <p:cNvGrpSpPr/>
          <p:nvPr/>
        </p:nvGrpSpPr>
        <p:grpSpPr>
          <a:xfrm>
            <a:off x="-9395082" y="12525"/>
            <a:ext cx="9923400" cy="6858000"/>
            <a:chOff x="-9337032" y="-1"/>
            <a:chExt cx="9923400" cy="6858000"/>
          </a:xfrm>
        </p:grpSpPr>
        <p:sp>
          <p:nvSpPr>
            <p:cNvPr id="450" name="Google Shape;450;g27d38023ba3_0_3"/>
            <p:cNvSpPr/>
            <p:nvPr/>
          </p:nvSpPr>
          <p:spPr>
            <a:xfrm>
              <a:off x="-9337032" y="-1"/>
              <a:ext cx="99234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1" name="Google Shape;451;g27d38023ba3_0_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2" name="Google Shape;452;g27d38023ba3_0_3"/>
          <p:cNvSpPr/>
          <p:nvPr/>
        </p:nvSpPr>
        <p:spPr>
          <a:xfrm>
            <a:off x="11046830" y="1333792"/>
            <a:ext cx="1159637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27d38023ba3_0_3"/>
          <p:cNvSpPr txBox="1"/>
          <p:nvPr/>
        </p:nvSpPr>
        <p:spPr>
          <a:xfrm rot="-5400000">
            <a:off x="10978216" y="3276389"/>
            <a:ext cx="19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Qui som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7d38023ba3_0_3"/>
          <p:cNvSpPr/>
          <p:nvPr/>
        </p:nvSpPr>
        <p:spPr>
          <a:xfrm>
            <a:off x="10491217" y="1400610"/>
            <a:ext cx="1191768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27d38023ba3_0_3"/>
          <p:cNvSpPr txBox="1"/>
          <p:nvPr/>
        </p:nvSpPr>
        <p:spPr>
          <a:xfrm rot="-5400000">
            <a:off x="9582254" y="3356614"/>
            <a:ext cx="361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7d38023ba3_0_3"/>
          <p:cNvSpPr/>
          <p:nvPr/>
        </p:nvSpPr>
        <p:spPr>
          <a:xfrm>
            <a:off x="9951785" y="1388934"/>
            <a:ext cx="1197610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7d38023ba3_0_3"/>
          <p:cNvSpPr txBox="1"/>
          <p:nvPr/>
        </p:nvSpPr>
        <p:spPr>
          <a:xfrm rot="-5400000">
            <a:off x="8881975" y="3051508"/>
            <a:ext cx="391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>
                <a:solidFill>
                  <a:srgbClr val="75707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hi anirem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27d38023ba3_0_3"/>
          <p:cNvSpPr/>
          <p:nvPr/>
        </p:nvSpPr>
        <p:spPr>
          <a:xfrm>
            <a:off x="349058" y="1278372"/>
            <a:ext cx="1244346" cy="4190629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27d38023ba3_0_3"/>
          <p:cNvSpPr txBox="1"/>
          <p:nvPr/>
        </p:nvSpPr>
        <p:spPr>
          <a:xfrm rot="-5400000">
            <a:off x="-572077" y="3198216"/>
            <a:ext cx="375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ens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organitzarem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7d38023ba3_0_3"/>
          <p:cNvSpPr/>
          <p:nvPr/>
        </p:nvSpPr>
        <p:spPr>
          <a:xfrm>
            <a:off x="-114612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27d38023ba3_0_3"/>
          <p:cNvSpPr txBox="1"/>
          <p:nvPr/>
        </p:nvSpPr>
        <p:spPr>
          <a:xfrm rot="-5400000">
            <a:off x="-1517130" y="3101044"/>
            <a:ext cx="44955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sabrem si hi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hem</a:t>
            </a:r>
            <a:r>
              <a:rPr lang="ca-ES" sz="24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arribat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7d38023ba3_0_3"/>
          <p:cNvSpPr/>
          <p:nvPr/>
        </p:nvSpPr>
        <p:spPr>
          <a:xfrm>
            <a:off x="-640812" y="1278374"/>
            <a:ext cx="1168400" cy="4167020"/>
          </a:xfrm>
          <a:custGeom>
            <a:avLst/>
            <a:gdLst/>
            <a:ahLst/>
            <a:cxnLst/>
            <a:rect l="l" t="t" r="r" b="b"/>
            <a:pathLst>
              <a:path w="1168400" h="2360918" extrusionOk="0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27d38023ba3_0_3"/>
          <p:cNvSpPr txBox="1"/>
          <p:nvPr/>
        </p:nvSpPr>
        <p:spPr>
          <a:xfrm>
            <a:off x="2952717" y="118351"/>
            <a:ext cx="715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-ES" sz="3200" b="1" i="0" u="none" strike="noStrike" cap="none">
                <a:solidFill>
                  <a:srgbClr val="3A383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EINES TIC</a:t>
            </a:r>
            <a:endParaRPr sz="3200" b="1" i="0" u="none" strike="noStrike" cap="none">
              <a:solidFill>
                <a:srgbClr val="3A383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4" name="Google Shape;464;g27d38023ba3_0_3"/>
          <p:cNvSpPr/>
          <p:nvPr/>
        </p:nvSpPr>
        <p:spPr>
          <a:xfrm rot="5400000" flipH="1">
            <a:off x="3087075" y="-540125"/>
            <a:ext cx="5912727" cy="8201522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7d38023ba3_0_3"/>
          <p:cNvSpPr txBox="1"/>
          <p:nvPr/>
        </p:nvSpPr>
        <p:spPr>
          <a:xfrm rot="-5400000">
            <a:off x="-1543325" y="3131037"/>
            <a:ext cx="343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podeu</a:t>
            </a:r>
            <a:r>
              <a:rPr lang="ca-ES" sz="24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ca-ES" sz="2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col·laborar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g27d38023ba3_0_3"/>
          <p:cNvPicPr preferRelativeResize="0"/>
          <p:nvPr/>
        </p:nvPicPr>
        <p:blipFill rotWithShape="1">
          <a:blip r:embed="rId4">
            <a:alphaModFix/>
          </a:blip>
          <a:srcRect b="9147"/>
          <a:stretch/>
        </p:blipFill>
        <p:spPr>
          <a:xfrm>
            <a:off x="1942675" y="703350"/>
            <a:ext cx="8148300" cy="5560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</p:pic>
      <p:sp>
        <p:nvSpPr>
          <p:cNvPr id="467" name="Google Shape;467;g27d38023ba3_0_3"/>
          <p:cNvSpPr txBox="1"/>
          <p:nvPr/>
        </p:nvSpPr>
        <p:spPr>
          <a:xfrm>
            <a:off x="5229225" y="6106475"/>
            <a:ext cx="600300" cy="14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67;g27d38023ba3_0_3"/>
          <p:cNvSpPr txBox="1"/>
          <p:nvPr/>
        </p:nvSpPr>
        <p:spPr>
          <a:xfrm>
            <a:off x="7738326" y="6108046"/>
            <a:ext cx="600300" cy="142800"/>
          </a:xfrm>
          <a:prstGeom prst="rect">
            <a:avLst/>
          </a:prstGeom>
          <a:gradFill flip="none" rotWithShape="1">
            <a:gsLst>
              <a:gs pos="0">
                <a:srgbClr val="A61BB5">
                  <a:shade val="30000"/>
                  <a:satMod val="115000"/>
                </a:srgbClr>
              </a:gs>
              <a:gs pos="50000">
                <a:srgbClr val="A61BB5">
                  <a:shade val="67500"/>
                  <a:satMod val="115000"/>
                </a:srgbClr>
              </a:gs>
              <a:gs pos="100000">
                <a:srgbClr val="A61BB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661</Words>
  <Application>Microsoft Office PowerPoint</Application>
  <PresentationFormat>Personalització</PresentationFormat>
  <Paragraphs>209</Paragraphs>
  <Slides>14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32" baseType="lpstr">
      <vt:lpstr>Arial</vt:lpstr>
      <vt:lpstr>Arial Black</vt:lpstr>
      <vt:lpstr>Teko</vt:lpstr>
      <vt:lpstr>Rockwell</vt:lpstr>
      <vt:lpstr>Schoolbell</vt:lpstr>
      <vt:lpstr>Sigmar One</vt:lpstr>
      <vt:lpstr>Erica One</vt:lpstr>
      <vt:lpstr>Meddon</vt:lpstr>
      <vt:lpstr>Limelight</vt:lpstr>
      <vt:lpstr>Calibri</vt:lpstr>
      <vt:lpstr>Twentieth Century</vt:lpstr>
      <vt:lpstr>Libre Franklin Black</vt:lpstr>
      <vt:lpstr>Arial Narrow</vt:lpstr>
      <vt:lpstr>Algerian</vt:lpstr>
      <vt:lpstr>Overlock</vt:lpstr>
      <vt:lpstr>Kaushan Script</vt:lpstr>
      <vt:lpstr>Quattrocento Sans</vt:lpstr>
      <vt:lpstr>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Zähringer</dc:creator>
  <cp:lastModifiedBy>Peña Rovira, Concepción</cp:lastModifiedBy>
  <cp:revision>12</cp:revision>
  <dcterms:created xsi:type="dcterms:W3CDTF">2017-01-05T13:17:27Z</dcterms:created>
  <dcterms:modified xsi:type="dcterms:W3CDTF">2024-03-05T09:11:42Z</dcterms:modified>
</cp:coreProperties>
</file>