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notesMasterIdLst>
    <p:notesMasterId r:id="rId7"/>
  </p:notesMasterIdLst>
  <p:handoutMasterIdLst>
    <p:handoutMasterId r:id="rId8"/>
  </p:handoutMasterIdLst>
  <p:sldIdLst>
    <p:sldId id="313" r:id="rId5"/>
    <p:sldId id="311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BE"/>
    <a:srgbClr val="DAE9C0"/>
    <a:srgbClr val="A2C962"/>
    <a:srgbClr val="000000"/>
    <a:srgbClr val="FF00FF"/>
    <a:srgbClr val="A5BAC9"/>
    <a:srgbClr val="275996"/>
    <a:srgbClr val="F3CFB3"/>
    <a:srgbClr val="A1CE57"/>
    <a:srgbClr val="555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3B49F-9632-9FA3-F013-D8AB126FE1E2}" v="5" dt="2023-05-25T10:54:50.970"/>
    <p1510:client id="{5C92BBBA-5E40-7267-0E8E-ABAB8D1220C0}" v="5" dt="2023-05-24T13:31:55.510"/>
    <p1510:client id="{AC416115-3853-4016-982D-86495C5FF2CB}" v="1" dt="2023-05-11T13:50:36.086"/>
    <p1510:client id="{CC4BD241-5328-1A1B-A40D-1A8CF6348870}" v="36" dt="2023-05-24T10:58:11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4" autoAdjust="0"/>
    <p:restoredTop sz="95226" autoAdjust="0"/>
  </p:normalViewPr>
  <p:slideViewPr>
    <p:cSldViewPr snapToGrid="0">
      <p:cViewPr varScale="1">
        <p:scale>
          <a:sx n="62" d="100"/>
          <a:sy n="62" d="100"/>
        </p:scale>
        <p:origin x="1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 Batlle" userId="36e3243c-b0e8-4202-b32b-a380c51d3546" providerId="ADAL" clId="{A563B15A-3BF2-4084-B482-DDC6CDD4244F}"/>
    <pc:docChg chg="undo custSel modSld">
      <pc:chgData name="Enric Batlle" userId="36e3243c-b0e8-4202-b32b-a380c51d3546" providerId="ADAL" clId="{A563B15A-3BF2-4084-B482-DDC6CDD4244F}" dt="2023-05-11T12:43:57.510" v="341" actId="27636"/>
      <pc:docMkLst>
        <pc:docMk/>
      </pc:docMkLst>
      <pc:sldChg chg="addSp modSp mod">
        <pc:chgData name="Enric Batlle" userId="36e3243c-b0e8-4202-b32b-a380c51d3546" providerId="ADAL" clId="{A563B15A-3BF2-4084-B482-DDC6CDD4244F}" dt="2023-05-11T12:43:57.510" v="341" actId="27636"/>
        <pc:sldMkLst>
          <pc:docMk/>
          <pc:sldMk cId="4105530838" sldId="313"/>
        </pc:sldMkLst>
        <pc:spChg chg="add mod">
          <ac:chgData name="Enric Batlle" userId="36e3243c-b0e8-4202-b32b-a380c51d3546" providerId="ADAL" clId="{A563B15A-3BF2-4084-B482-DDC6CDD4244F}" dt="2023-05-11T12:40:15.658" v="285" actId="14100"/>
          <ac:spMkLst>
            <pc:docMk/>
            <pc:sldMk cId="4105530838" sldId="313"/>
            <ac:spMk id="5" creationId="{FE256D4F-839D-F17A-A8DA-8F3025DE7F23}"/>
          </ac:spMkLst>
        </pc:spChg>
        <pc:spChg chg="mod">
          <ac:chgData name="Enric Batlle" userId="36e3243c-b0e8-4202-b32b-a380c51d3546" providerId="ADAL" clId="{A563B15A-3BF2-4084-B482-DDC6CDD4244F}" dt="2023-05-11T12:18:49.878" v="2" actId="20577"/>
          <ac:spMkLst>
            <pc:docMk/>
            <pc:sldMk cId="4105530838" sldId="313"/>
            <ac:spMk id="9" creationId="{A7C739DE-B742-2A89-0311-86C8B0A4B9CA}"/>
          </ac:spMkLst>
        </pc:spChg>
        <pc:spChg chg="mod">
          <ac:chgData name="Enric Batlle" userId="36e3243c-b0e8-4202-b32b-a380c51d3546" providerId="ADAL" clId="{A563B15A-3BF2-4084-B482-DDC6CDD4244F}" dt="2023-05-11T12:19:25.362" v="113" actId="1035"/>
          <ac:spMkLst>
            <pc:docMk/>
            <pc:sldMk cId="4105530838" sldId="313"/>
            <ac:spMk id="11" creationId="{C804D12A-11CC-FE70-B033-40DDFAE4DFEC}"/>
          </ac:spMkLst>
        </pc:spChg>
        <pc:spChg chg="mod">
          <ac:chgData name="Enric Batlle" userId="36e3243c-b0e8-4202-b32b-a380c51d3546" providerId="ADAL" clId="{A563B15A-3BF2-4084-B482-DDC6CDD4244F}" dt="2023-05-11T12:19:18.057" v="111" actId="1035"/>
          <ac:spMkLst>
            <pc:docMk/>
            <pc:sldMk cId="4105530838" sldId="313"/>
            <ac:spMk id="17" creationId="{F555951D-6276-32FD-BA19-5E92EA92703C}"/>
          </ac:spMkLst>
        </pc:spChg>
        <pc:spChg chg="mod">
          <ac:chgData name="Enric Batlle" userId="36e3243c-b0e8-4202-b32b-a380c51d3546" providerId="ADAL" clId="{A563B15A-3BF2-4084-B482-DDC6CDD4244F}" dt="2023-05-11T12:19:18.057" v="111" actId="1035"/>
          <ac:spMkLst>
            <pc:docMk/>
            <pc:sldMk cId="4105530838" sldId="313"/>
            <ac:spMk id="23" creationId="{6015D842-F960-39FC-FD13-FA95400D70C6}"/>
          </ac:spMkLst>
        </pc:spChg>
        <pc:spChg chg="mod">
          <ac:chgData name="Enric Batlle" userId="36e3243c-b0e8-4202-b32b-a380c51d3546" providerId="ADAL" clId="{A563B15A-3BF2-4084-B482-DDC6CDD4244F}" dt="2023-05-11T12:40:50.801" v="289"/>
          <ac:spMkLst>
            <pc:docMk/>
            <pc:sldMk cId="4105530838" sldId="313"/>
            <ac:spMk id="52" creationId="{5AB4472C-C821-F941-96AD-461153243F09}"/>
          </ac:spMkLst>
        </pc:spChg>
        <pc:spChg chg="mod">
          <ac:chgData name="Enric Batlle" userId="36e3243c-b0e8-4202-b32b-a380c51d3546" providerId="ADAL" clId="{A563B15A-3BF2-4084-B482-DDC6CDD4244F}" dt="2023-05-11T12:43:57.510" v="341" actId="27636"/>
          <ac:spMkLst>
            <pc:docMk/>
            <pc:sldMk cId="4105530838" sldId="313"/>
            <ac:spMk id="64" creationId="{5A516BE2-7789-8748-8F69-2486C229AD46}"/>
          </ac:spMkLst>
        </pc:spChg>
      </pc:sldChg>
    </pc:docChg>
  </pc:docChgLst>
  <pc:docChgLst>
    <pc:chgData name="Enric Batlle" userId="36e3243c-b0e8-4202-b32b-a380c51d3546" providerId="ADAL" clId="{AF39378C-42A8-4A84-BE84-B5A40C28EFF9}"/>
    <pc:docChg chg="custSel modSld">
      <pc:chgData name="Enric Batlle" userId="36e3243c-b0e8-4202-b32b-a380c51d3546" providerId="ADAL" clId="{AF39378C-42A8-4A84-BE84-B5A40C28EFF9}" dt="2023-05-11T12:16:59.430" v="144" actId="1038"/>
      <pc:docMkLst>
        <pc:docMk/>
      </pc:docMkLst>
      <pc:sldChg chg="modSp mod">
        <pc:chgData name="Enric Batlle" userId="36e3243c-b0e8-4202-b32b-a380c51d3546" providerId="ADAL" clId="{AF39378C-42A8-4A84-BE84-B5A40C28EFF9}" dt="2023-05-11T12:16:59.430" v="144" actId="1038"/>
        <pc:sldMkLst>
          <pc:docMk/>
          <pc:sldMk cId="2722942733" sldId="311"/>
        </pc:sldMkLst>
        <pc:spChg chg="mod">
          <ac:chgData name="Enric Batlle" userId="36e3243c-b0e8-4202-b32b-a380c51d3546" providerId="ADAL" clId="{AF39378C-42A8-4A84-BE84-B5A40C28EFF9}" dt="2023-05-11T12:16:59.430" v="144" actId="1038"/>
          <ac:spMkLst>
            <pc:docMk/>
            <pc:sldMk cId="2722942733" sldId="311"/>
            <ac:spMk id="6" creationId="{11D6962F-0789-D563-AC8A-EA9655440798}"/>
          </ac:spMkLst>
        </pc:spChg>
        <pc:spChg chg="mod">
          <ac:chgData name="Enric Batlle" userId="36e3243c-b0e8-4202-b32b-a380c51d3546" providerId="ADAL" clId="{AF39378C-42A8-4A84-BE84-B5A40C28EFF9}" dt="2023-05-11T12:16:59.430" v="144" actId="1038"/>
          <ac:spMkLst>
            <pc:docMk/>
            <pc:sldMk cId="2722942733" sldId="311"/>
            <ac:spMk id="11" creationId="{42FD292F-85D3-2E9E-CB53-853B168EB55A}"/>
          </ac:spMkLst>
        </pc:spChg>
        <pc:spChg chg="mod">
          <ac:chgData name="Enric Batlle" userId="36e3243c-b0e8-4202-b32b-a380c51d3546" providerId="ADAL" clId="{AF39378C-42A8-4A84-BE84-B5A40C28EFF9}" dt="2023-05-11T12:16:59.430" v="144" actId="1038"/>
          <ac:spMkLst>
            <pc:docMk/>
            <pc:sldMk cId="2722942733" sldId="311"/>
            <ac:spMk id="15" creationId="{84BBD4CE-B2E3-8646-879B-7E2D8DC31EAC}"/>
          </ac:spMkLst>
        </pc:spChg>
        <pc:spChg chg="mod">
          <ac:chgData name="Enric Batlle" userId="36e3243c-b0e8-4202-b32b-a380c51d3546" providerId="ADAL" clId="{AF39378C-42A8-4A84-BE84-B5A40C28EFF9}" dt="2023-05-11T12:16:59.430" v="144" actId="1038"/>
          <ac:spMkLst>
            <pc:docMk/>
            <pc:sldMk cId="2722942733" sldId="311"/>
            <ac:spMk id="18" creationId="{E9BEF84A-93B2-994C-AFDC-488102368EEC}"/>
          </ac:spMkLst>
        </pc:spChg>
        <pc:spChg chg="mod">
          <ac:chgData name="Enric Batlle" userId="36e3243c-b0e8-4202-b32b-a380c51d3546" providerId="ADAL" clId="{AF39378C-42A8-4A84-BE84-B5A40C28EFF9}" dt="2023-05-11T12:16:59.430" v="144" actId="1038"/>
          <ac:spMkLst>
            <pc:docMk/>
            <pc:sldMk cId="2722942733" sldId="311"/>
            <ac:spMk id="29" creationId="{C7E86C02-BB88-4C4C-994C-14C26A12E5F5}"/>
          </ac:spMkLst>
        </pc:spChg>
        <pc:spChg chg="mod">
          <ac:chgData name="Enric Batlle" userId="36e3243c-b0e8-4202-b32b-a380c51d3546" providerId="ADAL" clId="{AF39378C-42A8-4A84-BE84-B5A40C28EFF9}" dt="2023-05-11T12:16:59.430" v="144" actId="1038"/>
          <ac:spMkLst>
            <pc:docMk/>
            <pc:sldMk cId="2722942733" sldId="311"/>
            <ac:spMk id="30" creationId="{FF2064E6-2C23-254F-834F-B31E03FF986A}"/>
          </ac:spMkLst>
        </pc:spChg>
      </pc:sldChg>
      <pc:sldChg chg="modSp mod">
        <pc:chgData name="Enric Batlle" userId="36e3243c-b0e8-4202-b32b-a380c51d3546" providerId="ADAL" clId="{AF39378C-42A8-4A84-BE84-B5A40C28EFF9}" dt="2023-05-11T12:16:15.550" v="118" actId="20577"/>
        <pc:sldMkLst>
          <pc:docMk/>
          <pc:sldMk cId="4105530838" sldId="313"/>
        </pc:sldMkLst>
        <pc:spChg chg="mod">
          <ac:chgData name="Enric Batlle" userId="36e3243c-b0e8-4202-b32b-a380c51d3546" providerId="ADAL" clId="{AF39378C-42A8-4A84-BE84-B5A40C28EFF9}" dt="2023-05-11T12:15:00.934" v="4" actId="20577"/>
          <ac:spMkLst>
            <pc:docMk/>
            <pc:sldMk cId="4105530838" sldId="313"/>
            <ac:spMk id="9" creationId="{A7C739DE-B742-2A89-0311-86C8B0A4B9CA}"/>
          </ac:spMkLst>
        </pc:spChg>
        <pc:spChg chg="mod">
          <ac:chgData name="Enric Batlle" userId="36e3243c-b0e8-4202-b32b-a380c51d3546" providerId="ADAL" clId="{AF39378C-42A8-4A84-BE84-B5A40C28EFF9}" dt="2023-05-11T12:16:15.550" v="118" actId="20577"/>
          <ac:spMkLst>
            <pc:docMk/>
            <pc:sldMk cId="4105530838" sldId="313"/>
            <ac:spMk id="13" creationId="{FACA1818-BFAE-2CEE-8DEF-286F77757E84}"/>
          </ac:spMkLst>
        </pc:spChg>
      </pc:sldChg>
    </pc:docChg>
  </pc:docChgLst>
  <pc:docChgLst>
    <pc:chgData name="Nil Oliveras" userId="S::nil.oliveras@sanoma.com::2927fba1-6d32-483b-808c-30b2de1aa7ee" providerId="AD" clId="Web-{3753B49F-9632-9FA3-F013-D8AB126FE1E2}"/>
    <pc:docChg chg="modSld">
      <pc:chgData name="Nil Oliveras" userId="S::nil.oliveras@sanoma.com::2927fba1-6d32-483b-808c-30b2de1aa7ee" providerId="AD" clId="Web-{3753B49F-9632-9FA3-F013-D8AB126FE1E2}" dt="2023-05-25T10:54:50.595" v="3" actId="20577"/>
      <pc:docMkLst>
        <pc:docMk/>
      </pc:docMkLst>
      <pc:sldChg chg="modSp">
        <pc:chgData name="Nil Oliveras" userId="S::nil.oliveras@sanoma.com::2927fba1-6d32-483b-808c-30b2de1aa7ee" providerId="AD" clId="Web-{3753B49F-9632-9FA3-F013-D8AB126FE1E2}" dt="2023-05-25T10:54:50.595" v="3" actId="20577"/>
        <pc:sldMkLst>
          <pc:docMk/>
          <pc:sldMk cId="4105530838" sldId="313"/>
        </pc:sldMkLst>
        <pc:spChg chg="mod">
          <ac:chgData name="Nil Oliveras" userId="S::nil.oliveras@sanoma.com::2927fba1-6d32-483b-808c-30b2de1aa7ee" providerId="AD" clId="Web-{3753B49F-9632-9FA3-F013-D8AB126FE1E2}" dt="2023-05-25T10:54:50.595" v="3" actId="20577"/>
          <ac:spMkLst>
            <pc:docMk/>
            <pc:sldMk cId="4105530838" sldId="313"/>
            <ac:spMk id="15" creationId="{E57F8615-2A2A-839A-435B-E5A63310D05A}"/>
          </ac:spMkLst>
        </pc:spChg>
      </pc:sldChg>
    </pc:docChg>
  </pc:docChgLst>
  <pc:docChgLst>
    <pc:chgData name="Nil Oliveras" userId="S::nil.oliveras@sanoma.com::2927fba1-6d32-483b-808c-30b2de1aa7ee" providerId="AD" clId="Web-{5C92BBBA-5E40-7267-0E8E-ABAB8D1220C0}"/>
    <pc:docChg chg="modSld">
      <pc:chgData name="Nil Oliveras" userId="S::nil.oliveras@sanoma.com::2927fba1-6d32-483b-808c-30b2de1aa7ee" providerId="AD" clId="Web-{5C92BBBA-5E40-7267-0E8E-ABAB8D1220C0}" dt="2023-05-24T13:31:55.510" v="4" actId="1076"/>
      <pc:docMkLst>
        <pc:docMk/>
      </pc:docMkLst>
      <pc:sldChg chg="addSp modSp">
        <pc:chgData name="Nil Oliveras" userId="S::nil.oliveras@sanoma.com::2927fba1-6d32-483b-808c-30b2de1aa7ee" providerId="AD" clId="Web-{5C92BBBA-5E40-7267-0E8E-ABAB8D1220C0}" dt="2023-05-24T13:31:55.510" v="4" actId="1076"/>
        <pc:sldMkLst>
          <pc:docMk/>
          <pc:sldMk cId="4105530838" sldId="313"/>
        </pc:sldMkLst>
        <pc:picChg chg="add mod">
          <ac:chgData name="Nil Oliveras" userId="S::nil.oliveras@sanoma.com::2927fba1-6d32-483b-808c-30b2de1aa7ee" providerId="AD" clId="Web-{5C92BBBA-5E40-7267-0E8E-ABAB8D1220C0}" dt="2023-05-24T13:31:55.510" v="4" actId="1076"/>
          <ac:picMkLst>
            <pc:docMk/>
            <pc:sldMk cId="4105530838" sldId="313"/>
            <ac:picMk id="6" creationId="{F8B69B47-43ED-0D6D-56B6-ABC598C4BAFE}"/>
          </ac:picMkLst>
        </pc:picChg>
      </pc:sldChg>
    </pc:docChg>
  </pc:docChgLst>
  <pc:docChgLst>
    <pc:chgData name="Jose Luis Rojas" userId="decb5907-991a-4711-9436-d95259648c38" providerId="ADAL" clId="{AC416115-3853-4016-982D-86495C5FF2CB}"/>
    <pc:docChg chg="custSel modSld">
      <pc:chgData name="Jose Luis Rojas" userId="decb5907-991a-4711-9436-d95259648c38" providerId="ADAL" clId="{AC416115-3853-4016-982D-86495C5FF2CB}" dt="2023-05-11T13:51:01.872" v="16" actId="403"/>
      <pc:docMkLst>
        <pc:docMk/>
      </pc:docMkLst>
      <pc:sldChg chg="modSp mod">
        <pc:chgData name="Jose Luis Rojas" userId="decb5907-991a-4711-9436-d95259648c38" providerId="ADAL" clId="{AC416115-3853-4016-982D-86495C5FF2CB}" dt="2023-05-11T13:51:01.872" v="16" actId="403"/>
        <pc:sldMkLst>
          <pc:docMk/>
          <pc:sldMk cId="2722942733" sldId="311"/>
        </pc:sldMkLst>
        <pc:spChg chg="mod">
          <ac:chgData name="Jose Luis Rojas" userId="decb5907-991a-4711-9436-d95259648c38" providerId="ADAL" clId="{AC416115-3853-4016-982D-86495C5FF2CB}" dt="2023-05-11T13:51:01.872" v="16" actId="403"/>
          <ac:spMkLst>
            <pc:docMk/>
            <pc:sldMk cId="2722942733" sldId="311"/>
            <ac:spMk id="19" creationId="{A1801E7A-A96E-8785-35CD-283E64A46C44}"/>
          </ac:spMkLst>
        </pc:spChg>
      </pc:sldChg>
    </pc:docChg>
  </pc:docChgLst>
  <pc:docChgLst>
    <pc:chgData name="Nil Oliveras" userId="S::nil.oliveras@sanoma.com::2927fba1-6d32-483b-808c-30b2de1aa7ee" providerId="AD" clId="Web-{CC4BD241-5328-1A1B-A40D-1A8CF6348870}"/>
    <pc:docChg chg="modSld">
      <pc:chgData name="Nil Oliveras" userId="S::nil.oliveras@sanoma.com::2927fba1-6d32-483b-808c-30b2de1aa7ee" providerId="AD" clId="Web-{CC4BD241-5328-1A1B-A40D-1A8CF6348870}" dt="2023-05-24T10:58:11.278" v="22" actId="20577"/>
      <pc:docMkLst>
        <pc:docMk/>
      </pc:docMkLst>
      <pc:sldChg chg="modSp">
        <pc:chgData name="Nil Oliveras" userId="S::nil.oliveras@sanoma.com::2927fba1-6d32-483b-808c-30b2de1aa7ee" providerId="AD" clId="Web-{CC4BD241-5328-1A1B-A40D-1A8CF6348870}" dt="2023-05-24T10:58:11.278" v="22" actId="20577"/>
        <pc:sldMkLst>
          <pc:docMk/>
          <pc:sldMk cId="2722942733" sldId="311"/>
        </pc:sldMkLst>
        <pc:spChg chg="mod">
          <ac:chgData name="Nil Oliveras" userId="S::nil.oliveras@sanoma.com::2927fba1-6d32-483b-808c-30b2de1aa7ee" providerId="AD" clId="Web-{CC4BD241-5328-1A1B-A40D-1A8CF6348870}" dt="2023-05-24T10:58:11.278" v="22" actId="20577"/>
          <ac:spMkLst>
            <pc:docMk/>
            <pc:sldMk cId="2722942733" sldId="311"/>
            <ac:spMk id="10" creationId="{77686DEF-F986-9B93-F375-F84F9543AEF4}"/>
          </ac:spMkLst>
        </pc:spChg>
      </pc:sldChg>
      <pc:sldChg chg="modSp">
        <pc:chgData name="Nil Oliveras" userId="S::nil.oliveras@sanoma.com::2927fba1-6d32-483b-808c-30b2de1aa7ee" providerId="AD" clId="Web-{CC4BD241-5328-1A1B-A40D-1A8CF6348870}" dt="2023-05-24T10:58:02.230" v="17" actId="20577"/>
        <pc:sldMkLst>
          <pc:docMk/>
          <pc:sldMk cId="4105530838" sldId="313"/>
        </pc:sldMkLst>
        <pc:spChg chg="mod">
          <ac:chgData name="Nil Oliveras" userId="S::nil.oliveras@sanoma.com::2927fba1-6d32-483b-808c-30b2de1aa7ee" providerId="AD" clId="Web-{CC4BD241-5328-1A1B-A40D-1A8CF6348870}" dt="2023-05-24T10:58:02.230" v="17" actId="20577"/>
          <ac:spMkLst>
            <pc:docMk/>
            <pc:sldMk cId="4105530838" sldId="313"/>
            <ac:spMk id="8" creationId="{8E1DC97D-DD8D-9244-8AEC-598E2D916F73}"/>
          </ac:spMkLst>
        </pc:spChg>
        <pc:spChg chg="mod">
          <ac:chgData name="Nil Oliveras" userId="S::nil.oliveras@sanoma.com::2927fba1-6d32-483b-808c-30b2de1aa7ee" providerId="AD" clId="Web-{CC4BD241-5328-1A1B-A40D-1A8CF6348870}" dt="2023-05-24T10:57:54.230" v="13" actId="14100"/>
          <ac:spMkLst>
            <pc:docMk/>
            <pc:sldMk cId="4105530838" sldId="313"/>
            <ac:spMk id="17" creationId="{F555951D-6276-32FD-BA19-5E92EA92703C}"/>
          </ac:spMkLst>
        </pc:spChg>
      </pc:sldChg>
    </pc:docChg>
  </pc:docChgLst>
  <pc:docChgLst>
    <pc:chgData name="Enric Batlle" userId="36e3243c-b0e8-4202-b32b-a380c51d3546" providerId="ADAL" clId="{B2FB2FA8-4CFB-456E-9FB3-FFC54454BA41}"/>
    <pc:docChg chg="undo custSel modSld">
      <pc:chgData name="Enric Batlle" userId="36e3243c-b0e8-4202-b32b-a380c51d3546" providerId="ADAL" clId="{B2FB2FA8-4CFB-456E-9FB3-FFC54454BA41}" dt="2023-05-09T18:07:25.733" v="2537" actId="1037"/>
      <pc:docMkLst>
        <pc:docMk/>
      </pc:docMkLst>
      <pc:sldChg chg="addSp delSp modSp mod">
        <pc:chgData name="Enric Batlle" userId="36e3243c-b0e8-4202-b32b-a380c51d3546" providerId="ADAL" clId="{B2FB2FA8-4CFB-456E-9FB3-FFC54454BA41}" dt="2023-05-09T18:07:25.733" v="2537" actId="1037"/>
        <pc:sldMkLst>
          <pc:docMk/>
          <pc:sldMk cId="2722942733" sldId="311"/>
        </pc:sldMkLst>
        <pc:spChg chg="add del mod">
          <ac:chgData name="Enric Batlle" userId="36e3243c-b0e8-4202-b32b-a380c51d3546" providerId="ADAL" clId="{B2FB2FA8-4CFB-456E-9FB3-FFC54454BA41}" dt="2023-05-09T17:53:29.689" v="1551" actId="478"/>
          <ac:spMkLst>
            <pc:docMk/>
            <pc:sldMk cId="2722942733" sldId="311"/>
            <ac:spMk id="3" creationId="{12F05F39-BCC1-60D2-8FFA-DFCD1E078ED5}"/>
          </ac:spMkLst>
        </pc:spChg>
        <pc:spChg chg="mod">
          <ac:chgData name="Enric Batlle" userId="36e3243c-b0e8-4202-b32b-a380c51d3546" providerId="ADAL" clId="{B2FB2FA8-4CFB-456E-9FB3-FFC54454BA41}" dt="2023-05-09T18:06:56.933" v="2530" actId="1036"/>
          <ac:spMkLst>
            <pc:docMk/>
            <pc:sldMk cId="2722942733" sldId="311"/>
            <ac:spMk id="4" creationId="{F5177481-565C-114B-9067-6E990123F2D4}"/>
          </ac:spMkLst>
        </pc:spChg>
        <pc:spChg chg="add del mod">
          <ac:chgData name="Enric Batlle" userId="36e3243c-b0e8-4202-b32b-a380c51d3546" providerId="ADAL" clId="{B2FB2FA8-4CFB-456E-9FB3-FFC54454BA41}" dt="2023-05-09T17:40:34.900" v="732" actId="478"/>
          <ac:spMkLst>
            <pc:docMk/>
            <pc:sldMk cId="2722942733" sldId="311"/>
            <ac:spMk id="5" creationId="{61C18EE8-4037-6A11-AADA-F09323A68024}"/>
          </ac:spMkLst>
        </pc:spChg>
        <pc:spChg chg="add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6" creationId="{11D6962F-0789-D563-AC8A-EA9655440798}"/>
          </ac:spMkLst>
        </pc:spChg>
        <pc:spChg chg="add del mod">
          <ac:chgData name="Enric Batlle" userId="36e3243c-b0e8-4202-b32b-a380c51d3546" providerId="ADAL" clId="{B2FB2FA8-4CFB-456E-9FB3-FFC54454BA41}" dt="2023-05-09T17:53:29.689" v="1551" actId="478"/>
          <ac:spMkLst>
            <pc:docMk/>
            <pc:sldMk cId="2722942733" sldId="311"/>
            <ac:spMk id="7" creationId="{B1B0902A-6355-73B4-1DEF-DA4D73531DEB}"/>
          </ac:spMkLst>
        </pc:spChg>
        <pc:spChg chg="add del mod">
          <ac:chgData name="Enric Batlle" userId="36e3243c-b0e8-4202-b32b-a380c51d3546" providerId="ADAL" clId="{B2FB2FA8-4CFB-456E-9FB3-FFC54454BA41}" dt="2023-05-09T17:53:29.689" v="1551" actId="478"/>
          <ac:spMkLst>
            <pc:docMk/>
            <pc:sldMk cId="2722942733" sldId="311"/>
            <ac:spMk id="9" creationId="{6C121BCF-50A0-479E-BE55-2169BC8BA873}"/>
          </ac:spMkLst>
        </pc:spChg>
        <pc:spChg chg="add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11" creationId="{42FD292F-85D3-2E9E-CB53-853B168EB55A}"/>
          </ac:spMkLst>
        </pc:spChg>
        <pc:spChg chg="mod">
          <ac:chgData name="Enric Batlle" userId="36e3243c-b0e8-4202-b32b-a380c51d3546" providerId="ADAL" clId="{B2FB2FA8-4CFB-456E-9FB3-FFC54454BA41}" dt="2023-05-09T17:43:59.569" v="1059" actId="790"/>
          <ac:spMkLst>
            <pc:docMk/>
            <pc:sldMk cId="2722942733" sldId="311"/>
            <ac:spMk id="12" creationId="{5DCC9CB1-46A7-AF4C-B02C-034C1CCC451A}"/>
          </ac:spMkLst>
        </pc:spChg>
        <pc:spChg chg="add del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15" creationId="{84BBD4CE-B2E3-8646-879B-7E2D8DC31EAC}"/>
          </ac:spMkLst>
        </pc:spChg>
        <pc:spChg chg="add del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16" creationId="{091CBD41-A6EB-5D4A-8E38-BE25ABE134CA}"/>
          </ac:spMkLst>
        </pc:spChg>
        <pc:spChg chg="add mod">
          <ac:chgData name="Enric Batlle" userId="36e3243c-b0e8-4202-b32b-a380c51d3546" providerId="ADAL" clId="{B2FB2FA8-4CFB-456E-9FB3-FFC54454BA41}" dt="2023-05-09T18:06:56.933" v="2530" actId="1036"/>
          <ac:spMkLst>
            <pc:docMk/>
            <pc:sldMk cId="2722942733" sldId="311"/>
            <ac:spMk id="17" creationId="{F5F80C81-F89E-5747-6C3D-9256F2791EC7}"/>
          </ac:spMkLst>
        </pc:spChg>
        <pc:spChg chg="add del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18" creationId="{E9BEF84A-93B2-994C-AFDC-488102368EEC}"/>
          </ac:spMkLst>
        </pc:spChg>
        <pc:spChg chg="add mod">
          <ac:chgData name="Enric Batlle" userId="36e3243c-b0e8-4202-b32b-a380c51d3546" providerId="ADAL" clId="{B2FB2FA8-4CFB-456E-9FB3-FFC54454BA41}" dt="2023-05-09T18:06:56.933" v="2530" actId="1036"/>
          <ac:spMkLst>
            <pc:docMk/>
            <pc:sldMk cId="2722942733" sldId="311"/>
            <ac:spMk id="19" creationId="{A1801E7A-A96E-8785-35CD-283E64A46C44}"/>
          </ac:spMkLst>
        </pc:spChg>
        <pc:spChg chg="add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20" creationId="{D981E1B2-4C32-8FF4-C687-B359A1456B14}"/>
          </ac:spMkLst>
        </pc:spChg>
        <pc:spChg chg="add mod">
          <ac:chgData name="Enric Batlle" userId="36e3243c-b0e8-4202-b32b-a380c51d3546" providerId="ADAL" clId="{B2FB2FA8-4CFB-456E-9FB3-FFC54454BA41}" dt="2023-05-09T18:07:20.880" v="2536" actId="1036"/>
          <ac:spMkLst>
            <pc:docMk/>
            <pc:sldMk cId="2722942733" sldId="311"/>
            <ac:spMk id="22" creationId="{E72F7A03-68C8-1AB5-91F8-234DCF0B7D7C}"/>
          </ac:spMkLst>
        </pc:spChg>
        <pc:spChg chg="add mod">
          <ac:chgData name="Enric Batlle" userId="36e3243c-b0e8-4202-b32b-a380c51d3546" providerId="ADAL" clId="{B2FB2FA8-4CFB-456E-9FB3-FFC54454BA41}" dt="2023-05-09T18:07:20.880" v="2536" actId="1036"/>
          <ac:spMkLst>
            <pc:docMk/>
            <pc:sldMk cId="2722942733" sldId="311"/>
            <ac:spMk id="23" creationId="{7C9F4A82-1AB5-B65A-1C5E-36AC5A7FAA05}"/>
          </ac:spMkLst>
        </pc:spChg>
        <pc:spChg chg="add mod">
          <ac:chgData name="Enric Batlle" userId="36e3243c-b0e8-4202-b32b-a380c51d3546" providerId="ADAL" clId="{B2FB2FA8-4CFB-456E-9FB3-FFC54454BA41}" dt="2023-05-09T18:06:56.933" v="2530" actId="1036"/>
          <ac:spMkLst>
            <pc:docMk/>
            <pc:sldMk cId="2722942733" sldId="311"/>
            <ac:spMk id="25" creationId="{59F95B32-A366-C291-0FF2-48C35B0F4CCE}"/>
          </ac:spMkLst>
        </pc:spChg>
        <pc:spChg chg="add mod">
          <ac:chgData name="Enric Batlle" userId="36e3243c-b0e8-4202-b32b-a380c51d3546" providerId="ADAL" clId="{B2FB2FA8-4CFB-456E-9FB3-FFC54454BA41}" dt="2023-05-09T18:06:56.933" v="2530" actId="1036"/>
          <ac:spMkLst>
            <pc:docMk/>
            <pc:sldMk cId="2722942733" sldId="311"/>
            <ac:spMk id="26" creationId="{533590DA-BEC9-E3A8-DFC1-69236A6D57DF}"/>
          </ac:spMkLst>
        </pc:spChg>
        <pc:spChg chg="add mod or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27" creationId="{EFF7D1FE-BA23-B8C4-0A0D-21D0E0E78686}"/>
          </ac:spMkLst>
        </pc:spChg>
        <pc:spChg chg="add del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29" creationId="{C7E86C02-BB88-4C4C-994C-14C26A12E5F5}"/>
          </ac:spMkLst>
        </pc:spChg>
        <pc:spChg chg="add del 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30" creationId="{FF2064E6-2C23-254F-834F-B31E03FF986A}"/>
          </ac:spMkLst>
        </pc:spChg>
        <pc:spChg chg="del mod">
          <ac:chgData name="Enric Batlle" userId="36e3243c-b0e8-4202-b32b-a380c51d3546" providerId="ADAL" clId="{B2FB2FA8-4CFB-456E-9FB3-FFC54454BA41}" dt="2023-05-09T17:45:17.801" v="1077" actId="478"/>
          <ac:spMkLst>
            <pc:docMk/>
            <pc:sldMk cId="2722942733" sldId="311"/>
            <ac:spMk id="32" creationId="{7580FF7A-7BDA-C044-A54A-CAE0CD8C82F5}"/>
          </ac:spMkLst>
        </pc:spChg>
        <pc:spChg chg="del">
          <ac:chgData name="Enric Batlle" userId="36e3243c-b0e8-4202-b32b-a380c51d3546" providerId="ADAL" clId="{B2FB2FA8-4CFB-456E-9FB3-FFC54454BA41}" dt="2023-05-09T17:44:36.797" v="1066" actId="478"/>
          <ac:spMkLst>
            <pc:docMk/>
            <pc:sldMk cId="2722942733" sldId="311"/>
            <ac:spMk id="35" creationId="{166D1D63-9865-D245-B7DE-96FF219EEDED}"/>
          </ac:spMkLst>
        </pc:spChg>
        <pc:spChg chg="del">
          <ac:chgData name="Enric Batlle" userId="36e3243c-b0e8-4202-b32b-a380c51d3546" providerId="ADAL" clId="{B2FB2FA8-4CFB-456E-9FB3-FFC54454BA41}" dt="2023-05-09T17:44:37.911" v="1067" actId="478"/>
          <ac:spMkLst>
            <pc:docMk/>
            <pc:sldMk cId="2722942733" sldId="311"/>
            <ac:spMk id="36" creationId="{8C03416C-ED7B-ED4F-A8ED-BA6798F558CB}"/>
          </ac:spMkLst>
        </pc:spChg>
        <pc:spChg chg="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37" creationId="{FBCF9ECA-C86C-3B48-96A1-B3CCA5F0EA49}"/>
          </ac:spMkLst>
        </pc:spChg>
        <pc:spChg chg="del">
          <ac:chgData name="Enric Batlle" userId="36e3243c-b0e8-4202-b32b-a380c51d3546" providerId="ADAL" clId="{B2FB2FA8-4CFB-456E-9FB3-FFC54454BA41}" dt="2023-05-09T17:44:33.809" v="1064" actId="478"/>
          <ac:spMkLst>
            <pc:docMk/>
            <pc:sldMk cId="2722942733" sldId="311"/>
            <ac:spMk id="39" creationId="{C6047742-43B0-6E42-9F1E-603EE8B5CE44}"/>
          </ac:spMkLst>
        </pc:spChg>
        <pc:spChg chg="mod">
          <ac:chgData name="Enric Batlle" userId="36e3243c-b0e8-4202-b32b-a380c51d3546" providerId="ADAL" clId="{B2FB2FA8-4CFB-456E-9FB3-FFC54454BA41}" dt="2023-05-09T18:06:56.933" v="2530" actId="1036"/>
          <ac:spMkLst>
            <pc:docMk/>
            <pc:sldMk cId="2722942733" sldId="311"/>
            <ac:spMk id="40" creationId="{6FBD70F6-6235-7746-91FE-6B52B270F36F}"/>
          </ac:spMkLst>
        </pc:spChg>
        <pc:spChg chg="del">
          <ac:chgData name="Enric Batlle" userId="36e3243c-b0e8-4202-b32b-a380c51d3546" providerId="ADAL" clId="{B2FB2FA8-4CFB-456E-9FB3-FFC54454BA41}" dt="2023-05-09T17:46:00.430" v="1159" actId="478"/>
          <ac:spMkLst>
            <pc:docMk/>
            <pc:sldMk cId="2722942733" sldId="311"/>
            <ac:spMk id="41" creationId="{FBFCDE39-4B3B-E24C-84AC-22C70816D6FD}"/>
          </ac:spMkLst>
        </pc:spChg>
        <pc:spChg chg="del">
          <ac:chgData name="Enric Batlle" userId="36e3243c-b0e8-4202-b32b-a380c51d3546" providerId="ADAL" clId="{B2FB2FA8-4CFB-456E-9FB3-FFC54454BA41}" dt="2023-05-09T17:44:36.121" v="1065" actId="478"/>
          <ac:spMkLst>
            <pc:docMk/>
            <pc:sldMk cId="2722942733" sldId="311"/>
            <ac:spMk id="42" creationId="{DCBBE48E-0629-124C-98EA-617C7A29D163}"/>
          </ac:spMkLst>
        </pc:spChg>
        <pc:spChg chg="del">
          <ac:chgData name="Enric Batlle" userId="36e3243c-b0e8-4202-b32b-a380c51d3546" providerId="ADAL" clId="{B2FB2FA8-4CFB-456E-9FB3-FFC54454BA41}" dt="2023-05-09T17:46:00.430" v="1159" actId="478"/>
          <ac:spMkLst>
            <pc:docMk/>
            <pc:sldMk cId="2722942733" sldId="311"/>
            <ac:spMk id="43" creationId="{FAD3DF33-A946-F248-9E3F-539B36C35897}"/>
          </ac:spMkLst>
        </pc:spChg>
        <pc:spChg chg="del">
          <ac:chgData name="Enric Batlle" userId="36e3243c-b0e8-4202-b32b-a380c51d3546" providerId="ADAL" clId="{B2FB2FA8-4CFB-456E-9FB3-FFC54454BA41}" dt="2023-05-09T17:46:04.088" v="1161" actId="478"/>
          <ac:spMkLst>
            <pc:docMk/>
            <pc:sldMk cId="2722942733" sldId="311"/>
            <ac:spMk id="44" creationId="{B03B3C19-7D6D-4343-B4B6-B02D52DEB7F1}"/>
          </ac:spMkLst>
        </pc:spChg>
        <pc:spChg chg="del">
          <ac:chgData name="Enric Batlle" userId="36e3243c-b0e8-4202-b32b-a380c51d3546" providerId="ADAL" clId="{B2FB2FA8-4CFB-456E-9FB3-FFC54454BA41}" dt="2023-05-09T17:44:39.776" v="1068" actId="478"/>
          <ac:spMkLst>
            <pc:docMk/>
            <pc:sldMk cId="2722942733" sldId="311"/>
            <ac:spMk id="45" creationId="{6FAA7262-F0B9-BA4B-9102-F4E012C52CD9}"/>
          </ac:spMkLst>
        </pc:spChg>
        <pc:spChg chg="del">
          <ac:chgData name="Enric Batlle" userId="36e3243c-b0e8-4202-b32b-a380c51d3546" providerId="ADAL" clId="{B2FB2FA8-4CFB-456E-9FB3-FFC54454BA41}" dt="2023-05-09T17:46:04.088" v="1161" actId="478"/>
          <ac:spMkLst>
            <pc:docMk/>
            <pc:sldMk cId="2722942733" sldId="311"/>
            <ac:spMk id="46" creationId="{E808AA52-EBDB-8E46-B10C-777DAC5AFB46}"/>
          </ac:spMkLst>
        </pc:spChg>
        <pc:spChg chg="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62" creationId="{CA88B2F6-65E8-E741-8298-7A73A6F56046}"/>
          </ac:spMkLst>
        </pc:spChg>
        <pc:spChg chg="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70" creationId="{1888A980-BC9E-D844-8691-5F2807DF4DF5}"/>
          </ac:spMkLst>
        </pc:spChg>
        <pc:spChg chg="mod">
          <ac:chgData name="Enric Batlle" userId="36e3243c-b0e8-4202-b32b-a380c51d3546" providerId="ADAL" clId="{B2FB2FA8-4CFB-456E-9FB3-FFC54454BA41}" dt="2023-05-09T18:06:47.582" v="2518" actId="1035"/>
          <ac:spMkLst>
            <pc:docMk/>
            <pc:sldMk cId="2722942733" sldId="311"/>
            <ac:spMk id="71" creationId="{F4C437D8-54FC-A343-B4B4-616E8A716A5D}"/>
          </ac:spMkLst>
        </pc:spChg>
        <pc:picChg chg="del">
          <ac:chgData name="Enric Batlle" userId="36e3243c-b0e8-4202-b32b-a380c51d3546" providerId="ADAL" clId="{B2FB2FA8-4CFB-456E-9FB3-FFC54454BA41}" dt="2023-05-09T17:47:43.614" v="1259" actId="478"/>
          <ac:picMkLst>
            <pc:docMk/>
            <pc:sldMk cId="2722942733" sldId="311"/>
            <ac:picMk id="8" creationId="{03950751-299E-D48B-1EF5-58064C6F2D90}"/>
          </ac:picMkLst>
        </pc:picChg>
        <pc:picChg chg="add mod">
          <ac:chgData name="Enric Batlle" userId="36e3243c-b0e8-4202-b32b-a380c51d3546" providerId="ADAL" clId="{B2FB2FA8-4CFB-456E-9FB3-FFC54454BA41}" dt="2023-05-09T17:47:44.239" v="1260"/>
          <ac:picMkLst>
            <pc:docMk/>
            <pc:sldMk cId="2722942733" sldId="311"/>
            <ac:picMk id="13" creationId="{3554FD63-755F-50AF-1C30-F11F95A8B879}"/>
          </ac:picMkLst>
        </pc:picChg>
        <pc:picChg chg="add mod">
          <ac:chgData name="Enric Batlle" userId="36e3243c-b0e8-4202-b32b-a380c51d3546" providerId="ADAL" clId="{B2FB2FA8-4CFB-456E-9FB3-FFC54454BA41}" dt="2023-05-09T18:07:25.733" v="2537" actId="1037"/>
          <ac:picMkLst>
            <pc:docMk/>
            <pc:sldMk cId="2722942733" sldId="311"/>
            <ac:picMk id="14" creationId="{EE424C16-10A5-6648-B5B6-CC740A31E8FB}"/>
          </ac:picMkLst>
        </pc:picChg>
        <pc:picChg chg="add mod">
          <ac:chgData name="Enric Batlle" userId="36e3243c-b0e8-4202-b32b-a380c51d3546" providerId="ADAL" clId="{B2FB2FA8-4CFB-456E-9FB3-FFC54454BA41}" dt="2023-05-09T18:07:20.880" v="2536" actId="1036"/>
          <ac:picMkLst>
            <pc:docMk/>
            <pc:sldMk cId="2722942733" sldId="311"/>
            <ac:picMk id="21" creationId="{34F0E6CE-7DBB-7992-54B6-D35D2C140241}"/>
          </ac:picMkLst>
        </pc:picChg>
        <pc:picChg chg="add mod">
          <ac:chgData name="Enric Batlle" userId="36e3243c-b0e8-4202-b32b-a380c51d3546" providerId="ADAL" clId="{B2FB2FA8-4CFB-456E-9FB3-FFC54454BA41}" dt="2023-05-09T18:06:56.933" v="2530" actId="1036"/>
          <ac:picMkLst>
            <pc:docMk/>
            <pc:sldMk cId="2722942733" sldId="311"/>
            <ac:picMk id="24" creationId="{FAADEE67-BAD4-72CB-C753-FBBE78B7C8D0}"/>
          </ac:picMkLst>
        </pc:picChg>
        <pc:picChg chg="mod">
          <ac:chgData name="Enric Batlle" userId="36e3243c-b0e8-4202-b32b-a380c51d3546" providerId="ADAL" clId="{B2FB2FA8-4CFB-456E-9FB3-FFC54454BA41}" dt="2023-05-09T18:06:47.582" v="2518" actId="1035"/>
          <ac:picMkLst>
            <pc:docMk/>
            <pc:sldMk cId="2722942733" sldId="311"/>
            <ac:picMk id="47" creationId="{7041DB56-CE2E-704B-81D6-093BCE50C7C2}"/>
          </ac:picMkLst>
        </pc:picChg>
        <pc:picChg chg="del">
          <ac:chgData name="Enric Batlle" userId="36e3243c-b0e8-4202-b32b-a380c51d3546" providerId="ADAL" clId="{B2FB2FA8-4CFB-456E-9FB3-FFC54454BA41}" dt="2023-05-09T17:44:14.439" v="1061" actId="478"/>
          <ac:picMkLst>
            <pc:docMk/>
            <pc:sldMk cId="2722942733" sldId="311"/>
            <ac:picMk id="48" creationId="{0F6562DA-EF1F-A844-BCCA-F67421432D84}"/>
          </ac:picMkLst>
        </pc:picChg>
        <pc:picChg chg="del">
          <ac:chgData name="Enric Batlle" userId="36e3243c-b0e8-4202-b32b-a380c51d3546" providerId="ADAL" clId="{B2FB2FA8-4CFB-456E-9FB3-FFC54454BA41}" dt="2023-05-09T17:44:16.664" v="1062" actId="478"/>
          <ac:picMkLst>
            <pc:docMk/>
            <pc:sldMk cId="2722942733" sldId="311"/>
            <ac:picMk id="49" creationId="{67108EFA-6BD6-BA45-8991-5FD6391A4E28}"/>
          </ac:picMkLst>
        </pc:picChg>
        <pc:picChg chg="del">
          <ac:chgData name="Enric Batlle" userId="36e3243c-b0e8-4202-b32b-a380c51d3546" providerId="ADAL" clId="{B2FB2FA8-4CFB-456E-9FB3-FFC54454BA41}" dt="2023-05-09T17:44:09.538" v="1060" actId="478"/>
          <ac:picMkLst>
            <pc:docMk/>
            <pc:sldMk cId="2722942733" sldId="311"/>
            <ac:picMk id="50" creationId="{01CB6536-AB48-7A49-9ED1-01EEE8D0D8F8}"/>
          </ac:picMkLst>
        </pc:picChg>
        <pc:picChg chg="mod ord">
          <ac:chgData name="Enric Batlle" userId="36e3243c-b0e8-4202-b32b-a380c51d3546" providerId="ADAL" clId="{B2FB2FA8-4CFB-456E-9FB3-FFC54454BA41}" dt="2023-05-09T18:06:56.933" v="2530" actId="1036"/>
          <ac:picMkLst>
            <pc:docMk/>
            <pc:sldMk cId="2722942733" sldId="311"/>
            <ac:picMk id="57" creationId="{135D045A-F160-C84D-B3F6-5C15C7245335}"/>
          </ac:picMkLst>
        </pc:picChg>
        <pc:picChg chg="mod">
          <ac:chgData name="Enric Batlle" userId="36e3243c-b0e8-4202-b32b-a380c51d3546" providerId="ADAL" clId="{B2FB2FA8-4CFB-456E-9FB3-FFC54454BA41}" dt="2023-05-09T18:06:47.582" v="2518" actId="1035"/>
          <ac:picMkLst>
            <pc:docMk/>
            <pc:sldMk cId="2722942733" sldId="311"/>
            <ac:picMk id="63" creationId="{9680884B-B105-8A44-B66A-70DC9FF9858E}"/>
          </ac:picMkLst>
        </pc:picChg>
        <pc:picChg chg="del">
          <ac:chgData name="Enric Batlle" userId="36e3243c-b0e8-4202-b32b-a380c51d3546" providerId="ADAL" clId="{B2FB2FA8-4CFB-456E-9FB3-FFC54454BA41}" dt="2023-05-09T17:46:02.193" v="1160" actId="478"/>
          <ac:picMkLst>
            <pc:docMk/>
            <pc:sldMk cId="2722942733" sldId="311"/>
            <ac:picMk id="68" creationId="{2282F2BB-9C92-1E42-90C9-6FB4F8E2AE4D}"/>
          </ac:picMkLst>
        </pc:picChg>
      </pc:sldChg>
      <pc:sldChg chg="addSp delSp modSp mod">
        <pc:chgData name="Enric Batlle" userId="36e3243c-b0e8-4202-b32b-a380c51d3546" providerId="ADAL" clId="{B2FB2FA8-4CFB-456E-9FB3-FFC54454BA41}" dt="2023-05-09T18:04:26.198" v="2429" actId="790"/>
        <pc:sldMkLst>
          <pc:docMk/>
          <pc:sldMk cId="4105530838" sldId="313"/>
        </pc:sldMkLst>
        <pc:spChg chg="mod">
          <ac:chgData name="Enric Batlle" userId="36e3243c-b0e8-4202-b32b-a380c51d3546" providerId="ADAL" clId="{B2FB2FA8-4CFB-456E-9FB3-FFC54454BA41}" dt="2023-05-09T17:57:43.384" v="2113" actId="1037"/>
          <ac:spMkLst>
            <pc:docMk/>
            <pc:sldMk cId="4105530838" sldId="313"/>
            <ac:spMk id="3" creationId="{DAA22684-0037-0F47-BB06-2526EE4B581E}"/>
          </ac:spMkLst>
        </pc:spChg>
        <pc:spChg chg="mod">
          <ac:chgData name="Enric Batlle" userId="36e3243c-b0e8-4202-b32b-a380c51d3546" providerId="ADAL" clId="{B2FB2FA8-4CFB-456E-9FB3-FFC54454BA41}" dt="2023-05-09T17:53:19.351" v="1550" actId="1036"/>
          <ac:spMkLst>
            <pc:docMk/>
            <pc:sldMk cId="4105530838" sldId="313"/>
            <ac:spMk id="4" creationId="{83F593F4-09C8-2514-4840-E092D6BB2173}"/>
          </ac:spMkLst>
        </pc:spChg>
        <pc:spChg chg="del mod">
          <ac:chgData name="Enric Batlle" userId="36e3243c-b0e8-4202-b32b-a380c51d3546" providerId="ADAL" clId="{B2FB2FA8-4CFB-456E-9FB3-FFC54454BA41}" dt="2023-05-09T17:46:33.299" v="1249" actId="478"/>
          <ac:spMkLst>
            <pc:docMk/>
            <pc:sldMk cId="4105530838" sldId="313"/>
            <ac:spMk id="6" creationId="{8E50D3AE-8740-DC7A-EAEF-3F6E4789BA57}"/>
          </ac:spMkLst>
        </pc:spChg>
        <pc:spChg chg="del mod">
          <ac:chgData name="Enric Batlle" userId="36e3243c-b0e8-4202-b32b-a380c51d3546" providerId="ADAL" clId="{B2FB2FA8-4CFB-456E-9FB3-FFC54454BA41}" dt="2023-05-09T17:46:34.763" v="1250" actId="478"/>
          <ac:spMkLst>
            <pc:docMk/>
            <pc:sldMk cId="4105530838" sldId="313"/>
            <ac:spMk id="7" creationId="{D4BC6392-A99B-4921-5F5A-8FBB9CACC51F}"/>
          </ac:spMkLst>
        </pc:spChg>
        <pc:spChg chg="mod">
          <ac:chgData name="Enric Batlle" userId="36e3243c-b0e8-4202-b32b-a380c51d3546" providerId="ADAL" clId="{B2FB2FA8-4CFB-456E-9FB3-FFC54454BA41}" dt="2023-05-09T18:04:26.198" v="2429" actId="790"/>
          <ac:spMkLst>
            <pc:docMk/>
            <pc:sldMk cId="4105530838" sldId="313"/>
            <ac:spMk id="9" creationId="{A7C739DE-B742-2A89-0311-86C8B0A4B9CA}"/>
          </ac:spMkLst>
        </pc:spChg>
        <pc:spChg chg="add del mod">
          <ac:chgData name="Enric Batlle" userId="36e3243c-b0e8-4202-b32b-a380c51d3546" providerId="ADAL" clId="{B2FB2FA8-4CFB-456E-9FB3-FFC54454BA41}" dt="2023-05-09T17:32:09.668" v="143" actId="478"/>
          <ac:spMkLst>
            <pc:docMk/>
            <pc:sldMk cId="4105530838" sldId="313"/>
            <ac:spMk id="10" creationId="{0E05FB3E-D7D7-8A56-DB88-23F36580183E}"/>
          </ac:spMkLst>
        </pc:spChg>
        <pc:spChg chg="mod">
          <ac:chgData name="Enric Batlle" userId="36e3243c-b0e8-4202-b32b-a380c51d3546" providerId="ADAL" clId="{B2FB2FA8-4CFB-456E-9FB3-FFC54454BA41}" dt="2023-05-09T18:04:18.427" v="2428" actId="790"/>
          <ac:spMkLst>
            <pc:docMk/>
            <pc:sldMk cId="4105530838" sldId="313"/>
            <ac:spMk id="11" creationId="{C804D12A-11CC-FE70-B033-40DDFAE4DFEC}"/>
          </ac:spMkLst>
        </pc:spChg>
        <pc:spChg chg="add del mod">
          <ac:chgData name="Enric Batlle" userId="36e3243c-b0e8-4202-b32b-a380c51d3546" providerId="ADAL" clId="{B2FB2FA8-4CFB-456E-9FB3-FFC54454BA41}" dt="2023-05-09T18:03:57.561" v="2382" actId="14100"/>
          <ac:spMkLst>
            <pc:docMk/>
            <pc:sldMk cId="4105530838" sldId="313"/>
            <ac:spMk id="13" creationId="{FACA1818-BFAE-2CEE-8DEF-286F77757E84}"/>
          </ac:spMkLst>
        </pc:spChg>
        <pc:spChg chg="add del mod ord">
          <ac:chgData name="Enric Batlle" userId="36e3243c-b0e8-4202-b32b-a380c51d3546" providerId="ADAL" clId="{B2FB2FA8-4CFB-456E-9FB3-FFC54454BA41}" dt="2023-05-09T18:03:57.561" v="2382" actId="14100"/>
          <ac:spMkLst>
            <pc:docMk/>
            <pc:sldMk cId="4105530838" sldId="313"/>
            <ac:spMk id="14" creationId="{DA964085-E86C-F7A9-EA27-788CDCDC4B09}"/>
          </ac:spMkLst>
        </pc:spChg>
        <pc:spChg chg="add mod">
          <ac:chgData name="Enric Batlle" userId="36e3243c-b0e8-4202-b32b-a380c51d3546" providerId="ADAL" clId="{B2FB2FA8-4CFB-456E-9FB3-FFC54454BA41}" dt="2023-05-09T18:03:51.431" v="2381" actId="1038"/>
          <ac:spMkLst>
            <pc:docMk/>
            <pc:sldMk cId="4105530838" sldId="313"/>
            <ac:spMk id="15" creationId="{E57F8615-2A2A-839A-435B-E5A63310D05A}"/>
          </ac:spMkLst>
        </pc:spChg>
        <pc:spChg chg="mod">
          <ac:chgData name="Enric Batlle" userId="36e3243c-b0e8-4202-b32b-a380c51d3546" providerId="ADAL" clId="{B2FB2FA8-4CFB-456E-9FB3-FFC54454BA41}" dt="2023-05-09T18:03:51.431" v="2381" actId="1038"/>
          <ac:spMkLst>
            <pc:docMk/>
            <pc:sldMk cId="4105530838" sldId="313"/>
            <ac:spMk id="17" creationId="{F555951D-6276-32FD-BA19-5E92EA92703C}"/>
          </ac:spMkLst>
        </pc:spChg>
        <pc:spChg chg="del mod">
          <ac:chgData name="Enric Batlle" userId="36e3243c-b0e8-4202-b32b-a380c51d3546" providerId="ADAL" clId="{B2FB2FA8-4CFB-456E-9FB3-FFC54454BA41}" dt="2023-05-09T17:37:23.177" v="334" actId="478"/>
          <ac:spMkLst>
            <pc:docMk/>
            <pc:sldMk cId="4105530838" sldId="313"/>
            <ac:spMk id="18" creationId="{B41AA04F-FACD-0C1F-B3C7-ECD0EB79DF3E}"/>
          </ac:spMkLst>
        </pc:spChg>
        <pc:spChg chg="del mod">
          <ac:chgData name="Enric Batlle" userId="36e3243c-b0e8-4202-b32b-a380c51d3546" providerId="ADAL" clId="{B2FB2FA8-4CFB-456E-9FB3-FFC54454BA41}" dt="2023-05-09T17:52:57.143" v="1478" actId="478"/>
          <ac:spMkLst>
            <pc:docMk/>
            <pc:sldMk cId="4105530838" sldId="313"/>
            <ac:spMk id="19" creationId="{3462C21C-8CA6-06AB-5509-B76376D43611}"/>
          </ac:spMkLst>
        </pc:spChg>
        <pc:spChg chg="mod">
          <ac:chgData name="Enric Batlle" userId="36e3243c-b0e8-4202-b32b-a380c51d3546" providerId="ADAL" clId="{B2FB2FA8-4CFB-456E-9FB3-FFC54454BA41}" dt="2023-05-09T17:53:10.999" v="1520" actId="1036"/>
          <ac:spMkLst>
            <pc:docMk/>
            <pc:sldMk cId="4105530838" sldId="313"/>
            <ac:spMk id="22" creationId="{D0CBDF76-479E-A05A-B713-759686E28525}"/>
          </ac:spMkLst>
        </pc:spChg>
        <pc:spChg chg="mod">
          <ac:chgData name="Enric Batlle" userId="36e3243c-b0e8-4202-b32b-a380c51d3546" providerId="ADAL" clId="{B2FB2FA8-4CFB-456E-9FB3-FFC54454BA41}" dt="2023-05-09T17:53:10.999" v="1520" actId="1036"/>
          <ac:spMkLst>
            <pc:docMk/>
            <pc:sldMk cId="4105530838" sldId="313"/>
            <ac:spMk id="23" creationId="{6015D842-F960-39FC-FD13-FA95400D70C6}"/>
          </ac:spMkLst>
        </pc:spChg>
        <pc:spChg chg="mod">
          <ac:chgData name="Enric Batlle" userId="36e3243c-b0e8-4202-b32b-a380c51d3546" providerId="ADAL" clId="{B2FB2FA8-4CFB-456E-9FB3-FFC54454BA41}" dt="2023-05-09T17:53:10.999" v="1520" actId="1036"/>
          <ac:spMkLst>
            <pc:docMk/>
            <pc:sldMk cId="4105530838" sldId="313"/>
            <ac:spMk id="26" creationId="{FD06EAB3-048C-89C6-7494-0C3F47C6EC42}"/>
          </ac:spMkLst>
        </pc:spChg>
        <pc:spChg chg="mod">
          <ac:chgData name="Enric Batlle" userId="36e3243c-b0e8-4202-b32b-a380c51d3546" providerId="ADAL" clId="{B2FB2FA8-4CFB-456E-9FB3-FFC54454BA41}" dt="2023-05-09T17:53:01.982" v="1493" actId="1035"/>
          <ac:spMkLst>
            <pc:docMk/>
            <pc:sldMk cId="4105530838" sldId="313"/>
            <ac:spMk id="29" creationId="{DB989294-C31C-EFA2-F4D9-921F3C100446}"/>
          </ac:spMkLst>
        </pc:spChg>
        <pc:spChg chg="del mod">
          <ac:chgData name="Enric Batlle" userId="36e3243c-b0e8-4202-b32b-a380c51d3546" providerId="ADAL" clId="{B2FB2FA8-4CFB-456E-9FB3-FFC54454BA41}" dt="2023-05-09T17:52:57.143" v="1478" actId="478"/>
          <ac:spMkLst>
            <pc:docMk/>
            <pc:sldMk cId="4105530838" sldId="313"/>
            <ac:spMk id="30" creationId="{AC863BD3-85C3-A402-580B-1167BCFF154C}"/>
          </ac:spMkLst>
        </pc:spChg>
        <pc:spChg chg="del mod">
          <ac:chgData name="Enric Batlle" userId="36e3243c-b0e8-4202-b32b-a380c51d3546" providerId="ADAL" clId="{B2FB2FA8-4CFB-456E-9FB3-FFC54454BA41}" dt="2023-05-09T17:57:31.456" v="2060" actId="478"/>
          <ac:spMkLst>
            <pc:docMk/>
            <pc:sldMk cId="4105530838" sldId="313"/>
            <ac:spMk id="35" creationId="{E96795B1-3178-7C44-8B3D-97208479A8BB}"/>
          </ac:spMkLst>
        </pc:spChg>
        <pc:spChg chg="del mod">
          <ac:chgData name="Enric Batlle" userId="36e3243c-b0e8-4202-b32b-a380c51d3546" providerId="ADAL" clId="{B2FB2FA8-4CFB-456E-9FB3-FFC54454BA41}" dt="2023-05-09T17:57:31.456" v="2060" actId="478"/>
          <ac:spMkLst>
            <pc:docMk/>
            <pc:sldMk cId="4105530838" sldId="313"/>
            <ac:spMk id="36" creationId="{DDE4212F-7ACC-6E42-BDF4-8C24BCE62B84}"/>
          </ac:spMkLst>
        </pc:spChg>
        <pc:spChg chg="del mod">
          <ac:chgData name="Enric Batlle" userId="36e3243c-b0e8-4202-b32b-a380c51d3546" providerId="ADAL" clId="{B2FB2FA8-4CFB-456E-9FB3-FFC54454BA41}" dt="2023-05-09T17:57:31.456" v="2060" actId="478"/>
          <ac:spMkLst>
            <pc:docMk/>
            <pc:sldMk cId="4105530838" sldId="313"/>
            <ac:spMk id="40" creationId="{7D53F54E-B940-AF4D-B708-3859FCB5E45E}"/>
          </ac:spMkLst>
        </pc:spChg>
        <pc:spChg chg="mod">
          <ac:chgData name="Enric Batlle" userId="36e3243c-b0e8-4202-b32b-a380c51d3546" providerId="ADAL" clId="{B2FB2FA8-4CFB-456E-9FB3-FFC54454BA41}" dt="2023-05-09T17:53:10.999" v="1520" actId="1036"/>
          <ac:spMkLst>
            <pc:docMk/>
            <pc:sldMk cId="4105530838" sldId="313"/>
            <ac:spMk id="52" creationId="{5AB4472C-C821-F941-96AD-461153243F09}"/>
          </ac:spMkLst>
        </pc:spChg>
        <pc:spChg chg="mod">
          <ac:chgData name="Enric Batlle" userId="36e3243c-b0e8-4202-b32b-a380c51d3546" providerId="ADAL" clId="{B2FB2FA8-4CFB-456E-9FB3-FFC54454BA41}" dt="2023-05-09T18:03:05.127" v="2296" actId="6549"/>
          <ac:spMkLst>
            <pc:docMk/>
            <pc:sldMk cId="4105530838" sldId="313"/>
            <ac:spMk id="64" creationId="{5A516BE2-7789-8748-8F69-2486C229AD46}"/>
          </ac:spMkLst>
        </pc:spChg>
        <pc:spChg chg="mod">
          <ac:chgData name="Enric Batlle" userId="36e3243c-b0e8-4202-b32b-a380c51d3546" providerId="ADAL" clId="{B2FB2FA8-4CFB-456E-9FB3-FFC54454BA41}" dt="2023-05-09T17:57:43.384" v="2113" actId="1037"/>
          <ac:spMkLst>
            <pc:docMk/>
            <pc:sldMk cId="4105530838" sldId="313"/>
            <ac:spMk id="77" creationId="{AAA421BD-27D3-D14F-8F68-BB2986262B23}"/>
          </ac:spMkLst>
        </pc:spChg>
        <pc:picChg chg="del">
          <ac:chgData name="Enric Batlle" userId="36e3243c-b0e8-4202-b32b-a380c51d3546" providerId="ADAL" clId="{B2FB2FA8-4CFB-456E-9FB3-FFC54454BA41}" dt="2023-05-09T17:46:44.880" v="1251" actId="478"/>
          <ac:picMkLst>
            <pc:docMk/>
            <pc:sldMk cId="4105530838" sldId="313"/>
            <ac:picMk id="5" creationId="{68378F92-2898-E343-AD46-252D198C7D86}"/>
          </ac:picMkLst>
        </pc:picChg>
        <pc:picChg chg="mod">
          <ac:chgData name="Enric Batlle" userId="36e3243c-b0e8-4202-b32b-a380c51d3546" providerId="ADAL" clId="{B2FB2FA8-4CFB-456E-9FB3-FFC54454BA41}" dt="2023-05-09T17:53:01.982" v="1493" actId="1035"/>
          <ac:picMkLst>
            <pc:docMk/>
            <pc:sldMk cId="4105530838" sldId="313"/>
            <ac:picMk id="20" creationId="{25BDDE24-9078-AE07-38D7-2F44F84A4E9B}"/>
          </ac:picMkLst>
        </pc:picChg>
        <pc:picChg chg="add mod">
          <ac:chgData name="Enric Batlle" userId="36e3243c-b0e8-4202-b32b-a380c51d3546" providerId="ADAL" clId="{B2FB2FA8-4CFB-456E-9FB3-FFC54454BA41}" dt="2023-05-09T17:47:38.671" v="1258" actId="1076"/>
          <ac:picMkLst>
            <pc:docMk/>
            <pc:sldMk cId="4105530838" sldId="313"/>
            <ac:picMk id="21" creationId="{5EDD8136-1D65-E6EF-E33B-EBF6C08C13DB}"/>
          </ac:picMkLst>
        </pc:picChg>
        <pc:picChg chg="mod">
          <ac:chgData name="Enric Batlle" userId="36e3243c-b0e8-4202-b32b-a380c51d3546" providerId="ADAL" clId="{B2FB2FA8-4CFB-456E-9FB3-FFC54454BA41}" dt="2023-05-09T17:53:01.982" v="1493" actId="1035"/>
          <ac:picMkLst>
            <pc:docMk/>
            <pc:sldMk cId="4105530838" sldId="313"/>
            <ac:picMk id="28" creationId="{276BB01B-6A34-655B-89FE-DA0B6D0F2B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975161-3C40-D147-891A-D72115960C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C5FE4D-4055-6841-8E7E-327ACE49C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A9BE-3FDF-BE41-A507-3633C52DAD37}" type="datetimeFigureOut">
              <a:rPr lang="ca-ES" smtClean="0"/>
              <a:t>25/5/2023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E88BE7-E807-104C-8B7E-2BE2AD89A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4DA48D-7875-A347-BB11-039C16320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DC78-A15D-9A4E-9492-89DB124552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4507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2240-0CF0-2B45-83D1-EDD4FE5E379A}" type="datetimeFigureOut">
              <a:rPr lang="ca-ES" smtClean="0"/>
              <a:t>25/5/2023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E5B22-F19A-4741-BAB1-49CF69BE555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2933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1pPr>
    <a:lvl2pPr marL="268155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2pPr>
    <a:lvl3pPr marL="536310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3pPr>
    <a:lvl4pPr marL="804465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4pPr>
    <a:lvl5pPr marL="1072620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5pPr>
    <a:lvl6pPr marL="1340775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6pPr>
    <a:lvl7pPr marL="1608930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7pPr>
    <a:lvl8pPr marL="1877084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8pPr>
    <a:lvl9pPr marL="2145239" algn="l" defTabSz="536310" rtl="0" eaLnBrk="1" latinLnBrk="0" hangingPunct="1">
      <a:defRPr sz="7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9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92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3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4B6F2EA-F6FD-6D40-BB92-4F4B18E8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61120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1605320"/>
            <a:ext cx="3904620" cy="133229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50" b="1" i="0" baseline="0">
                <a:solidFill>
                  <a:srgbClr val="A1CE57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7A6ACD-29F5-6240-8874-85D4787514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06381" y="1915264"/>
            <a:ext cx="3601328" cy="297077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87C705-53E6-3046-8F61-D07F0A5F8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6247" y="152378"/>
            <a:ext cx="1382248" cy="6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4577A33-B4DA-794C-8101-090F313A53C5}"/>
              </a:ext>
            </a:extLst>
          </p:cNvPr>
          <p:cNvSpPr/>
          <p:nvPr userDrawn="1"/>
        </p:nvSpPr>
        <p:spPr>
          <a:xfrm>
            <a:off x="566" y="1059"/>
            <a:ext cx="9905435" cy="68569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2C962"/>
          </a:solidFill>
          <a:ln>
            <a:noFill/>
          </a:ln>
        </p:spPr>
        <p:txBody>
          <a:bodyPr wrap="square" lIns="0" tIns="0" rIns="0" bIns="0" rtlCol="0"/>
          <a:lstStyle/>
          <a:p>
            <a:endParaRPr sz="622">
              <a:solidFill>
                <a:srgbClr val="275996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6CB11B-C860-8F4F-B258-2A003FE15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4419" y="2696569"/>
            <a:ext cx="3577165" cy="14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4B6F2EA-F6FD-6D40-BB92-4F4B18E8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61120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1605321"/>
            <a:ext cx="3904620" cy="227410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7A6ACD-29F5-6240-8874-85D4787514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06381" y="1596445"/>
            <a:ext cx="3601328" cy="44892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AEE801-1830-384B-871D-E3E720BAA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4B6F2EA-F6FD-6D40-BB92-4F4B18E8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61120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1605320"/>
            <a:ext cx="3904620" cy="13322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7A6ACD-29F5-6240-8874-85D4787514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06380" y="1596445"/>
            <a:ext cx="708696" cy="5995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383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360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442D08-201C-914D-8F82-7536D2EBFA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73346" y="1596445"/>
            <a:ext cx="3095626" cy="60853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2859B3E-4C5A-C74F-8F9E-9E047DA4F50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606380" y="2325048"/>
            <a:ext cx="1364239" cy="5995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383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+96.000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A205681-99E8-8C45-B202-31021958F07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036174" y="2325049"/>
            <a:ext cx="2432797" cy="60853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8F1E7EC-FC56-494E-90FD-65D811C3127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06380" y="3045017"/>
            <a:ext cx="1517200" cy="5995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383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+723.000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2B98E8-D637-4848-ABA3-88C92A576FB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189134" y="3045018"/>
            <a:ext cx="2279838" cy="60853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A7019-AF5A-AA48-85B9-9C5AF2638C5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606380" y="3773620"/>
            <a:ext cx="1356955" cy="5995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383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+96.000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C28680F-45D8-044F-98D9-BF3B22188EE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021607" y="3773621"/>
            <a:ext cx="2447365" cy="60853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C8BB3DE-9ED0-AA4B-8018-4A9FA11107B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606380" y="4484955"/>
            <a:ext cx="1320537" cy="5995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383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+10 M €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07CA6E3-9B99-E94C-A4FE-25D57C56B7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985187" y="4484956"/>
            <a:ext cx="2483784" cy="60853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A3A22C3-F6FC-9E41-BC31-1F81F05C53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606380" y="5213558"/>
            <a:ext cx="1335104" cy="5995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383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+360 Tn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9267F1A-6173-C645-B9CA-CF14911A7954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992470" y="5213558"/>
            <a:ext cx="2476501" cy="60853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28F10C-0DA9-8B4D-B4EB-AECC3246AF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9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4B6F2EA-F6FD-6D40-BB92-4F4B18E8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61120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1605320"/>
            <a:ext cx="3904620" cy="13322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7A6ACD-29F5-6240-8874-85D4787514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06380" y="1525778"/>
            <a:ext cx="566925" cy="59956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925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1.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442D08-201C-914D-8F82-7536D2EBFA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193890" y="1596446"/>
            <a:ext cx="3095626" cy="37340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300" b="1" i="0" baseline="0">
                <a:solidFill>
                  <a:srgbClr val="000000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28F10C-0DA9-8B4D-B4EB-AECC3246AF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8D38155-69D7-6C47-BF1A-C83A8901D3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3890" y="1989062"/>
            <a:ext cx="3095626" cy="7757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  <a:p>
            <a:pPr lvl="0"/>
            <a:endParaRPr lang="en-GB" noProof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896C9E6-7A2F-4B4C-8F3F-7444B40DA85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606380" y="2965716"/>
            <a:ext cx="566925" cy="59956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925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2.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272DC1CD-B0EC-5544-B5CE-78EED319C42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93890" y="3036384"/>
            <a:ext cx="3095626" cy="37340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300" b="1" i="0" baseline="0">
                <a:solidFill>
                  <a:srgbClr val="000000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996936-4209-AE42-8256-6C7F33E233D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93890" y="3429001"/>
            <a:ext cx="3095626" cy="7757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  <a:p>
            <a:pPr lvl="0"/>
            <a:endParaRPr lang="en-GB" noProof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D40DE77-43A0-884E-8937-1D70D005A6F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606380" y="4510282"/>
            <a:ext cx="566925" cy="59956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925" b="1" i="0" baseline="0">
                <a:solidFill>
                  <a:srgbClr val="A2C96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3.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836ED9C-2EC6-4949-B415-90CDA122C71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193890" y="4580950"/>
            <a:ext cx="3095626" cy="37340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300" b="1" i="0" baseline="0">
                <a:solidFill>
                  <a:srgbClr val="000000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649C320-9F70-2D48-9430-A9FC8E68BE7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93890" y="4973567"/>
            <a:ext cx="3095626" cy="7757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603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9CC711-350F-F449-AF8F-D23FB97FB7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0285" y="0"/>
            <a:ext cx="4945716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0" y="1"/>
            <a:ext cx="4961120" cy="685800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825952"/>
            <a:ext cx="3904620" cy="26712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5FB3BF6-BE34-E147-9287-28AAFBF5A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319" y="3726978"/>
            <a:ext cx="3904620" cy="26278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51DF62-8AC2-8942-B21D-34E8C4965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885D7EE1-E276-274D-86F7-224F7153CD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0285" y="0"/>
            <a:ext cx="4945716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33BD2D-8771-CA4B-A205-90C4E9164605}"/>
              </a:ext>
            </a:extLst>
          </p:cNvPr>
          <p:cNvSpPr/>
          <p:nvPr userDrawn="1"/>
        </p:nvSpPr>
        <p:spPr>
          <a:xfrm>
            <a:off x="0" y="1"/>
            <a:ext cx="4961120" cy="685800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EFA544F-6678-AD43-8AC6-6F2148255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699" y="219042"/>
            <a:ext cx="1280385" cy="524322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1878B98-E5AB-194F-B7D2-AB67A10854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797" y="660329"/>
            <a:ext cx="4087577" cy="64285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09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E15DCBB-BC8B-7E4F-A1BF-9741915A4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798" y="1317590"/>
            <a:ext cx="4098344" cy="4652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67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AF4F28B-7F9A-8549-B5ED-FFC3AD68D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171" y="4550978"/>
            <a:ext cx="4063079" cy="1838676"/>
          </a:xfrm>
        </p:spPr>
        <p:txBody>
          <a:bodyPr anchor="t" anchorCtr="0">
            <a:normAutofit/>
          </a:bodyPr>
          <a:lstStyle>
            <a:lvl1pPr marL="247665" indent="-247665">
              <a:buSzPct val="75000"/>
              <a:buFontTx/>
              <a:buBlip>
                <a:blip r:embed="rId3"/>
              </a:buBlip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GB" noProof="0"/>
              <a:t>Insert text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9816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BCFAAC1-CABF-2546-9A75-E4E5002E10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0285" y="1"/>
            <a:ext cx="4945716" cy="6858000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6CB12B-F844-514E-900B-D0B0B0FD6B29}"/>
              </a:ext>
            </a:extLst>
          </p:cNvPr>
          <p:cNvSpPr/>
          <p:nvPr userDrawn="1"/>
        </p:nvSpPr>
        <p:spPr>
          <a:xfrm>
            <a:off x="0" y="1"/>
            <a:ext cx="4961120" cy="685800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31A97FC-8253-A64B-8619-305E090085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726978"/>
            <a:ext cx="3696618" cy="262787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1BDFB41-FF85-104F-8880-77AB7900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797" y="660329"/>
            <a:ext cx="3904620" cy="64285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09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9CADF44-68E7-A44D-8833-0B7268313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797" y="1317590"/>
            <a:ext cx="3904620" cy="9805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67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AA42763-6B97-E340-9462-BC2C09DF3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699" y="219042"/>
            <a:ext cx="1280385" cy="5243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739621-2C0D-6849-B54A-35A9386FE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2" y="3628906"/>
            <a:ext cx="464931" cy="5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15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BCFAAC1-CABF-2546-9A75-E4E5002E10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0285" y="1"/>
            <a:ext cx="4945716" cy="6858000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6CB12B-F844-514E-900B-D0B0B0FD6B29}"/>
              </a:ext>
            </a:extLst>
          </p:cNvPr>
          <p:cNvSpPr/>
          <p:nvPr userDrawn="1"/>
        </p:nvSpPr>
        <p:spPr>
          <a:xfrm>
            <a:off x="0" y="1"/>
            <a:ext cx="4961120" cy="685800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1BDFB41-FF85-104F-8880-77AB7900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797" y="660329"/>
            <a:ext cx="3904620" cy="64285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709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AA42763-6B97-E340-9462-BC2C09DF3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699" y="219042"/>
            <a:ext cx="1280385" cy="524322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5122C5C-A5AF-FA47-B17A-EA9DE336B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973" y="3180920"/>
            <a:ext cx="3934589" cy="3435312"/>
          </a:xfrm>
        </p:spPr>
        <p:txBody>
          <a:bodyPr anchor="t" anchorCtr="0">
            <a:normAutofit/>
          </a:bodyPr>
          <a:lstStyle>
            <a:lvl1pPr marL="247665" indent="-247665">
              <a:buFont typeface="Arial" panose="020B0604020202020204" pitchFamily="34" charset="0"/>
              <a:buChar char="•"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865794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1" y="1"/>
            <a:ext cx="9906000" cy="342261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825953"/>
            <a:ext cx="3904620" cy="21559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5FB3BF6-BE34-E147-9287-28AAFBF5A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4751" y="829328"/>
            <a:ext cx="3928980" cy="21619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C5B3EA5-DCE1-AF46-ACBE-0BB2BEC442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422611"/>
            <a:ext cx="9906000" cy="3435390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55D4EB-BA3C-374E-B230-3CD477490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C422290-6359-9444-9D62-BF9CAC0B44C8}"/>
              </a:ext>
            </a:extLst>
          </p:cNvPr>
          <p:cNvSpPr/>
          <p:nvPr userDrawn="1"/>
        </p:nvSpPr>
        <p:spPr>
          <a:xfrm>
            <a:off x="1" y="0"/>
            <a:ext cx="9906000" cy="2451274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4E68BDE-3D01-CB46-B0B1-7AA51D1858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" y="1467058"/>
            <a:ext cx="7436498" cy="4652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67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979B6CA-379C-F64F-AE2E-2640C4D57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319" y="825953"/>
            <a:ext cx="7420086" cy="6532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4A7F4A-67B6-AC4D-9065-55AB33E02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C422290-6359-9444-9D62-BF9CAC0B44C8}"/>
              </a:ext>
            </a:extLst>
          </p:cNvPr>
          <p:cNvSpPr/>
          <p:nvPr userDrawn="1"/>
        </p:nvSpPr>
        <p:spPr>
          <a:xfrm>
            <a:off x="1" y="1"/>
            <a:ext cx="9906000" cy="1752329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979B6CA-379C-F64F-AE2E-2640C4D57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319" y="825953"/>
            <a:ext cx="8008703" cy="6532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4A7F4A-67B6-AC4D-9065-55AB33E02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8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C422290-6359-9444-9D62-BF9CAC0B44C8}"/>
              </a:ext>
            </a:extLst>
          </p:cNvPr>
          <p:cNvSpPr/>
          <p:nvPr userDrawn="1"/>
        </p:nvSpPr>
        <p:spPr>
          <a:xfrm>
            <a:off x="1" y="1"/>
            <a:ext cx="9906000" cy="1752329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979B6CA-379C-F64F-AE2E-2640C4D57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319" y="825953"/>
            <a:ext cx="8008703" cy="6532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4A7F4A-67B6-AC4D-9065-55AB33E02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B897FBB-9DAC-234E-9E18-C2406A0009CA}"/>
              </a:ext>
            </a:extLst>
          </p:cNvPr>
          <p:cNvSpPr/>
          <p:nvPr userDrawn="1"/>
        </p:nvSpPr>
        <p:spPr>
          <a:xfrm>
            <a:off x="525780" y="3027009"/>
            <a:ext cx="2105721" cy="3333052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4DB59F9-DAFD-114D-933C-E014B3F81F3E}"/>
              </a:ext>
            </a:extLst>
          </p:cNvPr>
          <p:cNvSpPr/>
          <p:nvPr userDrawn="1"/>
        </p:nvSpPr>
        <p:spPr>
          <a:xfrm>
            <a:off x="2776304" y="3027009"/>
            <a:ext cx="2105721" cy="3333052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6C7E3CE-148F-AF49-955B-53E3A01D51F6}"/>
              </a:ext>
            </a:extLst>
          </p:cNvPr>
          <p:cNvSpPr/>
          <p:nvPr userDrawn="1"/>
        </p:nvSpPr>
        <p:spPr>
          <a:xfrm>
            <a:off x="5023975" y="3027009"/>
            <a:ext cx="2105721" cy="3333052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5F20E9-B733-FF4F-BE32-F053CE0A337D}"/>
              </a:ext>
            </a:extLst>
          </p:cNvPr>
          <p:cNvSpPr/>
          <p:nvPr userDrawn="1"/>
        </p:nvSpPr>
        <p:spPr>
          <a:xfrm>
            <a:off x="7274499" y="3027009"/>
            <a:ext cx="2105721" cy="3333052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9108F5E-6F89-E04A-AD30-5A3FBDA93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251" y="2205982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1.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4468BD2C-EDA2-4643-AB58-0B31F8FB9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573" y="3190569"/>
            <a:ext cx="1643728" cy="65196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56775BF-3A57-394A-8CD5-9CE38E79E3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573" y="3898342"/>
            <a:ext cx="1643728" cy="5537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5FD06F5-AF04-7748-B97E-4AE9BAAFE9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2784" y="3190569"/>
            <a:ext cx="1643728" cy="65196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A1D2125-E3E5-9C41-81C8-8C0E84450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2784" y="3898342"/>
            <a:ext cx="1643728" cy="5537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9474179E-1CEB-204B-8C7E-EF418DE7F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5035" y="3190569"/>
            <a:ext cx="1643728" cy="65196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1F35DBD8-8499-8C44-95F3-1EA4B83525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5035" y="3898342"/>
            <a:ext cx="1643728" cy="5537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151253C-2CB8-114A-A10D-0B0FC22E7F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88283" y="3190569"/>
            <a:ext cx="1643728" cy="65196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0B6BA10-51CE-F647-A480-8DD9DD5DA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8283" y="3898342"/>
            <a:ext cx="1643728" cy="5537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4B9A921-CDF6-DB47-BA10-9FE80A4D28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2849" y="2205982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2.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A7A016E-800A-FE40-A47C-A4DEE7CCD6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9860" y="2205982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3.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AF0F491A-D789-CE40-AF6C-F159CF83E4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5967" y="2205982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64032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C422290-6359-9444-9D62-BF9CAC0B44C8}"/>
              </a:ext>
            </a:extLst>
          </p:cNvPr>
          <p:cNvSpPr/>
          <p:nvPr userDrawn="1"/>
        </p:nvSpPr>
        <p:spPr>
          <a:xfrm>
            <a:off x="1" y="1"/>
            <a:ext cx="9906000" cy="1752329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979B6CA-379C-F64F-AE2E-2640C4D57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319" y="825953"/>
            <a:ext cx="8008703" cy="6532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4A7F4A-67B6-AC4D-9065-55AB33E02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13C7A348-B080-0B42-9264-CABD4BFF7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749018"/>
            <a:ext cx="9906000" cy="5108983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4419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0" y="1"/>
            <a:ext cx="4961120" cy="685800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825953"/>
            <a:ext cx="3904620" cy="509094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053332-8AFC-CB4A-BF15-B5E92DF8F4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7321" y="1727724"/>
            <a:ext cx="3659541" cy="86033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517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886B8FE-78BE-C747-9FDB-DA96DFED16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507321" y="3697419"/>
            <a:ext cx="3659541" cy="9066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517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D65B265-C8EF-3342-A24D-8CBDA87119F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507321" y="5726046"/>
            <a:ext cx="3659541" cy="87877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517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2F47E4F-AF3F-9346-8D95-D6458D99D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4735" y="799977"/>
            <a:ext cx="1940160" cy="7945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0C3161-F917-A643-AE97-874DF8037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4735" y="4820245"/>
            <a:ext cx="1940160" cy="7945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185DFE4-5255-E54D-91D7-78E0004979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94735" y="2808070"/>
            <a:ext cx="1940160" cy="7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8CAEBBF0-C5F7-6D46-A17E-994B7E2AB9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945716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825953"/>
            <a:ext cx="3904620" cy="509094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82E8B28-95CD-084C-B616-4E7B0D2A6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77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AC5073A3-5FC6-A349-83B4-3D696BD4E032}"/>
              </a:ext>
            </a:extLst>
          </p:cNvPr>
          <p:cNvGrpSpPr/>
          <p:nvPr userDrawn="1"/>
        </p:nvGrpSpPr>
        <p:grpSpPr>
          <a:xfrm>
            <a:off x="525781" y="1931665"/>
            <a:ext cx="8854440" cy="4425950"/>
            <a:chOff x="970671" y="2644727"/>
            <a:chExt cx="16346658" cy="6893168"/>
          </a:xfrm>
          <a:solidFill>
            <a:srgbClr val="A2C962"/>
          </a:solidFill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1EF8284-0B20-2340-BD61-AA0F2100D1E0}"/>
                </a:ext>
              </a:extLst>
            </p:cNvPr>
            <p:cNvSpPr/>
            <p:nvPr userDrawn="1"/>
          </p:nvSpPr>
          <p:spPr>
            <a:xfrm>
              <a:off x="970671" y="2644727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0DA9D6D-3A18-5F49-9C7F-02EFF54BB2BF}"/>
                </a:ext>
              </a:extLst>
            </p:cNvPr>
            <p:cNvSpPr/>
            <p:nvPr userDrawn="1"/>
          </p:nvSpPr>
          <p:spPr>
            <a:xfrm>
              <a:off x="6487424" y="2644727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B8195F1-DB40-A541-8982-F8E66E93B7B9}"/>
                </a:ext>
              </a:extLst>
            </p:cNvPr>
            <p:cNvSpPr/>
            <p:nvPr userDrawn="1"/>
          </p:nvSpPr>
          <p:spPr>
            <a:xfrm>
              <a:off x="11974255" y="2644727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CB0ECD7-6736-6B40-95A9-8FBE86C5AA6D}"/>
                </a:ext>
              </a:extLst>
            </p:cNvPr>
            <p:cNvSpPr/>
            <p:nvPr userDrawn="1"/>
          </p:nvSpPr>
          <p:spPr>
            <a:xfrm>
              <a:off x="970671" y="4999743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522A45D-328A-B643-8DD8-6EFD9C63DEBF}"/>
                </a:ext>
              </a:extLst>
            </p:cNvPr>
            <p:cNvSpPr/>
            <p:nvPr userDrawn="1"/>
          </p:nvSpPr>
          <p:spPr>
            <a:xfrm>
              <a:off x="6487424" y="4999743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3E0A41A-60B7-E64D-974A-5E0E259C139B}"/>
                </a:ext>
              </a:extLst>
            </p:cNvPr>
            <p:cNvSpPr/>
            <p:nvPr userDrawn="1"/>
          </p:nvSpPr>
          <p:spPr>
            <a:xfrm>
              <a:off x="11974255" y="4999743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38A6E89-3D58-5A46-9B7C-6CD2638EE978}"/>
                </a:ext>
              </a:extLst>
            </p:cNvPr>
            <p:cNvSpPr/>
            <p:nvPr userDrawn="1"/>
          </p:nvSpPr>
          <p:spPr>
            <a:xfrm>
              <a:off x="970671" y="7354759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92A0E68-3257-6A4D-A732-5223F7BD8657}"/>
                </a:ext>
              </a:extLst>
            </p:cNvPr>
            <p:cNvSpPr/>
            <p:nvPr userDrawn="1"/>
          </p:nvSpPr>
          <p:spPr>
            <a:xfrm>
              <a:off x="6487424" y="7354759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4B9588CD-0D18-4545-8DB5-B313D22C0579}"/>
                </a:ext>
              </a:extLst>
            </p:cNvPr>
            <p:cNvSpPr/>
            <p:nvPr userDrawn="1"/>
          </p:nvSpPr>
          <p:spPr>
            <a:xfrm>
              <a:off x="11974255" y="7354759"/>
              <a:ext cx="5343074" cy="2183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</p:grp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F776C07-0570-4B47-ACDB-D65FED66E4D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2251" y="1382572"/>
            <a:ext cx="8897970" cy="43656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7D41A95-F3F4-FF45-8B90-D928FC876C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572" y="2095225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A9F7FDC1-D3A2-B241-8643-22EADE27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3865" y="2095225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3D440281-CB22-6E48-88F9-CCE4B12AF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195" y="2095225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EA9F2478-975E-5E40-8458-B4E0A9CE70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572" y="3591749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D29C8791-0C20-7A41-8197-670B7E3C37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3865" y="3591749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6A617018-634C-BA4F-9618-769615CF9A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195" y="3591749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896AEBC0-4640-2843-801B-C298CA760B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572" y="5099551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97E36C77-56CC-024F-8AE0-37E9009487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3865" y="5099551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5E1D785B-0BBD-344F-AC4A-E1AA1C05D5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195" y="5099551"/>
            <a:ext cx="2428589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83F6294-B6C8-EE46-9C2D-864CF6E21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822" y="399989"/>
            <a:ext cx="1656160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5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anchor="t" anchorCtr="0">
            <a:normAutofit/>
          </a:bodyPr>
          <a:lstStyle>
            <a:lvl1pPr marL="247665" indent="-247665">
              <a:buFont typeface="Arial" panose="020B0604020202020204" pitchFamily="34" charset="0"/>
              <a:buChar char="•"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9024F9-713D-D340-AA0A-96F830F85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8226" y="399989"/>
            <a:ext cx="1656160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61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anchor="t" anchorCtr="0">
            <a:normAutofit/>
          </a:bodyPr>
          <a:lstStyle>
            <a:lvl1pPr marL="247665" indent="-247665">
              <a:buFont typeface="Courier New" panose="02070309020205020404" pitchFamily="49" charset="0"/>
              <a:buChar char="o"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9024F9-713D-D340-AA0A-96F830F85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8226" y="399989"/>
            <a:ext cx="1656160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3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9024F9-713D-D340-AA0A-96F830F85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8226" y="399989"/>
            <a:ext cx="1656160" cy="678204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130B1C-9BD7-D04A-80D6-796C178CE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1251" y="2990858"/>
            <a:ext cx="5447312" cy="3457075"/>
          </a:xfrm>
        </p:spPr>
        <p:txBody>
          <a:bodyPr anchor="t" anchorCtr="0">
            <a:normAutofit/>
          </a:bodyPr>
          <a:lstStyle>
            <a:lvl1pPr marL="247665" indent="-247665">
              <a:buSzPct val="75000"/>
              <a:buFontTx/>
              <a:buBlip>
                <a:blip r:embed="rId3"/>
              </a:buBlip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GB" noProof="0"/>
              <a:t>Insert text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7315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wrap="square" lIns="90000" rIns="90000" anchor="t" anchorCtr="0">
            <a:normAutofit/>
          </a:bodyPr>
          <a:lstStyle>
            <a:lvl1pPr marL="309582" indent="-309582">
              <a:buSzPct val="73000"/>
              <a:buFont typeface="+mj-lt"/>
              <a:buAutoNum type="romanUcPeriod"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BCE86D-8393-784E-A6E1-A6A2AD775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8226" y="399989"/>
            <a:ext cx="1656160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70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wrap="square" lIns="90000" rIns="90000" anchor="t" anchorCtr="0">
            <a:normAutofit/>
          </a:bodyPr>
          <a:lstStyle>
            <a:lvl1pPr marL="309582" indent="-309582">
              <a:buFontTx/>
              <a:buBlip>
                <a:blip r:embed="rId2"/>
              </a:buBlip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79EF24-2887-8C47-BDEA-AD38D7ED1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226" y="399989"/>
            <a:ext cx="1656160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8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wrap="square" lIns="90000" rIns="90000" anchor="t" anchorCtr="0">
            <a:normAutofit/>
          </a:bodyPr>
          <a:lstStyle>
            <a:lvl1pPr marL="309582" indent="-309582">
              <a:buFontTx/>
              <a:buBlip>
                <a:blip r:embed="rId2"/>
              </a:buBlip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BA0DCE-904F-2F46-AB61-1020E39A0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226" y="399989"/>
            <a:ext cx="1656160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38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3B3BA3E-30B4-214B-B730-46DEDA0F76AB}"/>
              </a:ext>
            </a:extLst>
          </p:cNvPr>
          <p:cNvGrpSpPr/>
          <p:nvPr userDrawn="1"/>
        </p:nvGrpSpPr>
        <p:grpSpPr>
          <a:xfrm>
            <a:off x="525781" y="1931665"/>
            <a:ext cx="8854440" cy="4425950"/>
            <a:chOff x="970671" y="2897945"/>
            <a:chExt cx="10859827" cy="6639950"/>
          </a:xfrm>
          <a:solidFill>
            <a:srgbClr val="A2C962"/>
          </a:solidFill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1EF8284-0B20-2340-BD61-AA0F2100D1E0}"/>
                </a:ext>
              </a:extLst>
            </p:cNvPr>
            <p:cNvSpPr/>
            <p:nvPr userDrawn="1"/>
          </p:nvSpPr>
          <p:spPr>
            <a:xfrm>
              <a:off x="970671" y="2897945"/>
              <a:ext cx="5343074" cy="2102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0DA9D6D-3A18-5F49-9C7F-02EFF54BB2BF}"/>
                </a:ext>
              </a:extLst>
            </p:cNvPr>
            <p:cNvSpPr/>
            <p:nvPr userDrawn="1"/>
          </p:nvSpPr>
          <p:spPr>
            <a:xfrm>
              <a:off x="6487424" y="2897945"/>
              <a:ext cx="5343074" cy="2102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CB0ECD7-6736-6B40-95A9-8FBE86C5AA6D}"/>
                </a:ext>
              </a:extLst>
            </p:cNvPr>
            <p:cNvSpPr/>
            <p:nvPr userDrawn="1"/>
          </p:nvSpPr>
          <p:spPr>
            <a:xfrm>
              <a:off x="970671" y="5166450"/>
              <a:ext cx="5343074" cy="2102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522A45D-328A-B643-8DD8-6EFD9C63DEBF}"/>
                </a:ext>
              </a:extLst>
            </p:cNvPr>
            <p:cNvSpPr/>
            <p:nvPr userDrawn="1"/>
          </p:nvSpPr>
          <p:spPr>
            <a:xfrm>
              <a:off x="6487424" y="5166450"/>
              <a:ext cx="5343074" cy="2102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38A6E89-3D58-5A46-9B7C-6CD2638EE978}"/>
                </a:ext>
              </a:extLst>
            </p:cNvPr>
            <p:cNvSpPr/>
            <p:nvPr userDrawn="1"/>
          </p:nvSpPr>
          <p:spPr>
            <a:xfrm>
              <a:off x="970671" y="7434956"/>
              <a:ext cx="5343074" cy="2102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92A0E68-3257-6A4D-A732-5223F7BD8657}"/>
                </a:ext>
              </a:extLst>
            </p:cNvPr>
            <p:cNvSpPr/>
            <p:nvPr userDrawn="1"/>
          </p:nvSpPr>
          <p:spPr>
            <a:xfrm>
              <a:off x="6487424" y="7434956"/>
              <a:ext cx="5343074" cy="2102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22"/>
            </a:p>
          </p:txBody>
        </p:sp>
      </p:grp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F776C07-0570-4B47-ACDB-D65FED66E4D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2251" y="1382572"/>
            <a:ext cx="8897970" cy="43656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7D41A95-F3F4-FF45-8B90-D928FC876C1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56572" y="2095225"/>
            <a:ext cx="3914487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EA9F2478-975E-5E40-8458-B4E0A9CE700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56572" y="3591749"/>
            <a:ext cx="3914487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896AEBC0-4640-2843-801B-C298CA760B0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6572" y="5099551"/>
            <a:ext cx="3914487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E0DE2DC5-3E87-F742-8A73-460DCF5795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3652" y="2095225"/>
            <a:ext cx="3914487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BC02F65A-A290-5D4B-AC28-24DC84E005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3652" y="3591749"/>
            <a:ext cx="3914487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A4811399-CB48-4D44-ABA3-AA2A6B6054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3652" y="5099551"/>
            <a:ext cx="3914487" cy="112109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8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82BF67C-289D-0844-98E5-4F8FC5605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9822" y="399989"/>
            <a:ext cx="1656159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anchor="t" anchorCtr="0">
            <a:normAutofit/>
          </a:bodyPr>
          <a:lstStyle>
            <a:lvl1pPr marL="247665" indent="-247665">
              <a:buFont typeface="Arial" panose="020B0604020202020204" pitchFamily="34" charset="0"/>
              <a:buChar char="•"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79CC8A49-9D1F-6040-9750-E4CB06ECA4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A848C1-128B-FB46-9098-308D2AB7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0489" y="399989"/>
            <a:ext cx="1656159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6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anchor="t" anchorCtr="0">
            <a:normAutofit/>
          </a:bodyPr>
          <a:lstStyle>
            <a:lvl1pPr marL="247665" indent="-247665">
              <a:buFont typeface="Courier New" panose="02070309020205020404" pitchFamily="49" charset="0"/>
              <a:buChar char="o"/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79CC8A49-9D1F-6040-9750-E4CB06ECA4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A848C1-128B-FB46-9098-308D2AB7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0489" y="399989"/>
            <a:ext cx="1656159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4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3368043" y="2569303"/>
            <a:ext cx="6537958" cy="4288698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1251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DE7054E-5287-934A-B4D2-365BE4417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1251" y="2995419"/>
            <a:ext cx="5438489" cy="3446591"/>
          </a:xfrm>
        </p:spPr>
        <p:txBody>
          <a:bodyPr anchor="t" anchorCtr="0">
            <a:normAutofit/>
          </a:bodyPr>
          <a:lstStyle>
            <a:lvl1pPr marL="247665" indent="-247665">
              <a:buSzPct val="75000"/>
              <a:buFontTx/>
              <a:buBlip>
                <a:blip r:embed="rId2"/>
              </a:buBlip>
              <a:defRPr sz="1463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GB" noProof="0"/>
              <a:t>Insert text</a:t>
            </a:r>
          </a:p>
          <a:p>
            <a:pPr marL="247665" marR="0" lvl="0" indent="-247665" algn="l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GB" noProof="0"/>
              <a:t>Insert text</a:t>
            </a:r>
          </a:p>
          <a:p>
            <a:pPr lvl="0"/>
            <a:endParaRPr lang="en-GB" noProof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79CC8A49-9D1F-6040-9750-E4CB06ECA4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70362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A848C1-128B-FB46-9098-308D2AB78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00489" y="399989"/>
            <a:ext cx="1656159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64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835AB5A-32BF-F548-9E9C-B0726B46455D}"/>
              </a:ext>
            </a:extLst>
          </p:cNvPr>
          <p:cNvSpPr/>
          <p:nvPr userDrawn="1"/>
        </p:nvSpPr>
        <p:spPr>
          <a:xfrm>
            <a:off x="1" y="1"/>
            <a:ext cx="6537958" cy="2576285"/>
          </a:xfrm>
          <a:prstGeom prst="rect">
            <a:avLst/>
          </a:prstGeom>
          <a:solidFill>
            <a:srgbClr val="55555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6738" y="0"/>
            <a:ext cx="3369264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210" y="1380178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79AF513D-2E3B-8D46-9726-E80BEA90B3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979497"/>
            <a:ext cx="5455920" cy="4782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6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44B732-3D0A-E04E-BCD1-897A30FC2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9822" y="397596"/>
            <a:ext cx="1656159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81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835AB5A-32BF-F548-9E9C-B0726B46455D}"/>
              </a:ext>
            </a:extLst>
          </p:cNvPr>
          <p:cNvSpPr/>
          <p:nvPr userDrawn="1"/>
        </p:nvSpPr>
        <p:spPr>
          <a:xfrm>
            <a:off x="1" y="2394"/>
            <a:ext cx="6537958" cy="2576285"/>
          </a:xfrm>
          <a:prstGeom prst="rect">
            <a:avLst/>
          </a:prstGeom>
          <a:solidFill>
            <a:srgbClr val="55555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6B8E4EC-3073-E54D-BBA9-65DABB73C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6738" y="0"/>
            <a:ext cx="3369264" cy="6856941"/>
          </a:xfrm>
        </p:spPr>
        <p:txBody>
          <a:bodyPr>
            <a:normAutofit/>
          </a:bodyPr>
          <a:lstStyle>
            <a:lvl1pPr marL="0" indent="0"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111A5AC8-8576-D54B-BA94-E131FF475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210" y="1382572"/>
            <a:ext cx="5438490" cy="8210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33" b="0" i="0" baseline="0">
                <a:solidFill>
                  <a:srgbClr val="000000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6D8113-1EA3-8249-875D-08A54F25714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0" y="2584585"/>
            <a:ext cx="6528217" cy="427341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083" b="0" i="0" baseline="0">
                <a:solidFill>
                  <a:srgbClr val="000000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DE149-9FE8-514D-A561-542E14626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9822" y="399989"/>
            <a:ext cx="1656159" cy="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8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4577A33-B4DA-794C-8101-090F313A53C5}"/>
              </a:ext>
            </a:extLst>
          </p:cNvPr>
          <p:cNvSpPr/>
          <p:nvPr userDrawn="1"/>
        </p:nvSpPr>
        <p:spPr>
          <a:xfrm>
            <a:off x="566" y="0"/>
            <a:ext cx="9905435" cy="68569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2C962"/>
          </a:solidFill>
        </p:spPr>
        <p:txBody>
          <a:bodyPr wrap="square" lIns="0" tIns="0" rIns="0" bIns="0" rtlCol="0"/>
          <a:lstStyle/>
          <a:p>
            <a:endParaRPr sz="622">
              <a:solidFill>
                <a:srgbClr val="275996"/>
              </a:solidFill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B14CF9C-E104-4C42-B485-EB4C4A1B2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7170" y="2172869"/>
            <a:ext cx="7271661" cy="251226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354360-6F0F-044D-AB77-D894C55F6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1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4577A33-B4DA-794C-8101-090F313A53C5}"/>
              </a:ext>
            </a:extLst>
          </p:cNvPr>
          <p:cNvSpPr/>
          <p:nvPr userDrawn="1"/>
        </p:nvSpPr>
        <p:spPr>
          <a:xfrm>
            <a:off x="566" y="0"/>
            <a:ext cx="9905435" cy="68569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2C962"/>
          </a:solidFill>
        </p:spPr>
        <p:txBody>
          <a:bodyPr wrap="square" lIns="0" tIns="0" rIns="0" bIns="0" rtlCol="0"/>
          <a:lstStyle/>
          <a:p>
            <a:endParaRPr sz="622">
              <a:solidFill>
                <a:srgbClr val="275996"/>
              </a:solidFill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B14CF9C-E104-4C42-B485-EB4C4A1B2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7170" y="2172869"/>
            <a:ext cx="7271661" cy="251226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D1160B-2A2F-964D-82F1-A5910253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92518" y="5590314"/>
            <a:ext cx="1720965" cy="7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30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4577A33-B4DA-794C-8101-090F313A53C5}"/>
              </a:ext>
            </a:extLst>
          </p:cNvPr>
          <p:cNvSpPr/>
          <p:nvPr userDrawn="1"/>
        </p:nvSpPr>
        <p:spPr>
          <a:xfrm>
            <a:off x="566" y="0"/>
            <a:ext cx="9905435" cy="68569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2C962"/>
          </a:solidFill>
          <a:ln>
            <a:noFill/>
          </a:ln>
        </p:spPr>
        <p:txBody>
          <a:bodyPr wrap="square" lIns="0" tIns="0" rIns="0" bIns="0" rtlCol="0"/>
          <a:lstStyle/>
          <a:p>
            <a:endParaRPr sz="622">
              <a:solidFill>
                <a:srgbClr val="275996"/>
              </a:solidFill>
            </a:endParaRP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5FAC3B46-E9FB-2545-9F04-E0FCDBA0F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7170" y="2716737"/>
            <a:ext cx="7271661" cy="83715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E05B1DA-D36B-7442-AB92-05D7C911B6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170" y="3588884"/>
            <a:ext cx="7271661" cy="5463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25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marL="0" marR="0" lvl="0" indent="0" algn="ctr" defTabSz="742996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subtitle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20E9C-28DE-AB48-9A8C-2636CAD8F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28700" y="219042"/>
            <a:ext cx="1280386" cy="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19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820FD-0F35-4F4E-A5B1-9EECBEA7FE41}"/>
              </a:ext>
            </a:extLst>
          </p:cNvPr>
          <p:cNvSpPr/>
          <p:nvPr userDrawn="1"/>
        </p:nvSpPr>
        <p:spPr>
          <a:xfrm>
            <a:off x="1" y="1"/>
            <a:ext cx="9906000" cy="6857999"/>
          </a:xfrm>
          <a:prstGeom prst="rect">
            <a:avLst/>
          </a:prstGeom>
          <a:solidFill>
            <a:srgbClr val="55555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E26301-248D-8E4B-9189-2A12F512C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319" y="825953"/>
            <a:ext cx="7332621" cy="71187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950" b="1" i="0" baseline="0">
                <a:solidFill>
                  <a:srgbClr val="000000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DB9D8E-1689-224A-AD4F-82F2F593FB0A}"/>
              </a:ext>
            </a:extLst>
          </p:cNvPr>
          <p:cNvSpPr/>
          <p:nvPr userDrawn="1"/>
        </p:nvSpPr>
        <p:spPr>
          <a:xfrm>
            <a:off x="0" y="1828518"/>
            <a:ext cx="8465820" cy="502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D3729A-D0DE-F540-AA73-051D1A4F66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4833" y="2141836"/>
            <a:ext cx="7329487" cy="4412697"/>
          </a:xfrm>
        </p:spPr>
        <p:txBody>
          <a:bodyPr>
            <a:normAutofit/>
          </a:bodyPr>
          <a:lstStyle>
            <a:lvl1pPr marL="0" indent="0" algn="just">
              <a:buFont typeface="Wingdings" panose="05000000000000000000" pitchFamily="2" charset="2"/>
              <a:buNone/>
              <a:defRPr sz="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1079" indent="-185749">
              <a:buFont typeface="Courier New" panose="02070309020205020404" pitchFamily="49" charset="0"/>
              <a:buChar char="o"/>
              <a:defRPr sz="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7E85E1-4B47-744A-90F6-712B72751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0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1EF8284-0B20-2340-BD61-AA0F2100D1E0}"/>
              </a:ext>
            </a:extLst>
          </p:cNvPr>
          <p:cNvSpPr/>
          <p:nvPr userDrawn="1"/>
        </p:nvSpPr>
        <p:spPr>
          <a:xfrm>
            <a:off x="525780" y="1931665"/>
            <a:ext cx="2105721" cy="442595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DAFCFCF-5B4B-714D-8A9D-F749B20887C0}"/>
              </a:ext>
            </a:extLst>
          </p:cNvPr>
          <p:cNvSpPr/>
          <p:nvPr userDrawn="1"/>
        </p:nvSpPr>
        <p:spPr>
          <a:xfrm>
            <a:off x="2776304" y="1931665"/>
            <a:ext cx="2105721" cy="442595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CE8060E-E017-6B4C-A703-5C0CED6507A0}"/>
              </a:ext>
            </a:extLst>
          </p:cNvPr>
          <p:cNvSpPr/>
          <p:nvPr userDrawn="1"/>
        </p:nvSpPr>
        <p:spPr>
          <a:xfrm>
            <a:off x="5023975" y="1931665"/>
            <a:ext cx="2105721" cy="442595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226062D-D807-B54C-BC3E-5726794FB65F}"/>
              </a:ext>
            </a:extLst>
          </p:cNvPr>
          <p:cNvSpPr/>
          <p:nvPr userDrawn="1"/>
        </p:nvSpPr>
        <p:spPr>
          <a:xfrm>
            <a:off x="7274499" y="1931665"/>
            <a:ext cx="2105721" cy="4425950"/>
          </a:xfrm>
          <a:prstGeom prst="rect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22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F776C07-0570-4B47-ACDB-D65FED66E4D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2251" y="1110639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1.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7D41A95-F3F4-FF45-8B90-D928FC876C1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56573" y="2095225"/>
            <a:ext cx="1643728" cy="112109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E1FC4ACA-F178-BA4A-BCE0-B652ECCD513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6573" y="3333004"/>
            <a:ext cx="1643728" cy="2799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409234B9-8B5A-6948-9F0B-78F74F31686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02784" y="2095225"/>
            <a:ext cx="1643728" cy="112109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03C796F0-0EEA-F846-9EA5-0FEEA06F5A47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002784" y="3333004"/>
            <a:ext cx="1643728" cy="2799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709DBA6F-9056-DE42-8B43-7239DDD962B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65035" y="2095225"/>
            <a:ext cx="1643728" cy="112109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E38C8CB1-FDCC-D94D-8258-5E4818D1961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265035" y="3333004"/>
            <a:ext cx="1643728" cy="2799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12F0CFA2-E3AF-964D-A05D-0FC9F68A0CB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488283" y="2095225"/>
            <a:ext cx="1643728" cy="112109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 baseline="0">
                <a:solidFill>
                  <a:schemeClr val="bg1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8FA23B88-8EFE-4F4F-9E74-BF656B9E976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488283" y="3333004"/>
            <a:ext cx="1643728" cy="2799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29" b="0" i="0" baseline="0">
                <a:solidFill>
                  <a:schemeClr val="bg1"/>
                </a:solidFill>
                <a:latin typeface="Montserrat Ligh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D1EE4A06-77AD-D849-8BE0-E1C4E529D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32849" y="1110639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2.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id="{828B5E7F-7B91-0841-BC51-5EE0E631D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9860" y="1110639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3.</a:t>
            </a:r>
          </a:p>
        </p:txBody>
      </p:sp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34243FCE-9D5D-A642-9182-D2C699026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5967" y="1110639"/>
            <a:ext cx="630270" cy="642863"/>
          </a:xfrm>
        </p:spPr>
        <p:txBody>
          <a:bodyPr anchor="t" anchorCtr="0">
            <a:noAutofit/>
          </a:bodyPr>
          <a:lstStyle>
            <a:lvl1pPr marL="0" indent="0">
              <a:buNone/>
              <a:defRPr sz="3792" b="1" i="0" baseline="0">
                <a:solidFill>
                  <a:srgbClr val="A2C962"/>
                </a:solidFill>
                <a:latin typeface="Montserrat SemiBold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4.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8503F17-54D0-8047-8732-1363C20B9C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700" y="219042"/>
            <a:ext cx="1280386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4577A33-B4DA-794C-8101-090F313A53C5}"/>
              </a:ext>
            </a:extLst>
          </p:cNvPr>
          <p:cNvSpPr/>
          <p:nvPr userDrawn="1"/>
        </p:nvSpPr>
        <p:spPr>
          <a:xfrm>
            <a:off x="566" y="1059"/>
            <a:ext cx="9905435" cy="68569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2C962"/>
          </a:solidFill>
          <a:ln>
            <a:noFill/>
          </a:ln>
        </p:spPr>
        <p:txBody>
          <a:bodyPr wrap="square" lIns="0" tIns="0" rIns="0" bIns="0" rtlCol="0"/>
          <a:lstStyle/>
          <a:p>
            <a:endParaRPr sz="622">
              <a:solidFill>
                <a:srgbClr val="275996"/>
              </a:solidFill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B14CF9C-E104-4C42-B485-EB4C4A1B2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7170" y="2172869"/>
            <a:ext cx="7271661" cy="251226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792" b="1" i="0" baseline="0">
                <a:solidFill>
                  <a:schemeClr val="bg1"/>
                </a:solidFill>
                <a:latin typeface="Montserrat" pitchFamily="2" charset="77"/>
                <a:cs typeface="Frank Ruhl Libre Black" pitchFamily="2" charset="-79"/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DE2CCE-B925-FB41-87CE-3822BA97E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517" y="5590313"/>
            <a:ext cx="1720967" cy="7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6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2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38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8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97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9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FB53-E73A-F34F-987B-3D42B91CAF69}" type="datetimeFigureOut">
              <a:rPr lang="es-ES" smtClean="0"/>
              <a:t>25/05/2023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BEA3-2C6D-A04E-8B7D-33E34D3C5C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83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673" r:id="rId12"/>
    <p:sldLayoutId id="2147483672" r:id="rId13"/>
    <p:sldLayoutId id="2147483674" r:id="rId14"/>
    <p:sldLayoutId id="2147483688" r:id="rId15"/>
    <p:sldLayoutId id="2147483705" r:id="rId16"/>
    <p:sldLayoutId id="2147483675" r:id="rId17"/>
    <p:sldLayoutId id="2147483699" r:id="rId18"/>
    <p:sldLayoutId id="2147483700" r:id="rId19"/>
    <p:sldLayoutId id="2147483706" r:id="rId20"/>
    <p:sldLayoutId id="2147483676" r:id="rId21"/>
    <p:sldLayoutId id="2147483693" r:id="rId22"/>
    <p:sldLayoutId id="2147483701" r:id="rId23"/>
    <p:sldLayoutId id="2147483703" r:id="rId24"/>
    <p:sldLayoutId id="2147483702" r:id="rId25"/>
    <p:sldLayoutId id="2147483677" r:id="rId26"/>
    <p:sldLayoutId id="2147483704" r:id="rId27"/>
    <p:sldLayoutId id="2147483678" r:id="rId28"/>
    <p:sldLayoutId id="2147483680" r:id="rId29"/>
    <p:sldLayoutId id="2147483695" r:id="rId30"/>
    <p:sldLayoutId id="2147483694" r:id="rId31"/>
    <p:sldLayoutId id="2147483690" r:id="rId32"/>
    <p:sldLayoutId id="2147483691" r:id="rId33"/>
    <p:sldLayoutId id="2147483692" r:id="rId34"/>
    <p:sldLayoutId id="2147483679" r:id="rId35"/>
    <p:sldLayoutId id="2147483681" r:id="rId36"/>
    <p:sldLayoutId id="2147483697" r:id="rId37"/>
    <p:sldLayoutId id="2147483696" r:id="rId38"/>
    <p:sldLayoutId id="2147483682" r:id="rId39"/>
    <p:sldLayoutId id="2147483689" r:id="rId40"/>
    <p:sldLayoutId id="2147483683" r:id="rId41"/>
    <p:sldLayoutId id="2147483698" r:id="rId42"/>
    <p:sldLayoutId id="2147483684" r:id="rId43"/>
    <p:sldLayoutId id="2147483687" r:id="rId44"/>
    <p:sldLayoutId id="2147483686" r:id="rId45"/>
    <p:sldLayoutId id="2147483685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61">
            <a:extLst>
              <a:ext uri="{FF2B5EF4-FFF2-40B4-BE49-F238E27FC236}">
                <a16:creationId xmlns:a16="http://schemas.microsoft.com/office/drawing/2014/main" id="{DA964085-E86C-F7A9-EA27-788CDCDC4B09}"/>
              </a:ext>
            </a:extLst>
          </p:cNvPr>
          <p:cNvSpPr/>
          <p:nvPr/>
        </p:nvSpPr>
        <p:spPr>
          <a:xfrm>
            <a:off x="445495" y="5192652"/>
            <a:ext cx="5557427" cy="923779"/>
          </a:xfrm>
          <a:prstGeom prst="roundRect">
            <a:avLst/>
          </a:prstGeom>
          <a:solidFill>
            <a:srgbClr val="417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192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6DF1F5-CB1D-164F-9482-9158A3797C3D}"/>
              </a:ext>
            </a:extLst>
          </p:cNvPr>
          <p:cNvSpPr/>
          <p:nvPr/>
        </p:nvSpPr>
        <p:spPr>
          <a:xfrm>
            <a:off x="0" y="-4035"/>
            <a:ext cx="9906000" cy="862505"/>
          </a:xfrm>
          <a:prstGeom prst="rect">
            <a:avLst/>
          </a:prstGeom>
          <a:solidFill>
            <a:srgbClr val="55555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57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1DC97D-DD8D-9244-8AEC-598E2D916F73}"/>
              </a:ext>
            </a:extLst>
          </p:cNvPr>
          <p:cNvSpPr txBox="1"/>
          <p:nvPr/>
        </p:nvSpPr>
        <p:spPr>
          <a:xfrm>
            <a:off x="506923" y="206935"/>
            <a:ext cx="4953000" cy="4590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350" b="1" dirty="0">
                <a:latin typeface="Montserrat"/>
              </a:rPr>
              <a:t>INS </a:t>
            </a:r>
            <a:r>
              <a:rPr lang="ca-ES" sz="2350" b="1" dirty="0" err="1">
                <a:latin typeface="Montserrat"/>
              </a:rPr>
              <a:t>Moianés</a:t>
            </a:r>
            <a:endParaRPr lang="en-US" dirty="0" err="1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C9CB1-46A7-AF4C-B02C-034C1CCC451A}"/>
              </a:ext>
            </a:extLst>
          </p:cNvPr>
          <p:cNvSpPr txBox="1"/>
          <p:nvPr/>
        </p:nvSpPr>
        <p:spPr>
          <a:xfrm>
            <a:off x="408603" y="1305645"/>
            <a:ext cx="5835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600" b="1" dirty="0">
                <a:solidFill>
                  <a:srgbClr val="417ABE"/>
                </a:solidFill>
                <a:latin typeface="Montserrat" panose="02000505000000020004" pitchFamily="2" charset="77"/>
                <a:cs typeface="Frank Ruhl Libre Black" pitchFamily="2" charset="-79"/>
              </a:rPr>
              <a:t>Com vendre a Iddink els teus llibres de text usats?</a:t>
            </a:r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5AB4472C-C821-F941-96AD-461153243F09}"/>
              </a:ext>
            </a:extLst>
          </p:cNvPr>
          <p:cNvSpPr txBox="1">
            <a:spLocks/>
          </p:cNvSpPr>
          <p:nvPr/>
        </p:nvSpPr>
        <p:spPr>
          <a:xfrm>
            <a:off x="406357" y="2162653"/>
            <a:ext cx="5011752" cy="3962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a-ES" sz="1400" dirty="0">
                <a:latin typeface="Montserrat SemiBold" panose="00000700000000000000" pitchFamily="2" charset="0"/>
              </a:rPr>
              <a:t>Segueix les següents instruccions :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5A516BE2-7789-8748-8F69-2486C229AD46}"/>
              </a:ext>
            </a:extLst>
          </p:cNvPr>
          <p:cNvSpPr txBox="1">
            <a:spLocks/>
          </p:cNvSpPr>
          <p:nvPr/>
        </p:nvSpPr>
        <p:spPr>
          <a:xfrm>
            <a:off x="723033" y="2615284"/>
            <a:ext cx="3931251" cy="643171"/>
          </a:xfrm>
          <a:prstGeom prst="rect">
            <a:avLst/>
          </a:prstGeom>
        </p:spPr>
        <p:txBody>
          <a:bodyPr vert="horz" lIns="49530" tIns="24765" rIns="49530" bIns="24765" rtlCol="0" anchor="t" anchorCtr="0">
            <a:normAutofit/>
          </a:bodyPr>
          <a:lstStyle>
            <a:defPPr>
              <a:defRPr lang="en-US"/>
            </a:defPPr>
            <a:lvl1pPr marL="0" indent="0" algn="r" defTabSz="457200" rtl="0" eaLnBrk="1" latinLnBrk="0" hangingPunct="1">
              <a:buNone/>
              <a:defRPr sz="32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417ABE"/>
              </a:buClr>
              <a:buSzPct val="130000"/>
            </a:pPr>
            <a:r>
              <a:rPr lang="ca-ES" sz="1100" dirty="0">
                <a:latin typeface="Montserrat Light" panose="00000400000000000000" pitchFamily="2" charset="0"/>
              </a:rPr>
              <a:t>Entra a www.iddink.cat&gt; Estudiants&gt; ecoBooks &gt;  “Com vendre els teus llibres”** &gt; </a:t>
            </a:r>
            <a:r>
              <a:rPr lang="ca-ES" sz="1100" dirty="0">
                <a:latin typeface="Montserrat SemiBold" panose="00000700000000000000" pitchFamily="2" charset="0"/>
              </a:rPr>
              <a:t>codi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AA22684-0037-0F47-BB06-2526EE4B581E}"/>
              </a:ext>
            </a:extLst>
          </p:cNvPr>
          <p:cNvSpPr>
            <a:spLocks noChangeAspect="1"/>
          </p:cNvSpPr>
          <p:nvPr/>
        </p:nvSpPr>
        <p:spPr>
          <a:xfrm>
            <a:off x="7190156" y="1752834"/>
            <a:ext cx="1755000" cy="1755000"/>
          </a:xfrm>
          <a:prstGeom prst="ellipse">
            <a:avLst/>
          </a:prstGeom>
          <a:solidFill>
            <a:srgbClr val="A2C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571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AAA421BD-27D3-D14F-8F68-BB2986262B23}"/>
              </a:ext>
            </a:extLst>
          </p:cNvPr>
          <p:cNvSpPr txBox="1"/>
          <p:nvPr/>
        </p:nvSpPr>
        <p:spPr>
          <a:xfrm>
            <a:off x="7410295" y="2088377"/>
            <a:ext cx="1334633" cy="115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733" b="1" dirty="0">
                <a:solidFill>
                  <a:schemeClr val="bg1"/>
                </a:solidFill>
                <a:latin typeface="Montserrat SemiBold" panose="02000505000000020004" pitchFamily="2" charset="77"/>
                <a:cs typeface="Frank Ruhl Libre Black" pitchFamily="2" charset="-79"/>
              </a:rPr>
              <a:t>Paguem el 35% del seu PVP nou*</a:t>
            </a:r>
            <a:endParaRPr lang="ca-ES" sz="1733" b="1" dirty="0">
              <a:solidFill>
                <a:schemeClr val="bg1"/>
              </a:solidFill>
              <a:latin typeface="Montserrat SemiBold" panose="02000505000000020004" pitchFamily="2" charset="77"/>
            </a:endParaRPr>
          </a:p>
        </p:txBody>
      </p:sp>
      <p:sp>
        <p:nvSpPr>
          <p:cNvPr id="22" name="CuadroTexto 17">
            <a:extLst>
              <a:ext uri="{FF2B5EF4-FFF2-40B4-BE49-F238E27FC236}">
                <a16:creationId xmlns:a16="http://schemas.microsoft.com/office/drawing/2014/main" id="{D0CBDF76-479E-A05A-B713-759686E28525}"/>
              </a:ext>
            </a:extLst>
          </p:cNvPr>
          <p:cNvSpPr txBox="1"/>
          <p:nvPr/>
        </p:nvSpPr>
        <p:spPr>
          <a:xfrm>
            <a:off x="395057" y="3378710"/>
            <a:ext cx="36585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96">
              <a:lnSpc>
                <a:spcPct val="90000"/>
              </a:lnSpc>
              <a:spcBef>
                <a:spcPts val="813"/>
              </a:spcBef>
              <a:defRPr/>
            </a:pPr>
            <a:r>
              <a:rPr lang="ca-ES" sz="1600" dirty="0">
                <a:solidFill>
                  <a:srgbClr val="417ABE"/>
                </a:solidFill>
                <a:latin typeface="Montserrat SemiBold" pitchFamily="2" charset="77"/>
                <a:cs typeface="Frank Ruhl Libre Black" pitchFamily="2" charset="-79"/>
              </a:rPr>
              <a:t>2.</a:t>
            </a:r>
          </a:p>
        </p:txBody>
      </p:sp>
      <p:sp>
        <p:nvSpPr>
          <p:cNvPr id="23" name="CuadroTexto 28">
            <a:extLst>
              <a:ext uri="{FF2B5EF4-FFF2-40B4-BE49-F238E27FC236}">
                <a16:creationId xmlns:a16="http://schemas.microsoft.com/office/drawing/2014/main" id="{6015D842-F960-39FC-FD13-FA95400D70C6}"/>
              </a:ext>
            </a:extLst>
          </p:cNvPr>
          <p:cNvSpPr txBox="1"/>
          <p:nvPr/>
        </p:nvSpPr>
        <p:spPr>
          <a:xfrm>
            <a:off x="395058" y="3976602"/>
            <a:ext cx="36585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96">
              <a:lnSpc>
                <a:spcPct val="90000"/>
              </a:lnSpc>
              <a:spcBef>
                <a:spcPts val="813"/>
              </a:spcBef>
              <a:defRPr/>
            </a:pPr>
            <a:r>
              <a:rPr lang="ca-ES" sz="1600" b="1" dirty="0">
                <a:solidFill>
                  <a:srgbClr val="417ABE"/>
                </a:solidFill>
                <a:latin typeface="Montserrat SemiBold" pitchFamily="2" charset="77"/>
                <a:cs typeface="Frank Ruhl Libre Black" pitchFamily="2" charset="-79"/>
              </a:rPr>
              <a:t>3.</a:t>
            </a:r>
          </a:p>
        </p:txBody>
      </p:sp>
      <p:sp>
        <p:nvSpPr>
          <p:cNvPr id="26" name="CuadroTexto 17">
            <a:extLst>
              <a:ext uri="{FF2B5EF4-FFF2-40B4-BE49-F238E27FC236}">
                <a16:creationId xmlns:a16="http://schemas.microsoft.com/office/drawing/2014/main" id="{FD06EAB3-048C-89C6-7494-0C3F47C6EC42}"/>
              </a:ext>
            </a:extLst>
          </p:cNvPr>
          <p:cNvSpPr txBox="1"/>
          <p:nvPr/>
        </p:nvSpPr>
        <p:spPr>
          <a:xfrm>
            <a:off x="406357" y="2628990"/>
            <a:ext cx="34655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96">
              <a:lnSpc>
                <a:spcPct val="90000"/>
              </a:lnSpc>
              <a:spcBef>
                <a:spcPts val="813"/>
              </a:spcBef>
              <a:defRPr/>
            </a:pPr>
            <a:r>
              <a:rPr lang="ca-ES" sz="1600" dirty="0">
                <a:solidFill>
                  <a:srgbClr val="417ABE"/>
                </a:solidFill>
                <a:latin typeface="Montserrat SemiBold" pitchFamily="2" charset="77"/>
                <a:cs typeface="Frank Ruhl Libre Black" pitchFamily="2" charset="-79"/>
              </a:rPr>
              <a:t>1.</a:t>
            </a:r>
          </a:p>
        </p:txBody>
      </p:sp>
      <p:pic>
        <p:nvPicPr>
          <p:cNvPr id="20" name="Imagen 47">
            <a:extLst>
              <a:ext uri="{FF2B5EF4-FFF2-40B4-BE49-F238E27FC236}">
                <a16:creationId xmlns:a16="http://schemas.microsoft.com/office/drawing/2014/main" id="{25BDDE24-9078-AE07-38D7-2F44F84A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6744928" y="5320900"/>
            <a:ext cx="275069" cy="275069"/>
          </a:xfrm>
          <a:prstGeom prst="rect">
            <a:avLst/>
          </a:prstGeom>
        </p:spPr>
      </p:pic>
      <p:pic>
        <p:nvPicPr>
          <p:cNvPr id="28" name="Imagen 62">
            <a:extLst>
              <a:ext uri="{FF2B5EF4-FFF2-40B4-BE49-F238E27FC236}">
                <a16:creationId xmlns:a16="http://schemas.microsoft.com/office/drawing/2014/main" id="{276BB01B-6A34-655B-89FE-DA0B6D0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022" y="5200835"/>
            <a:ext cx="864572" cy="864572"/>
          </a:xfrm>
          <a:prstGeom prst="rect">
            <a:avLst/>
          </a:prstGeom>
        </p:spPr>
      </p:pic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DB989294-C31C-EFA2-F4D9-921F3C100446}"/>
              </a:ext>
            </a:extLst>
          </p:cNvPr>
          <p:cNvSpPr txBox="1">
            <a:spLocks/>
          </p:cNvSpPr>
          <p:nvPr/>
        </p:nvSpPr>
        <p:spPr>
          <a:xfrm>
            <a:off x="6966592" y="5289591"/>
            <a:ext cx="1497995" cy="10565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a-ES" sz="800" dirty="0"/>
              <a:t>Fes click en aquest codi QR per accedir a la plana web que detalla els serveis d’Iddink en el teu centre d’ensenyament.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3F593F4-09C8-2514-4840-E092D6BB2173}"/>
              </a:ext>
            </a:extLst>
          </p:cNvPr>
          <p:cNvSpPr txBox="1">
            <a:spLocks/>
          </p:cNvSpPr>
          <p:nvPr/>
        </p:nvSpPr>
        <p:spPr>
          <a:xfrm>
            <a:off x="6921676" y="3801041"/>
            <a:ext cx="2290597" cy="70284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100" dirty="0"/>
              <a:t>*Sols ser un import per llibre entre 12€ i 16€ en cas de llibres de text i de 3€ a 5 € en el cas de lectures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7C739DE-B742-2A89-0311-86C8B0A4B9CA}"/>
              </a:ext>
            </a:extLst>
          </p:cNvPr>
          <p:cNvSpPr txBox="1">
            <a:spLocks/>
          </p:cNvSpPr>
          <p:nvPr/>
        </p:nvSpPr>
        <p:spPr>
          <a:xfrm>
            <a:off x="720654" y="3355886"/>
            <a:ext cx="5423839" cy="611724"/>
          </a:xfrm>
          <a:prstGeom prst="rect">
            <a:avLst/>
          </a:prstGeom>
        </p:spPr>
        <p:txBody>
          <a:bodyPr vert="horz" lIns="49530" tIns="24765" rIns="49530" bIns="24765" rtlCol="0" anchor="t" anchorCtr="0">
            <a:normAutofit/>
          </a:bodyPr>
          <a:lstStyle>
            <a:defPPr>
              <a:defRPr lang="en-US"/>
            </a:defPPr>
            <a:lvl1pPr marL="0" indent="0" algn="r" defTabSz="457200" rtl="0" eaLnBrk="1" latinLnBrk="0" hangingPunct="1">
              <a:buNone/>
              <a:defRPr sz="32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417ABE"/>
              </a:buClr>
              <a:buSzPct val="130000"/>
            </a:pPr>
            <a:r>
              <a:rPr lang="ca-ES" sz="1100" dirty="0">
                <a:latin typeface="Montserrat SemiBold" panose="00000700000000000000" pitchFamily="2" charset="0"/>
              </a:rPr>
              <a:t>Segueix les instruccions </a:t>
            </a:r>
            <a:r>
              <a:rPr lang="ca-ES" sz="1100" dirty="0"/>
              <a:t>de la web, on podràs saber quins llibres comprem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C804D12A-11CC-FE70-B033-40DDFAE4DFEC}"/>
              </a:ext>
            </a:extLst>
          </p:cNvPr>
          <p:cNvSpPr txBox="1">
            <a:spLocks/>
          </p:cNvSpPr>
          <p:nvPr/>
        </p:nvSpPr>
        <p:spPr>
          <a:xfrm>
            <a:off x="725573" y="3960572"/>
            <a:ext cx="2853369" cy="478382"/>
          </a:xfrm>
          <a:prstGeom prst="rect">
            <a:avLst/>
          </a:prstGeom>
        </p:spPr>
        <p:txBody>
          <a:bodyPr vert="horz" lIns="49530" tIns="24765" rIns="49530" bIns="24765" rtlCol="0" anchor="t" anchorCtr="0">
            <a:normAutofit/>
          </a:bodyPr>
          <a:lstStyle>
            <a:defPPr>
              <a:defRPr lang="en-US"/>
            </a:defPPr>
            <a:lvl1pPr marL="0" indent="0" algn="r" defTabSz="457200" rtl="0" eaLnBrk="1" latinLnBrk="0" hangingPunct="1">
              <a:buNone/>
              <a:defRPr sz="32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417ABE"/>
              </a:buClr>
              <a:buSzPct val="130000"/>
            </a:pPr>
            <a:r>
              <a:rPr lang="ca-ES" sz="1100" dirty="0"/>
              <a:t>Porta els libres al teu centre aquest día:</a:t>
            </a:r>
          </a:p>
        </p:txBody>
      </p:sp>
      <p:sp>
        <p:nvSpPr>
          <p:cNvPr id="17" name="Rectángulo redondeado 51">
            <a:extLst>
              <a:ext uri="{FF2B5EF4-FFF2-40B4-BE49-F238E27FC236}">
                <a16:creationId xmlns:a16="http://schemas.microsoft.com/office/drawing/2014/main" id="{F555951D-6276-32FD-BA19-5E92EA92703C}"/>
              </a:ext>
            </a:extLst>
          </p:cNvPr>
          <p:cNvSpPr/>
          <p:nvPr/>
        </p:nvSpPr>
        <p:spPr>
          <a:xfrm>
            <a:off x="3638369" y="3910493"/>
            <a:ext cx="2709044" cy="434925"/>
          </a:xfrm>
          <a:prstGeom prst="roundRect">
            <a:avLst/>
          </a:prstGeom>
          <a:solidFill>
            <a:srgbClr val="A2C9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Montserrat SemiBold"/>
              </a:rPr>
              <a:t>07 de juliol de 10h a 14h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FACA1818-BFAE-2CEE-8DEF-286F77757E84}"/>
              </a:ext>
            </a:extLst>
          </p:cNvPr>
          <p:cNvSpPr txBox="1">
            <a:spLocks/>
          </p:cNvSpPr>
          <p:nvPr/>
        </p:nvSpPr>
        <p:spPr>
          <a:xfrm>
            <a:off x="526587" y="5291581"/>
            <a:ext cx="5473000" cy="66768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>
                <a:solidFill>
                  <a:schemeClr val="bg1"/>
                </a:solidFill>
                <a:latin typeface="Montserrat Light" panose="00000400000000000000" pitchFamily="2" charset="0"/>
              </a:rPr>
              <a:t>Únicament comprem els llibres que es portin al centre</a:t>
            </a:r>
            <a:r>
              <a:rPr lang="ca-ES" sz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 el dia indicat. </a:t>
            </a:r>
            <a:r>
              <a:rPr lang="ca-ES" sz="1200" dirty="0">
                <a:solidFill>
                  <a:schemeClr val="bg1"/>
                </a:solidFill>
                <a:latin typeface="Montserrat Light" panose="00000400000000000000" pitchFamily="2" charset="0"/>
              </a:rPr>
              <a:t>L’opció de vendre llibres a Iddink </a:t>
            </a:r>
            <a:r>
              <a:rPr lang="ca-ES" sz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només serà possible aquest any</a:t>
            </a:r>
            <a:r>
              <a:rPr lang="ca-ES" sz="1200" dirty="0">
                <a:solidFill>
                  <a:schemeClr val="bg1"/>
                </a:solidFill>
                <a:latin typeface="Montserrat Light" panose="00000400000000000000" pitchFamily="2" charset="0"/>
              </a:rPr>
              <a:t>; els següents cursos no s’oferirà aquesta possibilitat.</a:t>
            </a:r>
          </a:p>
        </p:txBody>
      </p:sp>
      <p:sp>
        <p:nvSpPr>
          <p:cNvPr id="15" name="Rectángulo redondeado 51">
            <a:extLst>
              <a:ext uri="{FF2B5EF4-FFF2-40B4-BE49-F238E27FC236}">
                <a16:creationId xmlns:a16="http://schemas.microsoft.com/office/drawing/2014/main" id="{E57F8615-2A2A-839A-435B-E5A63310D05A}"/>
              </a:ext>
            </a:extLst>
          </p:cNvPr>
          <p:cNvSpPr/>
          <p:nvPr/>
        </p:nvSpPr>
        <p:spPr>
          <a:xfrm>
            <a:off x="4880420" y="2804594"/>
            <a:ext cx="1119167" cy="434925"/>
          </a:xfrm>
          <a:prstGeom prst="roundRect">
            <a:avLst/>
          </a:prstGeom>
          <a:solidFill>
            <a:srgbClr val="A2C9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Montserrat SemiBold"/>
              </a:rPr>
              <a:t>740MA3</a:t>
            </a:r>
            <a:endParaRPr lang="ca-ES" sz="1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EDD8136-1D65-E6EF-E33B-EBF6C08C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155" y="97497"/>
            <a:ext cx="1853734" cy="659439"/>
          </a:xfrm>
          <a:prstGeom prst="rect">
            <a:avLst/>
          </a:prstGeo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FE256D4F-839D-F17A-A8DA-8F3025DE7F23}"/>
              </a:ext>
            </a:extLst>
          </p:cNvPr>
          <p:cNvSpPr txBox="1">
            <a:spLocks/>
          </p:cNvSpPr>
          <p:nvPr/>
        </p:nvSpPr>
        <p:spPr>
          <a:xfrm>
            <a:off x="720654" y="4467655"/>
            <a:ext cx="5271281" cy="5229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900" dirty="0"/>
              <a:t>**Només es pot fer quan la llista de llibres del proper curs ja està definida pel centre i pujada als sistemes d’Iddink.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8B69B47-43ED-0D6D-56B6-ABC598C4B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304" y="5190036"/>
            <a:ext cx="971978" cy="9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61">
            <a:extLst>
              <a:ext uri="{FF2B5EF4-FFF2-40B4-BE49-F238E27FC236}">
                <a16:creationId xmlns:a16="http://schemas.microsoft.com/office/drawing/2014/main" id="{EFF7D1FE-BA23-B8C4-0A0D-21D0E0E78686}"/>
              </a:ext>
            </a:extLst>
          </p:cNvPr>
          <p:cNvSpPr/>
          <p:nvPr/>
        </p:nvSpPr>
        <p:spPr>
          <a:xfrm>
            <a:off x="532713" y="4527265"/>
            <a:ext cx="5464981" cy="1264284"/>
          </a:xfrm>
          <a:prstGeom prst="roundRect">
            <a:avLst/>
          </a:prstGeom>
          <a:solidFill>
            <a:srgbClr val="DAE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192">
              <a:solidFill>
                <a:schemeClr val="bg1"/>
              </a:solidFill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135D045A-F160-C84D-B3F6-5C15C724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14479" y="1786998"/>
            <a:ext cx="309275" cy="309275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680884B-B105-8A44-B66A-70DC9FF9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449" y="5443650"/>
            <a:ext cx="734410" cy="734410"/>
          </a:xfrm>
          <a:prstGeom prst="rect">
            <a:avLst/>
          </a:prstGeom>
        </p:spPr>
      </p:pic>
      <p:sp>
        <p:nvSpPr>
          <p:cNvPr id="62" name="Rectángulo redondeado 61">
            <a:extLst>
              <a:ext uri="{FF2B5EF4-FFF2-40B4-BE49-F238E27FC236}">
                <a16:creationId xmlns:a16="http://schemas.microsoft.com/office/drawing/2014/main" id="{CA88B2F6-65E8-E741-8298-7A73A6F56046}"/>
              </a:ext>
            </a:extLst>
          </p:cNvPr>
          <p:cNvSpPr/>
          <p:nvPr/>
        </p:nvSpPr>
        <p:spPr>
          <a:xfrm>
            <a:off x="7004147" y="4319404"/>
            <a:ext cx="2443905" cy="1039181"/>
          </a:xfrm>
          <a:prstGeom prst="roundRect">
            <a:avLst/>
          </a:prstGeom>
          <a:solidFill>
            <a:srgbClr val="417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192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6DF1F5-CB1D-164F-9482-9158A3797C3D}"/>
              </a:ext>
            </a:extLst>
          </p:cNvPr>
          <p:cNvSpPr/>
          <p:nvPr/>
        </p:nvSpPr>
        <p:spPr>
          <a:xfrm>
            <a:off x="0" y="-4033"/>
            <a:ext cx="9906000" cy="862505"/>
          </a:xfrm>
          <a:prstGeom prst="rect">
            <a:avLst/>
          </a:prstGeom>
          <a:solidFill>
            <a:srgbClr val="55555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571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5177481-565C-114B-9067-6E990123F2D4}"/>
              </a:ext>
            </a:extLst>
          </p:cNvPr>
          <p:cNvSpPr txBox="1">
            <a:spLocks/>
          </p:cNvSpPr>
          <p:nvPr/>
        </p:nvSpPr>
        <p:spPr>
          <a:xfrm>
            <a:off x="609600" y="1779777"/>
            <a:ext cx="3667432" cy="334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a-ES" sz="1400" b="1" dirty="0">
                <a:solidFill>
                  <a:srgbClr val="417ABE"/>
                </a:solidFill>
                <a:latin typeface="Montserrat" panose="02000505000000020004" pitchFamily="2" charset="77"/>
              </a:rPr>
              <a:t>Què paga Iddink?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C9CB1-46A7-AF4C-B02C-034C1CCC451A}"/>
              </a:ext>
            </a:extLst>
          </p:cNvPr>
          <p:cNvSpPr txBox="1"/>
          <p:nvPr/>
        </p:nvSpPr>
        <p:spPr>
          <a:xfrm>
            <a:off x="506923" y="1139381"/>
            <a:ext cx="5835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600" b="1" dirty="0">
                <a:solidFill>
                  <a:srgbClr val="417ABE"/>
                </a:solidFill>
                <a:latin typeface="Montserrat" panose="02000505000000020004" pitchFamily="2" charset="77"/>
                <a:cs typeface="Frank Ruhl Libre Black" pitchFamily="2" charset="-79"/>
              </a:rPr>
              <a:t>Condicions de la venda de llibres a Iddink</a:t>
            </a:r>
            <a:endParaRPr lang="ca-ES" sz="1600" b="1" dirty="0">
              <a:solidFill>
                <a:srgbClr val="417ABE"/>
              </a:solidFill>
              <a:latin typeface="Montserrat" panose="02000505000000020004" pitchFamily="2" charset="77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4BBD4CE-B2E3-8646-879B-7E2D8DC31EAC}"/>
              </a:ext>
            </a:extLst>
          </p:cNvPr>
          <p:cNvSpPr txBox="1">
            <a:spLocks/>
          </p:cNvSpPr>
          <p:nvPr/>
        </p:nvSpPr>
        <p:spPr>
          <a:xfrm>
            <a:off x="956239" y="4620653"/>
            <a:ext cx="5084077" cy="3460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>
                <a:solidFill>
                  <a:schemeClr val="tx1"/>
                </a:solidFill>
                <a:latin typeface="Montserrat Light" panose="00000400000000000000" pitchFamily="2" charset="0"/>
              </a:rPr>
              <a:t>Que surtin a la llista de llibres del centre pel proper curs.</a:t>
            </a:r>
            <a:endParaRPr lang="ca-ES" sz="1050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1CBD41-A6EB-5D4A-8E38-BE25ABE134CA}"/>
              </a:ext>
            </a:extLst>
          </p:cNvPr>
          <p:cNvSpPr txBox="1"/>
          <p:nvPr/>
        </p:nvSpPr>
        <p:spPr>
          <a:xfrm>
            <a:off x="489893" y="4130845"/>
            <a:ext cx="5811077" cy="32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517" b="1" dirty="0">
                <a:solidFill>
                  <a:srgbClr val="417ABE"/>
                </a:solidFill>
                <a:latin typeface="Montserrat" panose="02000505000000020004" pitchFamily="2" charset="77"/>
                <a:cs typeface="Frank Ruhl Libre Black" pitchFamily="2" charset="-79"/>
              </a:rPr>
              <a:t>Comprem els llibres que compleixin aquets 3 criteris: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BEF84A-93B2-994C-AFDC-488102368EEC}"/>
              </a:ext>
            </a:extLst>
          </p:cNvPr>
          <p:cNvSpPr txBox="1"/>
          <p:nvPr/>
        </p:nvSpPr>
        <p:spPr>
          <a:xfrm>
            <a:off x="660530" y="4612368"/>
            <a:ext cx="354711" cy="30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96">
              <a:lnSpc>
                <a:spcPct val="90000"/>
              </a:lnSpc>
              <a:spcBef>
                <a:spcPts val="813"/>
              </a:spcBef>
              <a:defRPr/>
            </a:pPr>
            <a:r>
              <a:rPr lang="ca-ES" sz="1517" b="1" dirty="0">
                <a:solidFill>
                  <a:srgbClr val="417ABE"/>
                </a:solidFill>
                <a:latin typeface="Montserrat SemiBold" pitchFamily="2" charset="77"/>
                <a:cs typeface="Frank Ruhl Libre Black" pitchFamily="2" charset="-79"/>
              </a:rPr>
              <a:t>1.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7E86C02-BB88-4C4C-994C-14C26A12E5F5}"/>
              </a:ext>
            </a:extLst>
          </p:cNvPr>
          <p:cNvSpPr txBox="1"/>
          <p:nvPr/>
        </p:nvSpPr>
        <p:spPr>
          <a:xfrm>
            <a:off x="638678" y="5051080"/>
            <a:ext cx="374475" cy="30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96">
              <a:lnSpc>
                <a:spcPct val="90000"/>
              </a:lnSpc>
              <a:spcBef>
                <a:spcPts val="813"/>
              </a:spcBef>
              <a:defRPr/>
            </a:pPr>
            <a:r>
              <a:rPr lang="ca-ES" sz="1517" b="1" dirty="0">
                <a:solidFill>
                  <a:srgbClr val="417ABE"/>
                </a:solidFill>
                <a:latin typeface="Montserrat SemiBold" pitchFamily="2" charset="77"/>
                <a:cs typeface="Frank Ruhl Libre Black" pitchFamily="2" charset="-79"/>
              </a:rPr>
              <a:t>2.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F2064E6-2C23-254F-834F-B31E03FF986A}"/>
              </a:ext>
            </a:extLst>
          </p:cNvPr>
          <p:cNvSpPr txBox="1"/>
          <p:nvPr/>
        </p:nvSpPr>
        <p:spPr>
          <a:xfrm>
            <a:off x="660529" y="5459598"/>
            <a:ext cx="374475" cy="30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96">
              <a:lnSpc>
                <a:spcPct val="90000"/>
              </a:lnSpc>
              <a:spcBef>
                <a:spcPts val="813"/>
              </a:spcBef>
              <a:defRPr/>
            </a:pPr>
            <a:r>
              <a:rPr lang="ca-ES" sz="1517" b="1" dirty="0">
                <a:solidFill>
                  <a:srgbClr val="417ABE"/>
                </a:solidFill>
                <a:latin typeface="Montserrat SemiBold" pitchFamily="2" charset="77"/>
                <a:cs typeface="Frank Ruhl Libre Black" pitchFamily="2" charset="-79"/>
              </a:rPr>
              <a:t>3.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FBCF9ECA-C86C-3B48-96A1-B3CCA5F0EA49}"/>
              </a:ext>
            </a:extLst>
          </p:cNvPr>
          <p:cNvSpPr txBox="1">
            <a:spLocks/>
          </p:cNvSpPr>
          <p:nvPr/>
        </p:nvSpPr>
        <p:spPr>
          <a:xfrm>
            <a:off x="6434057" y="5943337"/>
            <a:ext cx="2305104" cy="2850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a-ES" sz="800" dirty="0"/>
              <a:t>Av. de la Ribera, 11 b08780 Pallejà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6FBD70F6-6235-7746-91FE-6B52B270F36F}"/>
              </a:ext>
            </a:extLst>
          </p:cNvPr>
          <p:cNvSpPr txBox="1">
            <a:spLocks/>
          </p:cNvSpPr>
          <p:nvPr/>
        </p:nvSpPr>
        <p:spPr>
          <a:xfrm>
            <a:off x="5353320" y="1784928"/>
            <a:ext cx="4584821" cy="4874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/>
              <a:t>El 35% del PVP del preu del llibre nou 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7041DB56-CE2E-704B-81D6-093BCE50C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456"/>
          <a:stretch/>
        </p:blipFill>
        <p:spPr>
          <a:xfrm>
            <a:off x="6941177" y="5602407"/>
            <a:ext cx="1105779" cy="289023"/>
          </a:xfrm>
          <a:prstGeom prst="rect">
            <a:avLst/>
          </a:prstGeom>
        </p:spPr>
      </p:pic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1888A980-BC9E-D844-8691-5F2807DF4DF5}"/>
              </a:ext>
            </a:extLst>
          </p:cNvPr>
          <p:cNvSpPr txBox="1">
            <a:spLocks/>
          </p:cNvSpPr>
          <p:nvPr/>
        </p:nvSpPr>
        <p:spPr>
          <a:xfrm>
            <a:off x="7004148" y="4365756"/>
            <a:ext cx="2443904" cy="435263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a-ES" sz="1200" b="1" dirty="0">
                <a:solidFill>
                  <a:schemeClr val="bg1"/>
                </a:solidFill>
                <a:latin typeface="Montserrat" panose="02000505000000020004" pitchFamily="2" charset="77"/>
              </a:rPr>
              <a:t>Contacta amb nosaltres si tens dubtes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id="{F4C437D8-54FC-A343-B4B4-616E8A716A5D}"/>
              </a:ext>
            </a:extLst>
          </p:cNvPr>
          <p:cNvSpPr txBox="1">
            <a:spLocks/>
          </p:cNvSpPr>
          <p:nvPr/>
        </p:nvSpPr>
        <p:spPr>
          <a:xfrm>
            <a:off x="7004147" y="4794237"/>
            <a:ext cx="2338421" cy="435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a-ES" sz="1100" dirty="0">
                <a:solidFill>
                  <a:schemeClr val="bg1"/>
                </a:solidFill>
                <a:latin typeface="Montserrat" panose="02000505000000020004" pitchFamily="2" charset="77"/>
              </a:rPr>
              <a:t>www.iddink.cat info@iddink.cat / 93 238 88 33</a:t>
            </a: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77686DEF-F986-9B93-F375-F84F9543AEF4}"/>
              </a:ext>
            </a:extLst>
          </p:cNvPr>
          <p:cNvSpPr txBox="1"/>
          <p:nvPr/>
        </p:nvSpPr>
        <p:spPr>
          <a:xfrm>
            <a:off x="506923" y="206935"/>
            <a:ext cx="4953000" cy="4590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350" b="1" dirty="0">
                <a:latin typeface="Montserrat"/>
              </a:rPr>
              <a:t>INS </a:t>
            </a:r>
            <a:r>
              <a:rPr lang="ca-ES" sz="2350" b="1" dirty="0" err="1">
                <a:latin typeface="Montserrat"/>
              </a:rPr>
              <a:t>Moianés</a:t>
            </a:r>
            <a:endParaRPr lang="ca-ES" sz="2350" b="1" dirty="0" err="1">
              <a:latin typeface="Montserrat" panose="02000505000000020004" pitchFamily="2" charset="77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1D6962F-0789-D563-AC8A-EA9655440798}"/>
              </a:ext>
            </a:extLst>
          </p:cNvPr>
          <p:cNvSpPr txBox="1">
            <a:spLocks/>
          </p:cNvSpPr>
          <p:nvPr/>
        </p:nvSpPr>
        <p:spPr>
          <a:xfrm>
            <a:off x="951320" y="5028695"/>
            <a:ext cx="5084077" cy="3463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>
                <a:solidFill>
                  <a:schemeClr val="tx1"/>
                </a:solidFill>
                <a:latin typeface="Montserrat Light" panose="00000400000000000000" pitchFamily="2" charset="0"/>
              </a:rPr>
              <a:t>Que es portin al centre el dia indicat</a:t>
            </a:r>
            <a:endParaRPr lang="ca-ES" sz="1050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42FD292F-85D3-2E9E-CB53-853B168EB55A}"/>
              </a:ext>
            </a:extLst>
          </p:cNvPr>
          <p:cNvSpPr txBox="1">
            <a:spLocks/>
          </p:cNvSpPr>
          <p:nvPr/>
        </p:nvSpPr>
        <p:spPr>
          <a:xfrm>
            <a:off x="946404" y="5426904"/>
            <a:ext cx="5084077" cy="3463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>
                <a:solidFill>
                  <a:schemeClr val="tx1"/>
                </a:solidFill>
                <a:latin typeface="Montserrat Light" panose="00000400000000000000" pitchFamily="2" charset="0"/>
              </a:rPr>
              <a:t>Que estiguin en bon estat* complint els criteris d’Iddink</a:t>
            </a:r>
            <a:endParaRPr lang="ca-ES" sz="1050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554FD63-755F-50AF-1C30-F11F95A8B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155" y="97497"/>
            <a:ext cx="1853734" cy="659439"/>
          </a:xfrm>
          <a:prstGeom prst="rect">
            <a:avLst/>
          </a:prstGeom>
        </p:spPr>
      </p:pic>
      <p:pic>
        <p:nvPicPr>
          <p:cNvPr id="14" name="Imagen 56">
            <a:extLst>
              <a:ext uri="{FF2B5EF4-FFF2-40B4-BE49-F238E27FC236}">
                <a16:creationId xmlns:a16="http://schemas.microsoft.com/office/drawing/2014/main" id="{EE424C16-10A5-6648-B5B6-CC740A31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09561" y="2204867"/>
            <a:ext cx="309275" cy="309275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5F80C81-F89E-5747-6C3D-9256F2791EC7}"/>
              </a:ext>
            </a:extLst>
          </p:cNvPr>
          <p:cNvSpPr txBox="1">
            <a:spLocks/>
          </p:cNvSpPr>
          <p:nvPr/>
        </p:nvSpPr>
        <p:spPr>
          <a:xfrm>
            <a:off x="614514" y="2197646"/>
            <a:ext cx="3667432" cy="334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a-ES" sz="1400" b="1" dirty="0">
                <a:solidFill>
                  <a:srgbClr val="417ABE"/>
                </a:solidFill>
                <a:latin typeface="Montserrat" panose="02000505000000020004" pitchFamily="2" charset="77"/>
              </a:rPr>
              <a:t>Com es paga?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A1801E7A-A96E-8785-35CD-283E64A46C44}"/>
              </a:ext>
            </a:extLst>
          </p:cNvPr>
          <p:cNvSpPr txBox="1">
            <a:spLocks/>
          </p:cNvSpPr>
          <p:nvPr/>
        </p:nvSpPr>
        <p:spPr>
          <a:xfrm>
            <a:off x="5358234" y="2202797"/>
            <a:ext cx="4584821" cy="487490"/>
          </a:xfrm>
          <a:prstGeom prst="rect">
            <a:avLst/>
          </a:prstGeom>
        </p:spPr>
        <p:txBody>
          <a:bodyPr anchor="t" anchorCtr="0">
            <a:normAutofit fontScale="40000" lnSpcReduction="20000"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000" dirty="0"/>
              <a:t>Mitjançant transferència bancària que farem al compte corrent que ens hagis anotat en el registre</a:t>
            </a:r>
            <a:r>
              <a:rPr lang="ca-ES" sz="1800" dirty="0"/>
              <a:t>
</a:t>
            </a:r>
            <a:endParaRPr lang="ca-ES" sz="12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81E1B2-4C32-8FF4-C687-B359A1456B14}"/>
              </a:ext>
            </a:extLst>
          </p:cNvPr>
          <p:cNvSpPr txBox="1">
            <a:spLocks/>
          </p:cNvSpPr>
          <p:nvPr/>
        </p:nvSpPr>
        <p:spPr>
          <a:xfrm>
            <a:off x="803984" y="5726828"/>
            <a:ext cx="5210708" cy="60393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s-ES" sz="1200" dirty="0">
              <a:solidFill>
                <a:schemeClr val="bg1"/>
              </a:solidFill>
              <a:latin typeface="Montserrat Light" panose="000004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900" dirty="0">
                <a:solidFill>
                  <a:schemeClr val="tx1"/>
                </a:solidFill>
                <a:latin typeface="Montserrat Light" panose="00000400000000000000" pitchFamily="2" charset="0"/>
              </a:rPr>
              <a:t>*Han de complir els criteris d’acceptació d’Iddink; es poden veure a www.iddink.es &gt; Estudiantes &gt; ecoBooks &gt; Criterios de calidad de los ecoBooks</a:t>
            </a:r>
          </a:p>
        </p:txBody>
      </p:sp>
      <p:pic>
        <p:nvPicPr>
          <p:cNvPr id="21" name="Imagen 56">
            <a:extLst>
              <a:ext uri="{FF2B5EF4-FFF2-40B4-BE49-F238E27FC236}">
                <a16:creationId xmlns:a16="http://schemas.microsoft.com/office/drawing/2014/main" id="{34F0E6CE-7DBB-7992-54B6-D35D2C14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14477" y="2730895"/>
            <a:ext cx="309275" cy="309275"/>
          </a:xfrm>
          <a:prstGeom prst="rect">
            <a:avLst/>
          </a:prstGeom>
        </p:spPr>
      </p:pic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72F7A03-68C8-1AB5-91F8-234DCF0B7D7C}"/>
              </a:ext>
            </a:extLst>
          </p:cNvPr>
          <p:cNvSpPr txBox="1">
            <a:spLocks/>
          </p:cNvSpPr>
          <p:nvPr/>
        </p:nvSpPr>
        <p:spPr>
          <a:xfrm>
            <a:off x="609598" y="2723674"/>
            <a:ext cx="3667432" cy="334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a-ES" sz="1400" b="1" dirty="0">
                <a:solidFill>
                  <a:srgbClr val="417ABE"/>
                </a:solidFill>
                <a:latin typeface="Montserrat" panose="02000505000000020004" pitchFamily="2" charset="77"/>
              </a:rPr>
              <a:t>Quan es paga?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C9F4A82-1AB5-B65A-1C5E-36AC5A7FAA05}"/>
              </a:ext>
            </a:extLst>
          </p:cNvPr>
          <p:cNvSpPr txBox="1">
            <a:spLocks/>
          </p:cNvSpPr>
          <p:nvPr/>
        </p:nvSpPr>
        <p:spPr>
          <a:xfrm>
            <a:off x="5353318" y="2748489"/>
            <a:ext cx="4584821" cy="4874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/>
              <a:t>A finals del mes de juliol 2023</a:t>
            </a:r>
          </a:p>
        </p:txBody>
      </p:sp>
      <p:pic>
        <p:nvPicPr>
          <p:cNvPr id="24" name="Imagen 56">
            <a:extLst>
              <a:ext uri="{FF2B5EF4-FFF2-40B4-BE49-F238E27FC236}">
                <a16:creationId xmlns:a16="http://schemas.microsoft.com/office/drawing/2014/main" id="{FAADEE67-BAD4-72CB-C753-FBBE78B7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09559" y="3178260"/>
            <a:ext cx="309275" cy="30927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9F95B32-A366-C291-0FF2-48C35B0F4CCE}"/>
              </a:ext>
            </a:extLst>
          </p:cNvPr>
          <p:cNvSpPr txBox="1">
            <a:spLocks/>
          </p:cNvSpPr>
          <p:nvPr/>
        </p:nvSpPr>
        <p:spPr>
          <a:xfrm>
            <a:off x="604680" y="3171039"/>
            <a:ext cx="3667432" cy="6185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a-ES" sz="1400" b="1" dirty="0">
                <a:solidFill>
                  <a:srgbClr val="417ABE"/>
                </a:solidFill>
                <a:latin typeface="Montserrat" panose="02000505000000020004" pitchFamily="2" charset="77"/>
              </a:rPr>
              <a:t>Es obligatori comprar a Iddink els llibres del proper curs?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533590DA-BEC9-E3A8-DFC1-69236A6D57DF}"/>
              </a:ext>
            </a:extLst>
          </p:cNvPr>
          <p:cNvSpPr txBox="1">
            <a:spLocks/>
          </p:cNvSpPr>
          <p:nvPr/>
        </p:nvSpPr>
        <p:spPr>
          <a:xfrm>
            <a:off x="5348400" y="3195854"/>
            <a:ext cx="4584821" cy="4874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700" b="0" i="0" kern="1200" baseline="0">
                <a:solidFill>
                  <a:srgbClr val="000000"/>
                </a:solidFill>
                <a:latin typeface="Montserrat Light" pitchFamily="2" charset="77"/>
                <a:ea typeface="+mn-ea"/>
                <a:cs typeface="Frank Ruhl Libre Black" pitchFamily="2" charset="-79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1200" dirty="0"/>
              <a:t>No, es pot vendre llibres a Iddink i desprès no cal fer comanda pel proper curs.</a:t>
            </a:r>
          </a:p>
        </p:txBody>
      </p:sp>
    </p:spTree>
    <p:extLst>
      <p:ext uri="{BB962C8B-B14F-4D97-AF65-F5344CB8AC3E}">
        <p14:creationId xmlns:p14="http://schemas.microsoft.com/office/powerpoint/2010/main" val="2722942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86F1E51AC65F41BB2F4203CF3D9E99" ma:contentTypeVersion="16" ma:contentTypeDescription="Crear nuevo documento." ma:contentTypeScope="" ma:versionID="0eec860057b7f84016d9bc26d6ba6c0c">
  <xsd:schema xmlns:xsd="http://www.w3.org/2001/XMLSchema" xmlns:xs="http://www.w3.org/2001/XMLSchema" xmlns:p="http://schemas.microsoft.com/office/2006/metadata/properties" xmlns:ns2="7d5804a1-f922-4c77-ba36-db049cab9530" xmlns:ns3="706d76e8-23c5-48db-98b4-2f3a6a1892a0" xmlns:ns4="f0974581-4bbf-443e-902f-14073e9fb4f6" targetNamespace="http://schemas.microsoft.com/office/2006/metadata/properties" ma:root="true" ma:fieldsID="143411a0738a27a4bf6de27aec7f84eb" ns2:_="" ns3:_="" ns4:_="">
    <xsd:import namespace="7d5804a1-f922-4c77-ba36-db049cab9530"/>
    <xsd:import namespace="706d76e8-23c5-48db-98b4-2f3a6a1892a0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804a1-f922-4c77-ba36-db049cab9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d76e8-23c5-48db-98b4-2f3a6a189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29e0f5a-280e-44ed-b015-47fae570732f}" ma:internalName="TaxCatchAll" ma:showField="CatchAllData" ma:web="706d76e8-23c5-48db-98b4-2f3a6a1892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5804a1-f922-4c77-ba36-db049cab9530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769A68-BD7D-4679-A754-2A58CFAC57D8}">
  <ds:schemaRefs>
    <ds:schemaRef ds:uri="706d76e8-23c5-48db-98b4-2f3a6a1892a0"/>
    <ds:schemaRef ds:uri="7d5804a1-f922-4c77-ba36-db049cab9530"/>
    <ds:schemaRef ds:uri="f0974581-4bbf-443e-902f-14073e9fb4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E036E0-0D2B-4D14-834D-AEF12A16ABCE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7d5804a1-f922-4c77-ba36-db049cab9530"/>
    <ds:schemaRef ds:uri="http://purl.org/dc/elements/1.1/"/>
    <ds:schemaRef ds:uri="http://schemas.openxmlformats.org/package/2006/metadata/core-properties"/>
    <ds:schemaRef ds:uri="f0974581-4bbf-443e-902f-14073e9fb4f6"/>
    <ds:schemaRef ds:uri="706d76e8-23c5-48db-98b4-2f3a6a1892a0"/>
  </ds:schemaRefs>
</ds:datastoreItem>
</file>

<file path=customXml/itemProps3.xml><?xml version="1.0" encoding="utf-8"?>
<ds:datastoreItem xmlns:ds="http://schemas.openxmlformats.org/officeDocument/2006/customXml" ds:itemID="{DEB8CC4E-417C-4E79-91DC-F50BE67357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383</Words>
  <Application>Microsoft Office PowerPoint</Application>
  <PresentationFormat>A4 Paper (210x297 mm)</PresentationFormat>
  <Paragraphs>38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Jose Luis Rojas</cp:lastModifiedBy>
  <cp:revision>15</cp:revision>
  <dcterms:created xsi:type="dcterms:W3CDTF">2023-03-10T17:29:31Z</dcterms:created>
  <dcterms:modified xsi:type="dcterms:W3CDTF">2023-05-25T10:54:52Z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7c1c0d-6c84-486b-93f2-fa48133ea4a8_Enabled">
    <vt:lpwstr>true</vt:lpwstr>
  </property>
  <property fmtid="{D5CDD505-2E9C-101B-9397-08002B2CF9AE}" pid="3" name="MSIP_Label_887c1c0d-6c84-486b-93f2-fa48133ea4a8_SetDate">
    <vt:lpwstr>2023-05-02T09:24:25Z</vt:lpwstr>
  </property>
  <property fmtid="{D5CDD505-2E9C-101B-9397-08002B2CF9AE}" pid="4" name="MSIP_Label_887c1c0d-6c84-486b-93f2-fa48133ea4a8_Method">
    <vt:lpwstr>Privileged</vt:lpwstr>
  </property>
  <property fmtid="{D5CDD505-2E9C-101B-9397-08002B2CF9AE}" pid="5" name="MSIP_Label_887c1c0d-6c84-486b-93f2-fa48133ea4a8_Name">
    <vt:lpwstr>Iddink - Public</vt:lpwstr>
  </property>
  <property fmtid="{D5CDD505-2E9C-101B-9397-08002B2CF9AE}" pid="6" name="MSIP_Label_887c1c0d-6c84-486b-93f2-fa48133ea4a8_SiteId">
    <vt:lpwstr>4d5a4899-3bae-4dc5-9ea0-ba540b354430</vt:lpwstr>
  </property>
  <property fmtid="{D5CDD505-2E9C-101B-9397-08002B2CF9AE}" pid="7" name="MSIP_Label_887c1c0d-6c84-486b-93f2-fa48133ea4a8_ActionId">
    <vt:lpwstr>a58943c3-7ac7-4dd8-8a89-1d8794462a08</vt:lpwstr>
  </property>
  <property fmtid="{D5CDD505-2E9C-101B-9397-08002B2CF9AE}" pid="8" name="MSIP_Label_887c1c0d-6c84-486b-93f2-fa48133ea4a8_ContentBits">
    <vt:lpwstr>0</vt:lpwstr>
  </property>
  <property fmtid="{D5CDD505-2E9C-101B-9397-08002B2CF9AE}" pid="9" name="ContentTypeId">
    <vt:lpwstr>0x010100A586F1E51AC65F41BB2F4203CF3D9E99</vt:lpwstr>
  </property>
  <property fmtid="{D5CDD505-2E9C-101B-9397-08002B2CF9AE}" pid="10" name="MediaServiceImageTags">
    <vt:lpwstr/>
  </property>
</Properties>
</file>