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  <p:sldId id="264" r:id="rId1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288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1A19-AD14-4F25-B7F1-2900CC392C27}" type="datetimeFigureOut">
              <a:rPr lang="es-ES" smtClean="0"/>
              <a:pPr/>
              <a:t>12/02/2019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DD0-445A-4FCA-A850-5D214F2F0C4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6412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1A19-AD14-4F25-B7F1-2900CC392C27}" type="datetimeFigureOut">
              <a:rPr lang="es-ES" smtClean="0"/>
              <a:pPr/>
              <a:t>12/02/2019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DD0-445A-4FCA-A850-5D214F2F0C4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2875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1A19-AD14-4F25-B7F1-2900CC392C27}" type="datetimeFigureOut">
              <a:rPr lang="es-ES" smtClean="0"/>
              <a:pPr/>
              <a:t>12/02/2019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DD0-445A-4FCA-A850-5D214F2F0C4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9372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1A19-AD14-4F25-B7F1-2900CC392C27}" type="datetimeFigureOut">
              <a:rPr lang="es-ES" smtClean="0"/>
              <a:pPr/>
              <a:t>12/02/2019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DD0-445A-4FCA-A850-5D214F2F0C4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831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1A19-AD14-4F25-B7F1-2900CC392C27}" type="datetimeFigureOut">
              <a:rPr lang="es-ES" smtClean="0"/>
              <a:pPr/>
              <a:t>12/02/2019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DD0-445A-4FCA-A850-5D214F2F0C4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67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1A19-AD14-4F25-B7F1-2900CC392C27}" type="datetimeFigureOut">
              <a:rPr lang="es-ES" smtClean="0"/>
              <a:pPr/>
              <a:t>12/02/2019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DD0-445A-4FCA-A850-5D214F2F0C4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7829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1A19-AD14-4F25-B7F1-2900CC392C27}" type="datetimeFigureOut">
              <a:rPr lang="es-ES" smtClean="0"/>
              <a:pPr/>
              <a:t>12/02/2019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DD0-445A-4FCA-A850-5D214F2F0C4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1638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1A19-AD14-4F25-B7F1-2900CC392C27}" type="datetimeFigureOut">
              <a:rPr lang="es-ES" smtClean="0"/>
              <a:pPr/>
              <a:t>12/02/2019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DD0-445A-4FCA-A850-5D214F2F0C4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3248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1A19-AD14-4F25-B7F1-2900CC392C27}" type="datetimeFigureOut">
              <a:rPr lang="es-ES" smtClean="0"/>
              <a:pPr/>
              <a:t>12/02/2019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DD0-445A-4FCA-A850-5D214F2F0C4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4220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1A19-AD14-4F25-B7F1-2900CC392C27}" type="datetimeFigureOut">
              <a:rPr lang="es-ES" smtClean="0"/>
              <a:pPr/>
              <a:t>12/02/2019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DD0-445A-4FCA-A850-5D214F2F0C4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7766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1A19-AD14-4F25-B7F1-2900CC392C27}" type="datetimeFigureOut">
              <a:rPr lang="es-ES" smtClean="0"/>
              <a:pPr/>
              <a:t>12/02/2019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DD0-445A-4FCA-A850-5D214F2F0C4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7799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B1A19-AD14-4F25-B7F1-2900CC392C27}" type="datetimeFigureOut">
              <a:rPr lang="es-ES" smtClean="0"/>
              <a:pPr/>
              <a:t>12/02/2019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C1DD0-445A-4FCA-A850-5D214F2F0C4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0639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570914" y="1743759"/>
            <a:ext cx="10515600" cy="1325563"/>
          </a:xfrm>
        </p:spPr>
        <p:txBody>
          <a:bodyPr>
            <a:noAutofit/>
          </a:bodyPr>
          <a:lstStyle/>
          <a:p>
            <a:r>
              <a:rPr lang="es-ES" sz="5400" b="1" dirty="0" smtClean="0"/>
              <a:t>POEMA ACRÓSTICO </a:t>
            </a:r>
            <a:br>
              <a:rPr lang="es-ES" sz="5400" b="1" dirty="0" smtClean="0"/>
            </a:br>
            <a:r>
              <a:rPr lang="es-ES" sz="5400" b="1" dirty="0" smtClean="0"/>
              <a:t>A PARTIR DE UN CUADRO</a:t>
            </a:r>
            <a:endParaRPr lang="es-ES" sz="5400" b="1" dirty="0"/>
          </a:p>
        </p:txBody>
      </p:sp>
      <p:pic>
        <p:nvPicPr>
          <p:cNvPr id="2050" name="Picture 2" descr="Resultat d'imatges de acrostico de cuadr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6736" y="3464037"/>
            <a:ext cx="3909989" cy="2596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294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5400" b="1" dirty="0" smtClean="0"/>
              <a:t>1º Elige tu cuadro favorito</a:t>
            </a:r>
            <a:endParaRPr lang="es-ES" sz="5400" b="1" dirty="0"/>
          </a:p>
        </p:txBody>
      </p:sp>
      <p:sp>
        <p:nvSpPr>
          <p:cNvPr id="3" name="AutoShape 2" descr="Resultat d'imatges de campo de amapolas mo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28" name="Picture 4" descr="Resultat d'imatges de campo de amapolas mone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673" y="1408996"/>
            <a:ext cx="7404324" cy="5553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151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2º Apunta el título en vertical</a:t>
            </a:r>
            <a:endParaRPr lang="es-ES" b="1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412539"/>
              </p:ext>
            </p:extLst>
          </p:nvPr>
        </p:nvGraphicFramePr>
        <p:xfrm>
          <a:off x="1143358" y="1690688"/>
          <a:ext cx="711200" cy="4891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1200"/>
              </a:tblGrid>
              <a:tr h="372256">
                <a:tc>
                  <a:txBody>
                    <a:bodyPr/>
                    <a:lstStyle/>
                    <a:p>
                      <a:r>
                        <a:rPr lang="es-ES" dirty="0" smtClean="0"/>
                        <a:t>C</a:t>
                      </a:r>
                      <a:endParaRPr lang="es-ES" dirty="0"/>
                    </a:p>
                  </a:txBody>
                  <a:tcPr/>
                </a:tc>
              </a:tr>
              <a:tr h="372256">
                <a:tc>
                  <a:txBody>
                    <a:bodyPr/>
                    <a:lstStyle/>
                    <a:p>
                      <a:r>
                        <a:rPr lang="es-ES" dirty="0" smtClean="0"/>
                        <a:t>A</a:t>
                      </a:r>
                      <a:endParaRPr lang="es-ES" dirty="0"/>
                    </a:p>
                  </a:txBody>
                  <a:tcPr/>
                </a:tc>
              </a:tr>
              <a:tr h="372256">
                <a:tc>
                  <a:txBody>
                    <a:bodyPr/>
                    <a:lstStyle/>
                    <a:p>
                      <a:r>
                        <a:rPr lang="es-ES" dirty="0" smtClean="0"/>
                        <a:t>M</a:t>
                      </a:r>
                      <a:endParaRPr lang="es-ES" dirty="0"/>
                    </a:p>
                  </a:txBody>
                  <a:tcPr/>
                </a:tc>
              </a:tr>
              <a:tr h="372256">
                <a:tc>
                  <a:txBody>
                    <a:bodyPr/>
                    <a:lstStyle/>
                    <a:p>
                      <a:r>
                        <a:rPr lang="es-ES" dirty="0" smtClean="0"/>
                        <a:t>P</a:t>
                      </a:r>
                      <a:endParaRPr lang="es-ES" dirty="0"/>
                    </a:p>
                  </a:txBody>
                  <a:tcPr/>
                </a:tc>
              </a:tr>
              <a:tr h="372256">
                <a:tc>
                  <a:txBody>
                    <a:bodyPr/>
                    <a:lstStyle/>
                    <a:p>
                      <a:r>
                        <a:rPr lang="es-ES" dirty="0" smtClean="0"/>
                        <a:t>O</a:t>
                      </a:r>
                    </a:p>
                  </a:txBody>
                  <a:tcPr/>
                </a:tc>
              </a:tr>
              <a:tr h="372256">
                <a:tc>
                  <a:txBody>
                    <a:bodyPr/>
                    <a:lstStyle/>
                    <a:p>
                      <a:r>
                        <a:rPr lang="es-ES" dirty="0" smtClean="0"/>
                        <a:t>D</a:t>
                      </a:r>
                    </a:p>
                  </a:txBody>
                  <a:tcPr/>
                </a:tc>
              </a:tr>
              <a:tr h="372256">
                <a:tc>
                  <a:txBody>
                    <a:bodyPr/>
                    <a:lstStyle/>
                    <a:p>
                      <a:r>
                        <a:rPr lang="es-ES" dirty="0" smtClean="0"/>
                        <a:t>E</a:t>
                      </a:r>
                      <a:endParaRPr lang="es-ES" dirty="0"/>
                    </a:p>
                  </a:txBody>
                  <a:tcPr/>
                </a:tc>
              </a:tr>
              <a:tr h="372256">
                <a:tc>
                  <a:txBody>
                    <a:bodyPr/>
                    <a:lstStyle/>
                    <a:p>
                      <a:r>
                        <a:rPr lang="es-ES" dirty="0" smtClean="0"/>
                        <a:t>A</a:t>
                      </a:r>
                    </a:p>
                    <a:p>
                      <a:r>
                        <a:rPr lang="es-ES" dirty="0" smtClean="0"/>
                        <a:t>M</a:t>
                      </a:r>
                    </a:p>
                    <a:p>
                      <a:r>
                        <a:rPr lang="es-ES" dirty="0" smtClean="0"/>
                        <a:t>A</a:t>
                      </a:r>
                    </a:p>
                    <a:p>
                      <a:r>
                        <a:rPr lang="es-ES" dirty="0" smtClean="0"/>
                        <a:t>P</a:t>
                      </a:r>
                    </a:p>
                    <a:p>
                      <a:r>
                        <a:rPr lang="es-ES" dirty="0" smtClean="0"/>
                        <a:t>O</a:t>
                      </a:r>
                    </a:p>
                    <a:p>
                      <a:r>
                        <a:rPr lang="es-ES" dirty="0" smtClean="0"/>
                        <a:t>L</a:t>
                      </a:r>
                    </a:p>
                    <a:p>
                      <a:r>
                        <a:rPr lang="es-ES" dirty="0" smtClean="0"/>
                        <a:t>A</a:t>
                      </a:r>
                    </a:p>
                    <a:p>
                      <a:r>
                        <a:rPr lang="es-ES" dirty="0" smtClean="0"/>
                        <a:t>S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6" descr="Resultat d'imatges de amapol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6439" y="1987353"/>
            <a:ext cx="4286250" cy="321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3451538" y="5640946"/>
            <a:ext cx="70576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/>
              <a:t>TÍTULO: CAMPO DE AMAPOLAS </a:t>
            </a:r>
          </a:p>
          <a:p>
            <a:r>
              <a:rPr lang="es-ES" sz="3600" b="1" dirty="0" smtClean="0"/>
              <a:t>de Claude Monet</a:t>
            </a:r>
            <a:endParaRPr lang="es-ES" sz="3600" b="1" dirty="0"/>
          </a:p>
        </p:txBody>
      </p:sp>
    </p:spTree>
    <p:extLst>
      <p:ext uri="{BB962C8B-B14F-4D97-AF65-F5344CB8AC3E}">
        <p14:creationId xmlns:p14="http://schemas.microsoft.com/office/powerpoint/2010/main" val="312272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68499" y="149846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3ºHaz un borrador apuntando todo lo que ves en la pintura. Intenta añadir adjetivos o sensaciones</a:t>
            </a:r>
            <a:br>
              <a:rPr lang="es-ES" b="1" dirty="0" smtClean="0"/>
            </a:br>
            <a:r>
              <a:rPr lang="es-ES" b="1" dirty="0" smtClean="0"/>
              <a:t>Ejemplo:</a:t>
            </a:r>
            <a:br>
              <a:rPr lang="es-ES" b="1" dirty="0" smtClean="0"/>
            </a:br>
            <a:r>
              <a:rPr lang="es-ES" b="1" dirty="0" smtClean="0"/>
              <a:t>-Nubes blancas de algodón</a:t>
            </a:r>
            <a:br>
              <a:rPr lang="es-ES" b="1" dirty="0" smtClean="0"/>
            </a:br>
            <a:r>
              <a:rPr lang="es-ES" b="1" dirty="0" smtClean="0"/>
              <a:t>-Rojas amapolas</a:t>
            </a:r>
            <a:br>
              <a:rPr lang="es-ES" b="1" dirty="0" smtClean="0"/>
            </a:br>
            <a:r>
              <a:rPr lang="es-ES" b="1" dirty="0" smtClean="0"/>
              <a:t>-Campo verde</a:t>
            </a:r>
            <a:br>
              <a:rPr lang="es-ES" b="1" dirty="0" smtClean="0"/>
            </a:br>
            <a:r>
              <a:rPr lang="es-ES" b="1" dirty="0" smtClean="0"/>
              <a:t>-Señoras con niños…</a:t>
            </a:r>
            <a:r>
              <a:rPr lang="es-ES" b="1" dirty="0" err="1" smtClean="0"/>
              <a:t>etc</a:t>
            </a:r>
            <a:endParaRPr lang="es-ES" b="1" dirty="0"/>
          </a:p>
        </p:txBody>
      </p:sp>
      <p:pic>
        <p:nvPicPr>
          <p:cNvPr id="2052" name="Picture 4" descr="Resultat d'imatges de campo de amapolas detall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253" y="2868671"/>
            <a:ext cx="62865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255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80755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4ºImagina qué están haciendo los personajes dentro del cuadro</a:t>
            </a:r>
            <a:br>
              <a:rPr lang="es-ES" b="1" dirty="0" smtClean="0"/>
            </a:br>
            <a:r>
              <a:rPr lang="es-ES" b="1" dirty="0" smtClean="0"/>
              <a:t>Ejemplos:</a:t>
            </a:r>
            <a:br>
              <a:rPr lang="es-ES" b="1" dirty="0" smtClean="0"/>
            </a:br>
            <a:r>
              <a:rPr lang="es-ES" b="1" dirty="0" smtClean="0"/>
              <a:t>-A lo mejor esas señoras son las madres de los niños y van de paseo o quizás los lleven al colegio.</a:t>
            </a:r>
            <a:br>
              <a:rPr lang="es-ES" b="1" dirty="0" smtClean="0"/>
            </a:br>
            <a:r>
              <a:rPr lang="es-ES" b="1" dirty="0" smtClean="0"/>
              <a:t>-La historia debe ser antigua por la forma en que visten los personajes…</a:t>
            </a:r>
            <a:endParaRPr lang="es-ES" b="1" dirty="0"/>
          </a:p>
        </p:txBody>
      </p:sp>
      <p:pic>
        <p:nvPicPr>
          <p:cNvPr id="3074" name="Picture 2" descr="Resultat d'imatges de imagina ide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6881" y="4094696"/>
            <a:ext cx="6296740" cy="2303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829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77724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5º Toma todos los detalles que has apuntado. Puedes describir simplemente el cuadro o Imagina una historia y escríbela. Piensa que estás dentro del cuadro y elige. Es tu decisión. </a:t>
            </a:r>
            <a:endParaRPr lang="es-ES" b="1" dirty="0"/>
          </a:p>
        </p:txBody>
      </p:sp>
      <p:pic>
        <p:nvPicPr>
          <p:cNvPr id="1026" name="Picture 2" descr="Resultat d'imatges de campo de amapolas detall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5253" y="3044883"/>
            <a:ext cx="5743002" cy="3480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708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940" y="1352283"/>
            <a:ext cx="11526591" cy="1574778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6ºNo es necesario que haya rima pero sí conveniente que en cada verso haya más o menos el mismo número de palabras.</a:t>
            </a:r>
            <a:br>
              <a:rPr lang="es-ES" b="1" dirty="0" smtClean="0"/>
            </a:br>
            <a:r>
              <a:rPr lang="es-ES" b="1" dirty="0" err="1" smtClean="0"/>
              <a:t>Ejemplo:CIELO</a:t>
            </a:r>
            <a:r>
              <a:rPr lang="es-ES" b="1" dirty="0" smtClean="0"/>
              <a:t> AZUL CON BLANCAS NUBES= 5 palabras</a:t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 smtClean="0"/>
              <a:t>El siguiente verso debería tener 5 </a:t>
            </a:r>
            <a:r>
              <a:rPr lang="es-ES" b="1" dirty="0" err="1" smtClean="0"/>
              <a:t>ó</a:t>
            </a:r>
            <a:r>
              <a:rPr lang="es-ES" b="1" dirty="0" smtClean="0"/>
              <a:t> 6 palabras</a:t>
            </a:r>
            <a:endParaRPr lang="es-ES" b="1" dirty="0"/>
          </a:p>
        </p:txBody>
      </p:sp>
      <p:pic>
        <p:nvPicPr>
          <p:cNvPr id="1026" name="Picture 2" descr="Resultat d'imatges de nubes blanc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2293" y="4092301"/>
            <a:ext cx="3687598" cy="2765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092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464234" y="610136"/>
            <a:ext cx="486742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/>
              <a:t>C</a:t>
            </a:r>
            <a:r>
              <a:rPr lang="es-ES" sz="2000" dirty="0" smtClean="0"/>
              <a:t>ielo azul con blancas nubes,</a:t>
            </a:r>
          </a:p>
          <a:p>
            <a:r>
              <a:rPr lang="es-ES" sz="2000" b="1" dirty="0" smtClean="0"/>
              <a:t>A</a:t>
            </a:r>
            <a:r>
              <a:rPr lang="es-ES" sz="2000" dirty="0" smtClean="0"/>
              <a:t>mapolas rojas como una alfombra.</a:t>
            </a:r>
          </a:p>
          <a:p>
            <a:r>
              <a:rPr lang="es-ES" sz="2000" b="1" dirty="0" smtClean="0"/>
              <a:t>M</a:t>
            </a:r>
            <a:r>
              <a:rPr lang="es-ES" sz="2000" dirty="0" smtClean="0"/>
              <a:t>ientras vamos paseando sobre ellas,</a:t>
            </a:r>
          </a:p>
          <a:p>
            <a:r>
              <a:rPr lang="es-ES" sz="2000" b="1" dirty="0"/>
              <a:t>P</a:t>
            </a:r>
            <a:r>
              <a:rPr lang="es-ES" sz="2000" dirty="0" smtClean="0"/>
              <a:t>isamos las flores como si fuésemos artistas.</a:t>
            </a:r>
          </a:p>
          <a:p>
            <a:r>
              <a:rPr lang="es-ES" sz="2000" b="1" dirty="0"/>
              <a:t>O</a:t>
            </a:r>
            <a:r>
              <a:rPr lang="es-ES" sz="2000" dirty="0" smtClean="0"/>
              <a:t>tros ya han recorrido este camino.</a:t>
            </a:r>
          </a:p>
          <a:p>
            <a:r>
              <a:rPr lang="es-ES" sz="2000" b="1" dirty="0" smtClean="0"/>
              <a:t>S</a:t>
            </a:r>
            <a:r>
              <a:rPr lang="es-ES" sz="2000" dirty="0" smtClean="0"/>
              <a:t>in embargo, este recuerdo es único.</a:t>
            </a:r>
          </a:p>
          <a:p>
            <a:endParaRPr lang="es-ES" sz="2000" dirty="0"/>
          </a:p>
          <a:p>
            <a:r>
              <a:rPr lang="es-ES" sz="2000" b="1" dirty="0" smtClean="0"/>
              <a:t>D</a:t>
            </a:r>
            <a:r>
              <a:rPr lang="es-ES" sz="2000" dirty="0" smtClean="0"/>
              <a:t>etrás de los árboles nos escondemos </a:t>
            </a:r>
          </a:p>
          <a:p>
            <a:r>
              <a:rPr lang="es-ES" sz="2000" b="1" dirty="0" smtClean="0"/>
              <a:t>E</a:t>
            </a:r>
            <a:r>
              <a:rPr lang="es-ES" sz="2000" dirty="0" smtClean="0"/>
              <a:t>n un intento infantil de volvernos invisibles.</a:t>
            </a:r>
          </a:p>
          <a:p>
            <a:endParaRPr lang="es-ES" sz="2000" dirty="0"/>
          </a:p>
          <a:p>
            <a:r>
              <a:rPr lang="es-ES" sz="2000" b="1" dirty="0" smtClean="0"/>
              <a:t>A</a:t>
            </a:r>
            <a:r>
              <a:rPr lang="es-ES" sz="2000" dirty="0" smtClean="0"/>
              <a:t>unque el viento sopla con fuerza</a:t>
            </a:r>
          </a:p>
          <a:p>
            <a:r>
              <a:rPr lang="es-ES" sz="2000" b="1" dirty="0" smtClean="0"/>
              <a:t>M</a:t>
            </a:r>
            <a:r>
              <a:rPr lang="es-ES" sz="2000" dirty="0" smtClean="0"/>
              <a:t>i madre sostiene con firmeza la sombrilla.</a:t>
            </a:r>
          </a:p>
          <a:p>
            <a:r>
              <a:rPr lang="es-ES" sz="2000" b="1" dirty="0" smtClean="0"/>
              <a:t>A</a:t>
            </a:r>
            <a:r>
              <a:rPr lang="es-ES" sz="2000" dirty="0" smtClean="0"/>
              <a:t>hora llegamos al cruce de caminos.</a:t>
            </a:r>
          </a:p>
          <a:p>
            <a:r>
              <a:rPr lang="es-ES" sz="2000" b="1" dirty="0" smtClean="0"/>
              <a:t>P</a:t>
            </a:r>
            <a:r>
              <a:rPr lang="es-ES" sz="2000" dirty="0" smtClean="0"/>
              <a:t>ienso que es injusto acabar el paseo.</a:t>
            </a:r>
          </a:p>
          <a:p>
            <a:r>
              <a:rPr lang="es-ES" sz="2000" b="1" dirty="0" smtClean="0"/>
              <a:t>O</a:t>
            </a:r>
            <a:r>
              <a:rPr lang="es-ES" sz="2000" dirty="0" smtClean="0"/>
              <a:t>lga, la maestra, nos espera en la puerta </a:t>
            </a:r>
          </a:p>
          <a:p>
            <a:r>
              <a:rPr lang="es-ES" sz="2000" b="1" dirty="0" smtClean="0"/>
              <a:t>L</a:t>
            </a:r>
            <a:r>
              <a:rPr lang="es-ES" sz="2000" dirty="0" smtClean="0"/>
              <a:t>a escuela es un mundo aparte.</a:t>
            </a:r>
          </a:p>
          <a:p>
            <a:r>
              <a:rPr lang="es-ES" sz="2000" b="1" dirty="0" smtClean="0"/>
              <a:t>A</a:t>
            </a:r>
            <a:r>
              <a:rPr lang="es-ES" sz="2000" dirty="0" smtClean="0"/>
              <a:t>mapolas rojas flotan en un recuerdo.</a:t>
            </a:r>
          </a:p>
          <a:p>
            <a:r>
              <a:rPr lang="es-ES" sz="2000" b="1" dirty="0" smtClean="0"/>
              <a:t>S</a:t>
            </a:r>
            <a:r>
              <a:rPr lang="es-ES" sz="2000" dirty="0" smtClean="0"/>
              <a:t>ueños infantiles.</a:t>
            </a:r>
            <a:endParaRPr lang="es-ES" sz="2000" dirty="0"/>
          </a:p>
        </p:txBody>
      </p:sp>
      <p:pic>
        <p:nvPicPr>
          <p:cNvPr id="7" name="Picture 4" descr="Resultat d'imatges de campo de amapolas mone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7330" y="1635422"/>
            <a:ext cx="6579021" cy="4934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5786482" y="399245"/>
            <a:ext cx="61007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/>
              <a:t>ESTE ES UN EJEMPLO </a:t>
            </a:r>
          </a:p>
          <a:p>
            <a:r>
              <a:rPr lang="es-ES" sz="3200" b="1" dirty="0" smtClean="0"/>
              <a:t>DE CÓMO PODRÍA QUEDAR</a:t>
            </a: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392578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18941" y="1720280"/>
            <a:ext cx="601443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AHORA TE TOCA A TI. </a:t>
            </a:r>
            <a:endParaRPr lang="es-ES" b="1" dirty="0"/>
          </a:p>
          <a:p>
            <a:r>
              <a:rPr lang="es-ES" b="1" dirty="0" smtClean="0"/>
              <a:t>ESTAMOS SEGUROS DE QUE TU ACRÓSTICO SERÁ MUY ORIGINAL</a:t>
            </a:r>
          </a:p>
          <a:p>
            <a:r>
              <a:rPr lang="es-ES" b="1" dirty="0" smtClean="0"/>
              <a:t>MUCHO ÁNIMO Y RECUERDA LAS NORMAS DE PRESENTACIÓN:</a:t>
            </a:r>
          </a:p>
          <a:p>
            <a:endParaRPr lang="es-ES" b="1" dirty="0"/>
          </a:p>
          <a:p>
            <a:r>
              <a:rPr lang="es-ES" b="1" dirty="0" smtClean="0"/>
              <a:t>1ºTU ACRÓSTICO PUEDE PRESENTARSE A MANO O A ORDENADOR (Puedes jugar con los colores, los tamaños de letra…</a:t>
            </a:r>
            <a:r>
              <a:rPr lang="es-ES" b="1" dirty="0" err="1" smtClean="0"/>
              <a:t>etc</a:t>
            </a:r>
            <a:r>
              <a:rPr lang="es-ES" b="1" dirty="0" smtClean="0"/>
              <a:t>). ES FUNDAMENTAL LA PRESENTACIÓN.</a:t>
            </a:r>
          </a:p>
          <a:p>
            <a:endParaRPr lang="es-ES" b="1" dirty="0" smtClean="0"/>
          </a:p>
          <a:p>
            <a:r>
              <a:rPr lang="es-ES" b="1" dirty="0" smtClean="0"/>
              <a:t>2ºSI DECIDES HACERLO A ORDENADOR DEBERÁ CONTENER UNA IMAGEN DEL CUADRO ELEGIDO. </a:t>
            </a:r>
            <a:endParaRPr lang="es-ES" b="1" dirty="0"/>
          </a:p>
        </p:txBody>
      </p:sp>
      <p:pic>
        <p:nvPicPr>
          <p:cNvPr id="1026" name="Picture 2" descr="Resultat d'imatges de usa tu imaginaciÃ³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7586" y="754364"/>
            <a:ext cx="4635366" cy="5843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070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301</Words>
  <Application>Microsoft Office PowerPoint</Application>
  <PresentationFormat>Personalizado</PresentationFormat>
  <Paragraphs>51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POEMA ACRÓSTICO  A PARTIR DE UN CUADRO</vt:lpstr>
      <vt:lpstr>1º Elige tu cuadro favorito</vt:lpstr>
      <vt:lpstr>2º Apunta el título en vertical</vt:lpstr>
      <vt:lpstr>3ºHaz un borrador apuntando todo lo que ves en la pintura. Intenta añadir adjetivos o sensaciones Ejemplo: -Nubes blancas de algodón -Rojas amapolas -Campo verde -Señoras con niños…etc</vt:lpstr>
      <vt:lpstr>4ºImagina qué están haciendo los personajes dentro del cuadro Ejemplos: -A lo mejor esas señoras son las madres de los niños y van de paseo o quizás los lleven al colegio. -La historia debe ser antigua por la forma en que visten los personajes…</vt:lpstr>
      <vt:lpstr>5º Toma todos los detalles que has apuntado. Puedes describir simplemente el cuadro o Imagina una historia y escríbela. Piensa que estás dentro del cuadro y elige. Es tu decisión. </vt:lpstr>
      <vt:lpstr>6ºNo es necesario que haya rima pero sí conveniente que en cada verso haya más o menos el mismo número de palabras. Ejemplo:CIELO AZUL CON BLANCAS NUBES= 5 palabras  El siguiente verso debería tener 5 ó 6 palabras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POEMA ACRÓSTICO A PARTIR DE UN CUADRO</dc:title>
  <dc:creator>Montse Vidal Polo</dc:creator>
  <cp:lastModifiedBy>Vives</cp:lastModifiedBy>
  <cp:revision>15</cp:revision>
  <dcterms:created xsi:type="dcterms:W3CDTF">2019-01-19T14:29:21Z</dcterms:created>
  <dcterms:modified xsi:type="dcterms:W3CDTF">2019-02-12T11:22:20Z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