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Amatic SC" charset="-79"/>
      <p:regular r:id="rId7"/>
      <p:bold r:id="rId8"/>
    </p:embeddedFont>
    <p:embeddedFont>
      <p:font typeface="Source Code Pro" pitchFamily="49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84937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a553b9da9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a553b9da9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a553b9da9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a553b9da9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a553b9da9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a553b9da9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rio de janeiro 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0000"/>
                </a:solidFill>
              </a:rPr>
              <a:t>DEREK ORTEGA,ANTHONY MURILLO,LAURA SEVILLA,ALICIA SABADIS.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GUIÓ 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s" b="1">
                <a:solidFill>
                  <a:srgbClr val="FF0000"/>
                </a:solidFill>
              </a:rPr>
              <a:t>RIO DE JANEIRO ESTÀ A BRASIL. ÉS LA SEGONA CIUTAT MÉS POBLADA DE BRASIL.</a:t>
            </a:r>
            <a:endParaRPr b="1"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s" b="1">
                <a:solidFill>
                  <a:srgbClr val="FF0000"/>
                </a:solidFill>
              </a:rPr>
              <a:t>TÉ 6,6 MILLONS D’HABITANTS.</a:t>
            </a:r>
            <a:endParaRPr b="1"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s" b="1">
                <a:solidFill>
                  <a:srgbClr val="FF0000"/>
                </a:solidFill>
              </a:rPr>
              <a:t>LA SEVA EXTENCIÓ ÉS DE 1.285 KM QUADRATS.</a:t>
            </a:r>
            <a:endParaRPr b="1"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s" b="1">
                <a:solidFill>
                  <a:srgbClr val="FF0000"/>
                </a:solidFill>
              </a:rPr>
              <a:t>I LA SEVA DIFERÈNCIA HORARIA ES DE 5 HORES.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SAMBA 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2645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s" b="1">
                <a:solidFill>
                  <a:srgbClr val="FF0000"/>
                </a:solidFill>
              </a:rPr>
              <a:t>EL SAMBA : ÉS LA DANSA TÍPICA DE RIO DE JANEIRO , BRASIL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4425" y="1550275"/>
            <a:ext cx="1798901" cy="269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DISTÀNCIA DEL MAPA 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s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Hem hagut de calcular la distància a partir de l’escala del mapa. I també hem marcat l’itinerari al mapa. </a:t>
            </a:r>
            <a:endParaRPr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1600" y="1622875"/>
            <a:ext cx="4456928" cy="311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Presentación en pantalla (16:9)</PresentationFormat>
  <Paragraphs>11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Amatic SC</vt:lpstr>
      <vt:lpstr>Source Code Pro</vt:lpstr>
      <vt:lpstr>Beach Day</vt:lpstr>
      <vt:lpstr>rio de janeiro </vt:lpstr>
      <vt:lpstr>GUIÓ </vt:lpstr>
      <vt:lpstr>SAMBA </vt:lpstr>
      <vt:lpstr>DISTÀNCIA DEL MAPA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rio de janeiro </dc:title>
  <dc:creator>USUARI</dc:creator>
  <cp:lastModifiedBy>USUARI</cp:lastModifiedBy>
  <cp:revision>1</cp:revision>
  <dcterms:modified xsi:type="dcterms:W3CDTF">2018-12-11T13:40:52Z</dcterms:modified>
</cp:coreProperties>
</file>