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5.jpg" ContentType="image/jpeg"/>
  <Override PartName="/ppt/media/image15.jpg" ContentType="image/jpeg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9" r:id="rId7"/>
    <p:sldId id="262" r:id="rId8"/>
    <p:sldId id="270" r:id="rId9"/>
    <p:sldId id="264" r:id="rId10"/>
    <p:sldId id="272" r:id="rId11"/>
    <p:sldId id="267" r:id="rId12"/>
    <p:sldId id="271" r:id="rId13"/>
    <p:sldId id="274" r:id="rId14"/>
    <p:sldId id="275" r:id="rId15"/>
    <p:sldId id="266" r:id="rId16"/>
    <p:sldId id="268" r:id="rId17"/>
  </p:sldIdLst>
  <p:sldSz cx="18300700" cy="10299700"/>
  <p:notesSz cx="18300700" cy="102997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341852" y="0"/>
            <a:ext cx="1946275" cy="3541395"/>
          </a:xfrm>
          <a:custGeom>
            <a:avLst/>
            <a:gdLst/>
            <a:ahLst/>
            <a:cxnLst/>
            <a:rect l="l" t="t" r="r" b="b"/>
            <a:pathLst>
              <a:path w="1946275" h="3541395">
                <a:moveTo>
                  <a:pt x="1925955" y="0"/>
                </a:moveTo>
                <a:lnTo>
                  <a:pt x="1097915" y="0"/>
                </a:lnTo>
                <a:lnTo>
                  <a:pt x="0" y="745909"/>
                </a:lnTo>
                <a:lnTo>
                  <a:pt x="1946021" y="3540912"/>
                </a:lnTo>
                <a:lnTo>
                  <a:pt x="1925955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86234" y="8567991"/>
            <a:ext cx="1278255" cy="1278255"/>
          </a:xfrm>
          <a:custGeom>
            <a:avLst/>
            <a:gdLst/>
            <a:ahLst/>
            <a:cxnLst/>
            <a:rect l="l" t="t" r="r" b="b"/>
            <a:pathLst>
              <a:path w="1278255" h="1278254">
                <a:moveTo>
                  <a:pt x="639315" y="1277909"/>
                </a:moveTo>
                <a:lnTo>
                  <a:pt x="0" y="1277909"/>
                </a:lnTo>
                <a:lnTo>
                  <a:pt x="0" y="0"/>
                </a:lnTo>
                <a:lnTo>
                  <a:pt x="1277909" y="0"/>
                </a:lnTo>
                <a:lnTo>
                  <a:pt x="1277909" y="1277909"/>
                </a:lnTo>
                <a:lnTo>
                  <a:pt x="639315" y="1277909"/>
                </a:lnTo>
                <a:close/>
              </a:path>
            </a:pathLst>
          </a:custGeom>
          <a:ln w="152628">
            <a:solidFill>
              <a:srgbClr val="DCCA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84096" y="1412716"/>
            <a:ext cx="15132507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44140" y="1032262"/>
            <a:ext cx="9096375" cy="9255125"/>
          </a:xfrm>
          <a:custGeom>
            <a:avLst/>
            <a:gdLst/>
            <a:ahLst/>
            <a:cxnLst/>
            <a:rect l="l" t="t" r="r" b="b"/>
            <a:pathLst>
              <a:path w="9096375" h="9255125">
                <a:moveTo>
                  <a:pt x="9096373" y="0"/>
                </a:moveTo>
                <a:lnTo>
                  <a:pt x="0" y="6240659"/>
                </a:lnTo>
                <a:lnTo>
                  <a:pt x="2050865" y="9254736"/>
                </a:lnTo>
                <a:lnTo>
                  <a:pt x="9096373" y="9254736"/>
                </a:lnTo>
                <a:lnTo>
                  <a:pt x="9096373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4813" y="119070"/>
            <a:ext cx="6534149" cy="92868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3435" y="938664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40">
                <a:moveTo>
                  <a:pt x="548640" y="0"/>
                </a:moveTo>
                <a:lnTo>
                  <a:pt x="0" y="0"/>
                </a:lnTo>
                <a:lnTo>
                  <a:pt x="0" y="548580"/>
                </a:lnTo>
                <a:lnTo>
                  <a:pt x="274320" y="548580"/>
                </a:lnTo>
                <a:lnTo>
                  <a:pt x="548640" y="548580"/>
                </a:lnTo>
                <a:lnTo>
                  <a:pt x="548640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578402" y="938664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40">
                <a:moveTo>
                  <a:pt x="548627" y="0"/>
                </a:moveTo>
                <a:lnTo>
                  <a:pt x="0" y="0"/>
                </a:lnTo>
                <a:lnTo>
                  <a:pt x="0" y="548580"/>
                </a:lnTo>
                <a:lnTo>
                  <a:pt x="274307" y="548580"/>
                </a:lnTo>
                <a:lnTo>
                  <a:pt x="548627" y="548580"/>
                </a:lnTo>
                <a:lnTo>
                  <a:pt x="548627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583357" y="938664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40">
                <a:moveTo>
                  <a:pt x="548640" y="0"/>
                </a:moveTo>
                <a:lnTo>
                  <a:pt x="0" y="0"/>
                </a:lnTo>
                <a:lnTo>
                  <a:pt x="0" y="548580"/>
                </a:lnTo>
                <a:lnTo>
                  <a:pt x="274320" y="548580"/>
                </a:lnTo>
                <a:lnTo>
                  <a:pt x="548640" y="548580"/>
                </a:lnTo>
                <a:lnTo>
                  <a:pt x="548640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7205" y="4582"/>
            <a:ext cx="9096375" cy="10282555"/>
          </a:xfrm>
          <a:custGeom>
            <a:avLst/>
            <a:gdLst/>
            <a:ahLst/>
            <a:cxnLst/>
            <a:rect l="l" t="t" r="r" b="b"/>
            <a:pathLst>
              <a:path w="9096375" h="10282555">
                <a:moveTo>
                  <a:pt x="9096373" y="0"/>
                </a:moveTo>
                <a:lnTo>
                  <a:pt x="0" y="6240655"/>
                </a:lnTo>
                <a:lnTo>
                  <a:pt x="2750123" y="10282416"/>
                </a:lnTo>
                <a:lnTo>
                  <a:pt x="9096373" y="10282416"/>
                </a:lnTo>
                <a:lnTo>
                  <a:pt x="9096373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4223" y="952449"/>
            <a:ext cx="15132253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gora.xtec.cat/ieslaserra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454150" y="1291551"/>
            <a:ext cx="7281863" cy="552767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algn="ctr"/>
            <a:r>
              <a:rPr sz="6600" spc="80" dirty="0" err="1" smtClean="0">
                <a:latin typeface="Trebuchet MS"/>
                <a:cs typeface="Trebuchet MS"/>
              </a:rPr>
              <a:t>Reunió</a:t>
            </a:r>
            <a:r>
              <a:rPr sz="6600" spc="-325" dirty="0" smtClean="0">
                <a:latin typeface="Trebuchet MS"/>
                <a:cs typeface="Trebuchet MS"/>
              </a:rPr>
              <a:t> </a:t>
            </a:r>
            <a:r>
              <a:rPr sz="6600" spc="75" dirty="0" err="1">
                <a:latin typeface="Trebuchet MS"/>
                <a:cs typeface="Trebuchet MS"/>
              </a:rPr>
              <a:t>Famílies</a:t>
            </a:r>
            <a:r>
              <a:rPr sz="6600" spc="-325" dirty="0">
                <a:latin typeface="Trebuchet MS"/>
                <a:cs typeface="Trebuchet MS"/>
              </a:rPr>
              <a:t> </a:t>
            </a:r>
            <a:r>
              <a:rPr lang="ca-ES" sz="4700" spc="-325" dirty="0" smtClean="0">
                <a:latin typeface="Trebuchet MS"/>
                <a:cs typeface="Trebuchet MS"/>
              </a:rPr>
              <a:t/>
            </a:r>
            <a:br>
              <a:rPr lang="ca-ES" sz="4700" spc="-325" dirty="0" smtClean="0">
                <a:latin typeface="Trebuchet MS"/>
                <a:cs typeface="Trebuchet MS"/>
              </a:rPr>
            </a:br>
            <a:r>
              <a:rPr lang="ca-ES" sz="4700" spc="-325" dirty="0">
                <a:latin typeface="Trebuchet MS"/>
                <a:cs typeface="Trebuchet MS"/>
              </a:rPr>
              <a:t/>
            </a:r>
            <a:br>
              <a:rPr lang="ca-ES" sz="4700" spc="-325" dirty="0">
                <a:latin typeface="Trebuchet MS"/>
                <a:cs typeface="Trebuchet MS"/>
              </a:rPr>
            </a:br>
            <a:r>
              <a:rPr lang="ca-ES" sz="4700" spc="-325" dirty="0" smtClean="0">
                <a:latin typeface="Trebuchet MS"/>
                <a:cs typeface="Trebuchet MS"/>
              </a:rPr>
              <a:t/>
            </a:r>
            <a:br>
              <a:rPr lang="ca-ES" sz="4700" spc="-325" dirty="0" smtClean="0">
                <a:latin typeface="Trebuchet MS"/>
                <a:cs typeface="Trebuchet MS"/>
              </a:rPr>
            </a:br>
            <a:r>
              <a:rPr lang="ca-ES" sz="4700" spc="-325" dirty="0" smtClean="0">
                <a:latin typeface="Trebuchet MS"/>
                <a:cs typeface="Trebuchet MS"/>
              </a:rPr>
              <a:t>Dossier informatiu</a:t>
            </a:r>
            <a:br>
              <a:rPr lang="ca-ES" sz="4700" spc="-325" dirty="0" smtClean="0">
                <a:latin typeface="Trebuchet MS"/>
                <a:cs typeface="Trebuchet MS"/>
              </a:rPr>
            </a:br>
            <a:r>
              <a:rPr lang="ca-ES" sz="4700" spc="-325" dirty="0">
                <a:latin typeface="Trebuchet MS"/>
                <a:cs typeface="Trebuchet MS"/>
              </a:rPr>
              <a:t/>
            </a:r>
            <a:br>
              <a:rPr lang="ca-ES" sz="4700" spc="-325" dirty="0">
                <a:latin typeface="Trebuchet MS"/>
                <a:cs typeface="Trebuchet MS"/>
              </a:rPr>
            </a:br>
            <a:r>
              <a:rPr lang="ca-ES" sz="4700" spc="-325" dirty="0" smtClean="0">
                <a:latin typeface="Trebuchet MS"/>
                <a:cs typeface="Trebuchet MS"/>
              </a:rPr>
              <a:t/>
            </a:r>
            <a:br>
              <a:rPr lang="ca-ES" sz="4700" spc="-325" dirty="0" smtClean="0">
                <a:latin typeface="Trebuchet MS"/>
                <a:cs typeface="Trebuchet MS"/>
              </a:rPr>
            </a:br>
            <a:endParaRPr lang="en-US" sz="4800" dirty="0"/>
          </a:p>
        </p:txBody>
      </p:sp>
      <p:sp>
        <p:nvSpPr>
          <p:cNvPr id="3" name="object 3"/>
          <p:cNvSpPr/>
          <p:nvPr/>
        </p:nvSpPr>
        <p:spPr>
          <a:xfrm>
            <a:off x="7594549" y="0"/>
            <a:ext cx="1278255" cy="758825"/>
          </a:xfrm>
          <a:custGeom>
            <a:avLst/>
            <a:gdLst/>
            <a:ahLst/>
            <a:cxnLst/>
            <a:rect l="l" t="t" r="r" b="b"/>
            <a:pathLst>
              <a:path w="1278254" h="758825">
                <a:moveTo>
                  <a:pt x="639318" y="758798"/>
                </a:moveTo>
                <a:lnTo>
                  <a:pt x="0" y="758798"/>
                </a:lnTo>
                <a:lnTo>
                  <a:pt x="0" y="0"/>
                </a:lnTo>
              </a:path>
              <a:path w="1278254" h="758825">
                <a:moveTo>
                  <a:pt x="1277912" y="0"/>
                </a:moveTo>
                <a:lnTo>
                  <a:pt x="1277912" y="758798"/>
                </a:lnTo>
                <a:lnTo>
                  <a:pt x="639318" y="758798"/>
                </a:lnTo>
              </a:path>
            </a:pathLst>
          </a:custGeom>
          <a:ln w="152628">
            <a:solidFill>
              <a:srgbClr val="DCCA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9257" y="6664921"/>
            <a:ext cx="2230120" cy="154305"/>
          </a:xfrm>
          <a:custGeom>
            <a:avLst/>
            <a:gdLst/>
            <a:ahLst/>
            <a:cxnLst/>
            <a:rect l="l" t="t" r="r" b="b"/>
            <a:pathLst>
              <a:path w="2230120" h="154304">
                <a:moveTo>
                  <a:pt x="99" y="0"/>
                </a:moveTo>
                <a:lnTo>
                  <a:pt x="0" y="152641"/>
                </a:lnTo>
                <a:lnTo>
                  <a:pt x="2229838" y="154089"/>
                </a:lnTo>
                <a:lnTo>
                  <a:pt x="2229939" y="1435"/>
                </a:lnTo>
                <a:lnTo>
                  <a:pt x="99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230" y="913102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40">
                <a:moveTo>
                  <a:pt x="548640" y="0"/>
                </a:moveTo>
                <a:lnTo>
                  <a:pt x="0" y="0"/>
                </a:lnTo>
                <a:lnTo>
                  <a:pt x="0" y="548580"/>
                </a:lnTo>
                <a:lnTo>
                  <a:pt x="274320" y="548580"/>
                </a:lnTo>
                <a:lnTo>
                  <a:pt x="548640" y="548580"/>
                </a:lnTo>
                <a:lnTo>
                  <a:pt x="548640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8262" y="913102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40">
                <a:moveTo>
                  <a:pt x="548640" y="0"/>
                </a:moveTo>
                <a:lnTo>
                  <a:pt x="0" y="0"/>
                </a:lnTo>
                <a:lnTo>
                  <a:pt x="0" y="548580"/>
                </a:lnTo>
                <a:lnTo>
                  <a:pt x="274320" y="548580"/>
                </a:lnTo>
                <a:lnTo>
                  <a:pt x="548640" y="548580"/>
                </a:lnTo>
                <a:lnTo>
                  <a:pt x="548640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3307" y="913102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40">
                <a:moveTo>
                  <a:pt x="548627" y="0"/>
                </a:moveTo>
                <a:lnTo>
                  <a:pt x="0" y="0"/>
                </a:lnTo>
                <a:lnTo>
                  <a:pt x="0" y="548580"/>
                </a:lnTo>
                <a:lnTo>
                  <a:pt x="274307" y="548580"/>
                </a:lnTo>
                <a:lnTo>
                  <a:pt x="548627" y="548580"/>
                </a:lnTo>
                <a:lnTo>
                  <a:pt x="548627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QuadreDeText 7"/>
          <p:cNvSpPr txBox="1"/>
          <p:nvPr/>
        </p:nvSpPr>
        <p:spPr>
          <a:xfrm>
            <a:off x="1942823" y="7054850"/>
            <a:ext cx="6961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/>
              <a:t>Ins La Serra</a:t>
            </a:r>
            <a:br>
              <a:rPr lang="en-US" sz="5400" dirty="0"/>
            </a:br>
            <a:r>
              <a:rPr lang="en-US" sz="5400" dirty="0"/>
              <a:t>Curs 2024-25</a:t>
            </a:r>
            <a:endParaRPr lang="ca-ES" sz="5400" dirty="0"/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11793"/>
            <a:ext cx="7543800" cy="1005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2482850"/>
            <a:ext cx="10591800" cy="12344400"/>
          </a:xfrm>
          <a:prstGeom prst="rect">
            <a:avLst/>
          </a:prstGeom>
        </p:spPr>
      </p:pic>
      <p:sp>
        <p:nvSpPr>
          <p:cNvPr id="10" name="QuadreDeText 9"/>
          <p:cNvSpPr txBox="1"/>
          <p:nvPr/>
        </p:nvSpPr>
        <p:spPr>
          <a:xfrm>
            <a:off x="1377950" y="3092450"/>
            <a:ext cx="6705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a-ES" sz="2800" dirty="0" smtClean="0"/>
              <a:t>La plataforma gestiona les faltes d’assistència i la comunicació família-escola. </a:t>
            </a:r>
          </a:p>
          <a:p>
            <a:endParaRPr lang="ca-ES" sz="2800" dirty="0" smtClean="0"/>
          </a:p>
          <a:p>
            <a:pPr>
              <a:buFont typeface="Wingdings" pitchFamily="2" charset="2"/>
              <a:buChar char="Ø"/>
            </a:pPr>
            <a:r>
              <a:rPr lang="ca-ES" sz="2800" dirty="0" smtClean="0"/>
              <a:t>Hi accedirem a través de la web del centre: </a:t>
            </a:r>
            <a:r>
              <a:rPr lang="ca-ES" sz="2800" b="1" dirty="0" smtClean="0">
                <a:hlinkClick r:id="rId3"/>
              </a:rPr>
              <a:t>http://agora.xtec.cat/ieslaserra/</a:t>
            </a:r>
            <a:endParaRPr lang="ca-ES" sz="2800" b="1" dirty="0" smtClean="0"/>
          </a:p>
          <a:p>
            <a:endParaRPr lang="ca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1758950" y="141605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dirty="0" smtClean="0"/>
              <a:t>Els HORARIS els trobareu a la plataforma GESCOLA</a:t>
            </a:r>
            <a:endParaRPr lang="ca-ES" sz="4000" dirty="0"/>
          </a:p>
        </p:txBody>
      </p:sp>
      <p:sp>
        <p:nvSpPr>
          <p:cNvPr id="11" name="Fletxa dreta 10"/>
          <p:cNvSpPr/>
          <p:nvPr/>
        </p:nvSpPr>
        <p:spPr>
          <a:xfrm>
            <a:off x="8464550" y="6521450"/>
            <a:ext cx="2057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579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7659985" y="6257099"/>
            <a:ext cx="628015" cy="1278255"/>
          </a:xfrm>
          <a:custGeom>
            <a:avLst/>
            <a:gdLst/>
            <a:ahLst/>
            <a:cxnLst/>
            <a:rect l="l" t="t" r="r" b="b"/>
            <a:pathLst>
              <a:path w="628015" h="1278254">
                <a:moveTo>
                  <a:pt x="628005" y="1277912"/>
                </a:moveTo>
                <a:lnTo>
                  <a:pt x="0" y="1277912"/>
                </a:lnTo>
                <a:lnTo>
                  <a:pt x="0" y="0"/>
                </a:lnTo>
                <a:lnTo>
                  <a:pt x="628005" y="0"/>
                </a:lnTo>
              </a:path>
            </a:pathLst>
          </a:custGeom>
          <a:ln w="152628">
            <a:solidFill>
              <a:srgbClr val="DCCA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927159"/>
            <a:ext cx="7021195" cy="7360920"/>
          </a:xfrm>
          <a:custGeom>
            <a:avLst/>
            <a:gdLst/>
            <a:ahLst/>
            <a:cxnLst/>
            <a:rect l="l" t="t" r="r" b="b"/>
            <a:pathLst>
              <a:path w="7021195" h="7360920">
                <a:moveTo>
                  <a:pt x="6640817" y="4555998"/>
                </a:moveTo>
                <a:lnTo>
                  <a:pt x="0" y="0"/>
                </a:lnTo>
                <a:lnTo>
                  <a:pt x="0" y="7360615"/>
                </a:lnTo>
                <a:lnTo>
                  <a:pt x="4736160" y="7360615"/>
                </a:lnTo>
                <a:lnTo>
                  <a:pt x="6640817" y="4561395"/>
                </a:lnTo>
                <a:lnTo>
                  <a:pt x="6640817" y="4555998"/>
                </a:lnTo>
                <a:close/>
              </a:path>
              <a:path w="7021195" h="7360920">
                <a:moveTo>
                  <a:pt x="7020611" y="7326770"/>
                </a:moveTo>
                <a:lnTo>
                  <a:pt x="6471971" y="7326770"/>
                </a:lnTo>
                <a:lnTo>
                  <a:pt x="6471971" y="7359840"/>
                </a:lnTo>
                <a:lnTo>
                  <a:pt x="7020611" y="7359840"/>
                </a:lnTo>
                <a:lnTo>
                  <a:pt x="7020611" y="732677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003" y="10253928"/>
            <a:ext cx="548640" cy="33655"/>
          </a:xfrm>
          <a:custGeom>
            <a:avLst/>
            <a:gdLst/>
            <a:ahLst/>
            <a:cxnLst/>
            <a:rect l="l" t="t" r="r" b="b"/>
            <a:pathLst>
              <a:path w="548640" h="33654">
                <a:moveTo>
                  <a:pt x="548640" y="33069"/>
                </a:moveTo>
                <a:lnTo>
                  <a:pt x="0" y="33069"/>
                </a:lnTo>
                <a:lnTo>
                  <a:pt x="0" y="0"/>
                </a:lnTo>
                <a:lnTo>
                  <a:pt x="548640" y="0"/>
                </a:lnTo>
                <a:lnTo>
                  <a:pt x="548640" y="33069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62035" y="10253928"/>
            <a:ext cx="548640" cy="33655"/>
          </a:xfrm>
          <a:custGeom>
            <a:avLst/>
            <a:gdLst/>
            <a:ahLst/>
            <a:cxnLst/>
            <a:rect l="l" t="t" r="r" b="b"/>
            <a:pathLst>
              <a:path w="548640" h="33654">
                <a:moveTo>
                  <a:pt x="548640" y="33069"/>
                </a:moveTo>
                <a:lnTo>
                  <a:pt x="0" y="33069"/>
                </a:lnTo>
                <a:lnTo>
                  <a:pt x="0" y="0"/>
                </a:lnTo>
                <a:lnTo>
                  <a:pt x="548640" y="0"/>
                </a:lnTo>
                <a:lnTo>
                  <a:pt x="548640" y="33069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3481" y="693128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40">
                <a:moveTo>
                  <a:pt x="548627" y="0"/>
                </a:moveTo>
                <a:lnTo>
                  <a:pt x="0" y="0"/>
                </a:lnTo>
                <a:lnTo>
                  <a:pt x="0" y="548576"/>
                </a:lnTo>
                <a:lnTo>
                  <a:pt x="274307" y="548576"/>
                </a:lnTo>
                <a:lnTo>
                  <a:pt x="548627" y="548576"/>
                </a:lnTo>
                <a:lnTo>
                  <a:pt x="548627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8514" y="693128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40">
                <a:moveTo>
                  <a:pt x="548627" y="0"/>
                </a:moveTo>
                <a:lnTo>
                  <a:pt x="0" y="0"/>
                </a:lnTo>
                <a:lnTo>
                  <a:pt x="0" y="548576"/>
                </a:lnTo>
                <a:lnTo>
                  <a:pt x="274320" y="548576"/>
                </a:lnTo>
                <a:lnTo>
                  <a:pt x="548627" y="548576"/>
                </a:lnTo>
                <a:lnTo>
                  <a:pt x="548627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23546" y="693128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40">
                <a:moveTo>
                  <a:pt x="548640" y="0"/>
                </a:moveTo>
                <a:lnTo>
                  <a:pt x="0" y="0"/>
                </a:lnTo>
                <a:lnTo>
                  <a:pt x="0" y="548576"/>
                </a:lnTo>
                <a:lnTo>
                  <a:pt x="274320" y="548576"/>
                </a:lnTo>
                <a:lnTo>
                  <a:pt x="548640" y="548576"/>
                </a:lnTo>
                <a:lnTo>
                  <a:pt x="548640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1399" y="8855202"/>
            <a:ext cx="2230120" cy="154305"/>
          </a:xfrm>
          <a:custGeom>
            <a:avLst/>
            <a:gdLst/>
            <a:ahLst/>
            <a:cxnLst/>
            <a:rect l="l" t="t" r="r" b="b"/>
            <a:pathLst>
              <a:path w="2230120" h="154304">
                <a:moveTo>
                  <a:pt x="101" y="0"/>
                </a:moveTo>
                <a:lnTo>
                  <a:pt x="0" y="152628"/>
                </a:lnTo>
                <a:lnTo>
                  <a:pt x="2229840" y="154076"/>
                </a:lnTo>
                <a:lnTo>
                  <a:pt x="2229942" y="1435"/>
                </a:lnTo>
                <a:lnTo>
                  <a:pt x="101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QuadreDeText 16"/>
          <p:cNvSpPr txBox="1"/>
          <p:nvPr/>
        </p:nvSpPr>
        <p:spPr>
          <a:xfrm>
            <a:off x="2520951" y="1797050"/>
            <a:ext cx="36685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b="1" dirty="0" smtClean="0"/>
              <a:t>ACTIVITATS I SORTIDES</a:t>
            </a:r>
          </a:p>
          <a:p>
            <a:endParaRPr lang="ca-ES" sz="4800" b="1" dirty="0"/>
          </a:p>
          <a:p>
            <a:r>
              <a:rPr lang="ca-ES" sz="4800" b="1" dirty="0" smtClean="0"/>
              <a:t>  1r ESO</a:t>
            </a:r>
            <a:endParaRPr lang="ca-ES" sz="4800" b="1" dirty="0"/>
          </a:p>
        </p:txBody>
      </p:sp>
      <p:sp>
        <p:nvSpPr>
          <p:cNvPr id="18" name="QuadreDeText 17"/>
          <p:cNvSpPr txBox="1"/>
          <p:nvPr/>
        </p:nvSpPr>
        <p:spPr>
          <a:xfrm>
            <a:off x="7467003" y="693128"/>
            <a:ext cx="9760547" cy="7885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pic>
        <p:nvPicPr>
          <p:cNvPr id="19" name="Imat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000" y="273050"/>
            <a:ext cx="9658350" cy="5315714"/>
          </a:xfrm>
          <a:prstGeom prst="rect">
            <a:avLst/>
          </a:prstGeom>
        </p:spPr>
      </p:pic>
      <p:pic>
        <p:nvPicPr>
          <p:cNvPr id="20" name="Imat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198" y="5721061"/>
            <a:ext cx="9608152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248568" y="2941408"/>
            <a:ext cx="5039995" cy="7345680"/>
          </a:xfrm>
          <a:custGeom>
            <a:avLst/>
            <a:gdLst/>
            <a:ahLst/>
            <a:cxnLst/>
            <a:rect l="l" t="t" r="r" b="b"/>
            <a:pathLst>
              <a:path w="5039994" h="7345680">
                <a:moveTo>
                  <a:pt x="5039480" y="0"/>
                </a:moveTo>
                <a:lnTo>
                  <a:pt x="0" y="7345590"/>
                </a:lnTo>
                <a:lnTo>
                  <a:pt x="5039480" y="7345590"/>
                </a:lnTo>
                <a:lnTo>
                  <a:pt x="5039480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QuadreDeText 9"/>
          <p:cNvSpPr txBox="1"/>
          <p:nvPr/>
        </p:nvSpPr>
        <p:spPr>
          <a:xfrm>
            <a:off x="11283950" y="1644650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600" b="1" dirty="0" smtClean="0"/>
              <a:t>2n ESO</a:t>
            </a:r>
            <a:endParaRPr lang="ca-ES" sz="6600" b="1" dirty="0"/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48" y="1513840"/>
            <a:ext cx="8666302" cy="5981778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150" y="4507813"/>
            <a:ext cx="782656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7659985" y="6257099"/>
            <a:ext cx="628015" cy="1278255"/>
          </a:xfrm>
          <a:custGeom>
            <a:avLst/>
            <a:gdLst/>
            <a:ahLst/>
            <a:cxnLst/>
            <a:rect l="l" t="t" r="r" b="b"/>
            <a:pathLst>
              <a:path w="628015" h="1278254">
                <a:moveTo>
                  <a:pt x="628005" y="1277912"/>
                </a:moveTo>
                <a:lnTo>
                  <a:pt x="0" y="1277912"/>
                </a:lnTo>
                <a:lnTo>
                  <a:pt x="0" y="0"/>
                </a:lnTo>
                <a:lnTo>
                  <a:pt x="628005" y="0"/>
                </a:lnTo>
              </a:path>
            </a:pathLst>
          </a:custGeom>
          <a:ln w="152628">
            <a:solidFill>
              <a:srgbClr val="DCCA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927159"/>
            <a:ext cx="7021195" cy="7360920"/>
          </a:xfrm>
          <a:custGeom>
            <a:avLst/>
            <a:gdLst/>
            <a:ahLst/>
            <a:cxnLst/>
            <a:rect l="l" t="t" r="r" b="b"/>
            <a:pathLst>
              <a:path w="7021195" h="7360920">
                <a:moveTo>
                  <a:pt x="6640817" y="4555998"/>
                </a:moveTo>
                <a:lnTo>
                  <a:pt x="0" y="0"/>
                </a:lnTo>
                <a:lnTo>
                  <a:pt x="0" y="7360615"/>
                </a:lnTo>
                <a:lnTo>
                  <a:pt x="4736160" y="7360615"/>
                </a:lnTo>
                <a:lnTo>
                  <a:pt x="6640817" y="4561395"/>
                </a:lnTo>
                <a:lnTo>
                  <a:pt x="6640817" y="4555998"/>
                </a:lnTo>
                <a:close/>
              </a:path>
              <a:path w="7021195" h="7360920">
                <a:moveTo>
                  <a:pt x="7020611" y="7326770"/>
                </a:moveTo>
                <a:lnTo>
                  <a:pt x="6471971" y="7326770"/>
                </a:lnTo>
                <a:lnTo>
                  <a:pt x="6471971" y="7359840"/>
                </a:lnTo>
                <a:lnTo>
                  <a:pt x="7020611" y="7359840"/>
                </a:lnTo>
                <a:lnTo>
                  <a:pt x="7020611" y="732677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003" y="10253928"/>
            <a:ext cx="548640" cy="33655"/>
          </a:xfrm>
          <a:custGeom>
            <a:avLst/>
            <a:gdLst/>
            <a:ahLst/>
            <a:cxnLst/>
            <a:rect l="l" t="t" r="r" b="b"/>
            <a:pathLst>
              <a:path w="548640" h="33654">
                <a:moveTo>
                  <a:pt x="548640" y="33069"/>
                </a:moveTo>
                <a:lnTo>
                  <a:pt x="0" y="33069"/>
                </a:lnTo>
                <a:lnTo>
                  <a:pt x="0" y="0"/>
                </a:lnTo>
                <a:lnTo>
                  <a:pt x="548640" y="0"/>
                </a:lnTo>
                <a:lnTo>
                  <a:pt x="548640" y="33069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62035" y="10253928"/>
            <a:ext cx="548640" cy="33655"/>
          </a:xfrm>
          <a:custGeom>
            <a:avLst/>
            <a:gdLst/>
            <a:ahLst/>
            <a:cxnLst/>
            <a:rect l="l" t="t" r="r" b="b"/>
            <a:pathLst>
              <a:path w="548640" h="33654">
                <a:moveTo>
                  <a:pt x="548640" y="33069"/>
                </a:moveTo>
                <a:lnTo>
                  <a:pt x="0" y="33069"/>
                </a:lnTo>
                <a:lnTo>
                  <a:pt x="0" y="0"/>
                </a:lnTo>
                <a:lnTo>
                  <a:pt x="548640" y="0"/>
                </a:lnTo>
                <a:lnTo>
                  <a:pt x="548640" y="33069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3481" y="693128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40">
                <a:moveTo>
                  <a:pt x="548627" y="0"/>
                </a:moveTo>
                <a:lnTo>
                  <a:pt x="0" y="0"/>
                </a:lnTo>
                <a:lnTo>
                  <a:pt x="0" y="548576"/>
                </a:lnTo>
                <a:lnTo>
                  <a:pt x="274307" y="548576"/>
                </a:lnTo>
                <a:lnTo>
                  <a:pt x="548627" y="548576"/>
                </a:lnTo>
                <a:lnTo>
                  <a:pt x="548627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8514" y="693128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40">
                <a:moveTo>
                  <a:pt x="548627" y="0"/>
                </a:moveTo>
                <a:lnTo>
                  <a:pt x="0" y="0"/>
                </a:lnTo>
                <a:lnTo>
                  <a:pt x="0" y="548576"/>
                </a:lnTo>
                <a:lnTo>
                  <a:pt x="274320" y="548576"/>
                </a:lnTo>
                <a:lnTo>
                  <a:pt x="548627" y="548576"/>
                </a:lnTo>
                <a:lnTo>
                  <a:pt x="548627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23546" y="693128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40">
                <a:moveTo>
                  <a:pt x="548640" y="0"/>
                </a:moveTo>
                <a:lnTo>
                  <a:pt x="0" y="0"/>
                </a:lnTo>
                <a:lnTo>
                  <a:pt x="0" y="548576"/>
                </a:lnTo>
                <a:lnTo>
                  <a:pt x="274320" y="548576"/>
                </a:lnTo>
                <a:lnTo>
                  <a:pt x="548640" y="548576"/>
                </a:lnTo>
                <a:lnTo>
                  <a:pt x="548640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1399" y="8855202"/>
            <a:ext cx="2230120" cy="154305"/>
          </a:xfrm>
          <a:custGeom>
            <a:avLst/>
            <a:gdLst/>
            <a:ahLst/>
            <a:cxnLst/>
            <a:rect l="l" t="t" r="r" b="b"/>
            <a:pathLst>
              <a:path w="2230120" h="154304">
                <a:moveTo>
                  <a:pt x="101" y="0"/>
                </a:moveTo>
                <a:lnTo>
                  <a:pt x="0" y="152628"/>
                </a:lnTo>
                <a:lnTo>
                  <a:pt x="2229840" y="154076"/>
                </a:lnTo>
                <a:lnTo>
                  <a:pt x="2229942" y="1435"/>
                </a:lnTo>
                <a:lnTo>
                  <a:pt x="101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QuadreDeText 16"/>
          <p:cNvSpPr txBox="1"/>
          <p:nvPr/>
        </p:nvSpPr>
        <p:spPr>
          <a:xfrm>
            <a:off x="7467003" y="551949"/>
            <a:ext cx="2956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b="1" dirty="0" smtClean="0"/>
              <a:t> </a:t>
            </a:r>
            <a:r>
              <a:rPr lang="ca-ES" sz="6600" b="1" dirty="0" smtClean="0"/>
              <a:t>3r ESO</a:t>
            </a:r>
            <a:endParaRPr lang="ca-ES" sz="6600" b="1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53" y="3625850"/>
            <a:ext cx="16437982" cy="46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 rot="10800000" flipH="1" flipV="1">
            <a:off x="3359150" y="1128752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600" b="1" dirty="0" smtClean="0"/>
              <a:t>4t ESO</a:t>
            </a:r>
            <a:endParaRPr lang="ca-ES" sz="6600" b="1" dirty="0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2787650"/>
            <a:ext cx="7848600" cy="4333875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350" y="577850"/>
            <a:ext cx="8686800" cy="5114925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850" y="5813425"/>
            <a:ext cx="72771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139950" y="730250"/>
            <a:ext cx="14211935" cy="781175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endParaRPr lang="ca-ES" sz="2400" dirty="0" smtClean="0"/>
          </a:p>
          <a:p>
            <a:endParaRPr lang="ca-ES" sz="2400" dirty="0"/>
          </a:p>
          <a:p>
            <a:pPr algn="ctr"/>
            <a:r>
              <a:rPr lang="ca-ES" sz="3600" b="1" i="1" dirty="0" smtClean="0"/>
              <a:t>NORMES D’ORGANITZACIÓ I FUNCIONAMENT</a:t>
            </a:r>
          </a:p>
          <a:p>
            <a:endParaRPr lang="ca-ES" sz="3600" dirty="0"/>
          </a:p>
          <a:p>
            <a:r>
              <a:rPr lang="ca-ES" sz="3600" dirty="0" smtClean="0"/>
              <a:t>Respectar les normes de convivència (NOFC) Aules, centre, pati, autocar</a:t>
            </a:r>
            <a:endParaRPr lang="es-ES" sz="3600" dirty="0" smtClean="0"/>
          </a:p>
          <a:p>
            <a:r>
              <a:rPr lang="ca-ES" sz="3600" dirty="0" smtClean="0"/>
              <a:t>Educació Física: samarreta i, si no en poden fer, cal justificar-ho.</a:t>
            </a:r>
            <a:endParaRPr lang="es-ES" sz="3600" dirty="0" smtClean="0"/>
          </a:p>
          <a:p>
            <a:r>
              <a:rPr lang="ca-ES" sz="3600" dirty="0" smtClean="0"/>
              <a:t>Se sanciona el fet de fumar en el recinte de l'Institut (comunicació a la família).</a:t>
            </a:r>
            <a:endParaRPr lang="es-ES" sz="3600" dirty="0" smtClean="0"/>
          </a:p>
          <a:p>
            <a:r>
              <a:rPr lang="ca-ES" sz="3600" dirty="0" smtClean="0"/>
              <a:t>Agenda: cal reposar-la si no es pot utilitzar per anotar els deures i a l'hora de fer les justificacions.</a:t>
            </a:r>
            <a:endParaRPr lang="es-ES" sz="3600" dirty="0" smtClean="0"/>
          </a:p>
          <a:p>
            <a:r>
              <a:rPr lang="ca-ES" sz="3600" dirty="0" smtClean="0"/>
              <a:t>Si porten diners, se'n fan responsables ells mateixos.</a:t>
            </a:r>
            <a:endParaRPr lang="es-ES" sz="3600" dirty="0" smtClean="0"/>
          </a:p>
          <a:p>
            <a:r>
              <a:rPr lang="ca-ES" sz="3600" dirty="0" smtClean="0"/>
              <a:t>Mòbil: no es necessita al Centre, excepte quan ho requereixi el professorat. Si sona durant la classe, se’n farà càrrec el cap d’estudis i serà retornat als pares quan passin pel Centre a recollir-lo.</a:t>
            </a:r>
            <a:endParaRPr lang="es-ES" sz="3600" dirty="0" smtClean="0"/>
          </a:p>
          <a:p>
            <a:pPr marL="12700" marR="5080">
              <a:lnSpc>
                <a:spcPts val="2850"/>
              </a:lnSpc>
              <a:spcBef>
                <a:spcPts val="215"/>
              </a:spcBef>
            </a:pP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4223" y="952449"/>
            <a:ext cx="730885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5" dirty="0" err="1" smtClean="0"/>
              <a:t>Gràcies</a:t>
            </a:r>
            <a:r>
              <a:rPr spc="155" dirty="0"/>
              <a:t>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4223" y="5462219"/>
            <a:ext cx="7780020" cy="20858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ca-ES" sz="3950" b="1" dirty="0" smtClean="0">
                <a:solidFill>
                  <a:srgbClr val="191919"/>
                </a:solidFill>
                <a:latin typeface="Arial"/>
                <a:cs typeface="Arial"/>
              </a:rPr>
              <a:t>Algun dubte</a:t>
            </a:r>
            <a:r>
              <a:rPr sz="3950" b="1" spc="-80" dirty="0" smtClean="0">
                <a:solidFill>
                  <a:srgbClr val="191919"/>
                </a:solidFill>
                <a:latin typeface="Arial"/>
                <a:cs typeface="Arial"/>
              </a:rPr>
              <a:t>?</a:t>
            </a:r>
            <a:endParaRPr sz="3950" dirty="0">
              <a:latin typeface="Arial"/>
              <a:cs typeface="Arial"/>
            </a:endParaRPr>
          </a:p>
          <a:p>
            <a:pPr marL="12700">
              <a:lnSpc>
                <a:spcPts val="3750"/>
              </a:lnSpc>
            </a:pPr>
            <a:endParaRPr lang="ca-ES" sz="3150" spc="55" dirty="0" smtClean="0">
              <a:solidFill>
                <a:srgbClr val="191919"/>
              </a:solidFill>
              <a:latin typeface="Arial MT"/>
              <a:cs typeface="Arial MT"/>
            </a:endParaRPr>
          </a:p>
          <a:p>
            <a:pPr marL="12700">
              <a:lnSpc>
                <a:spcPts val="3750"/>
              </a:lnSpc>
            </a:pPr>
            <a:r>
              <a:rPr lang="ca-ES" sz="3150" spc="55" dirty="0" smtClean="0">
                <a:solidFill>
                  <a:srgbClr val="191919"/>
                </a:solidFill>
                <a:latin typeface="Arial MT"/>
                <a:cs typeface="Arial MT"/>
              </a:rPr>
              <a:t>973 602612</a:t>
            </a:r>
          </a:p>
          <a:p>
            <a:pPr marL="12700">
              <a:lnSpc>
                <a:spcPts val="3750"/>
              </a:lnSpc>
            </a:pPr>
            <a:r>
              <a:rPr lang="ca-ES" sz="3150" spc="20" dirty="0" smtClean="0">
                <a:solidFill>
                  <a:srgbClr val="191919"/>
                </a:solidFill>
                <a:latin typeface="Arial MT"/>
                <a:cs typeface="Arial MT"/>
              </a:rPr>
              <a:t>https://agora.xtec.cat/ieslaserra/</a:t>
            </a:r>
            <a:endParaRPr sz="3150" dirty="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52200" y="3547593"/>
            <a:ext cx="1257300" cy="1257300"/>
            <a:chOff x="3804475" y="3547593"/>
            <a:chExt cx="1257300" cy="1257300"/>
          </a:xfrm>
        </p:grpSpPr>
        <p:sp>
          <p:nvSpPr>
            <p:cNvPr id="9" name="object 9"/>
            <p:cNvSpPr/>
            <p:nvPr/>
          </p:nvSpPr>
          <p:spPr>
            <a:xfrm>
              <a:off x="3804475" y="3547593"/>
              <a:ext cx="1257300" cy="1257300"/>
            </a:xfrm>
            <a:custGeom>
              <a:avLst/>
              <a:gdLst/>
              <a:ahLst/>
              <a:cxnLst/>
              <a:rect l="l" t="t" r="r" b="b"/>
              <a:pathLst>
                <a:path w="1257300" h="1257300">
                  <a:moveTo>
                    <a:pt x="1257299" y="0"/>
                  </a:moveTo>
                  <a:lnTo>
                    <a:pt x="0" y="0"/>
                  </a:lnTo>
                  <a:lnTo>
                    <a:pt x="0" y="1257299"/>
                  </a:lnTo>
                  <a:lnTo>
                    <a:pt x="1257299" y="1257299"/>
                  </a:lnTo>
                  <a:lnTo>
                    <a:pt x="1257299" y="0"/>
                  </a:lnTo>
                  <a:close/>
                </a:path>
              </a:pathLst>
            </a:custGeom>
            <a:solidFill>
              <a:srgbClr val="DCC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89603" y="3831996"/>
              <a:ext cx="691515" cy="690880"/>
            </a:xfrm>
            <a:custGeom>
              <a:avLst/>
              <a:gdLst/>
              <a:ahLst/>
              <a:cxnLst/>
              <a:rect l="l" t="t" r="r" b="b"/>
              <a:pathLst>
                <a:path w="691514" h="690879">
                  <a:moveTo>
                    <a:pt x="344868" y="0"/>
                  </a:moveTo>
                  <a:lnTo>
                    <a:pt x="290668" y="4193"/>
                  </a:lnTo>
                  <a:lnTo>
                    <a:pt x="238370" y="16612"/>
                  </a:lnTo>
                  <a:lnTo>
                    <a:pt x="188838" y="37013"/>
                  </a:lnTo>
                  <a:lnTo>
                    <a:pt x="142934" y="65157"/>
                  </a:lnTo>
                  <a:lnTo>
                    <a:pt x="101523" y="100799"/>
                  </a:lnTo>
                  <a:lnTo>
                    <a:pt x="65805" y="142565"/>
                  </a:lnTo>
                  <a:lnTo>
                    <a:pt x="37483" y="188721"/>
                  </a:lnTo>
                  <a:lnTo>
                    <a:pt x="16866" y="238473"/>
                  </a:lnTo>
                  <a:lnTo>
                    <a:pt x="4268" y="291025"/>
                  </a:lnTo>
                  <a:lnTo>
                    <a:pt x="0" y="345579"/>
                  </a:lnTo>
                  <a:lnTo>
                    <a:pt x="4268" y="399780"/>
                  </a:lnTo>
                  <a:lnTo>
                    <a:pt x="16866" y="452078"/>
                  </a:lnTo>
                  <a:lnTo>
                    <a:pt x="37483" y="501612"/>
                  </a:lnTo>
                  <a:lnTo>
                    <a:pt x="65805" y="547519"/>
                  </a:lnTo>
                  <a:lnTo>
                    <a:pt x="101523" y="588937"/>
                  </a:lnTo>
                  <a:lnTo>
                    <a:pt x="142934" y="624926"/>
                  </a:lnTo>
                  <a:lnTo>
                    <a:pt x="188838" y="653280"/>
                  </a:lnTo>
                  <a:lnTo>
                    <a:pt x="238370" y="673790"/>
                  </a:lnTo>
                  <a:lnTo>
                    <a:pt x="290668" y="686249"/>
                  </a:lnTo>
                  <a:lnTo>
                    <a:pt x="344868" y="690448"/>
                  </a:lnTo>
                  <a:lnTo>
                    <a:pt x="390755" y="687528"/>
                  </a:lnTo>
                  <a:lnTo>
                    <a:pt x="435221" y="678848"/>
                  </a:lnTo>
                  <a:lnTo>
                    <a:pt x="464969" y="668845"/>
                  </a:lnTo>
                  <a:lnTo>
                    <a:pt x="344157" y="668845"/>
                  </a:lnTo>
                  <a:lnTo>
                    <a:pt x="296381" y="665340"/>
                  </a:lnTo>
                  <a:lnTo>
                    <a:pt x="250782" y="655159"/>
                  </a:lnTo>
                  <a:lnTo>
                    <a:pt x="207862" y="638802"/>
                  </a:lnTo>
                  <a:lnTo>
                    <a:pt x="168119" y="616769"/>
                  </a:lnTo>
                  <a:lnTo>
                    <a:pt x="132054" y="589558"/>
                  </a:lnTo>
                  <a:lnTo>
                    <a:pt x="100166" y="557671"/>
                  </a:lnTo>
                  <a:lnTo>
                    <a:pt x="72955" y="521607"/>
                  </a:lnTo>
                  <a:lnTo>
                    <a:pt x="50921" y="481866"/>
                  </a:lnTo>
                  <a:lnTo>
                    <a:pt x="34564" y="438948"/>
                  </a:lnTo>
                  <a:lnTo>
                    <a:pt x="24383" y="393352"/>
                  </a:lnTo>
                  <a:lnTo>
                    <a:pt x="20878" y="345579"/>
                  </a:lnTo>
                  <a:lnTo>
                    <a:pt x="24383" y="297449"/>
                  </a:lnTo>
                  <a:lnTo>
                    <a:pt x="34564" y="251561"/>
                  </a:lnTo>
                  <a:lnTo>
                    <a:pt x="50921" y="208409"/>
                  </a:lnTo>
                  <a:lnTo>
                    <a:pt x="72955" y="168486"/>
                  </a:lnTo>
                  <a:lnTo>
                    <a:pt x="100166" y="132285"/>
                  </a:lnTo>
                  <a:lnTo>
                    <a:pt x="132054" y="100300"/>
                  </a:lnTo>
                  <a:lnTo>
                    <a:pt x="168119" y="73024"/>
                  </a:lnTo>
                  <a:lnTo>
                    <a:pt x="207862" y="50950"/>
                  </a:lnTo>
                  <a:lnTo>
                    <a:pt x="250782" y="34573"/>
                  </a:lnTo>
                  <a:lnTo>
                    <a:pt x="296381" y="24384"/>
                  </a:lnTo>
                  <a:lnTo>
                    <a:pt x="344157" y="20878"/>
                  </a:lnTo>
                  <a:lnTo>
                    <a:pt x="462912" y="20878"/>
                  </a:lnTo>
                  <a:lnTo>
                    <a:pt x="452506" y="16612"/>
                  </a:lnTo>
                  <a:lnTo>
                    <a:pt x="399776" y="4193"/>
                  </a:lnTo>
                  <a:lnTo>
                    <a:pt x="344868" y="0"/>
                  </a:lnTo>
                  <a:close/>
                </a:path>
                <a:path w="691514" h="690879">
                  <a:moveTo>
                    <a:pt x="462912" y="20878"/>
                  </a:moveTo>
                  <a:lnTo>
                    <a:pt x="344157" y="20878"/>
                  </a:lnTo>
                  <a:lnTo>
                    <a:pt x="392127" y="24384"/>
                  </a:lnTo>
                  <a:lnTo>
                    <a:pt x="437916" y="34573"/>
                  </a:lnTo>
                  <a:lnTo>
                    <a:pt x="481021" y="50950"/>
                  </a:lnTo>
                  <a:lnTo>
                    <a:pt x="520940" y="73024"/>
                  </a:lnTo>
                  <a:lnTo>
                    <a:pt x="557168" y="100300"/>
                  </a:lnTo>
                  <a:lnTo>
                    <a:pt x="589203" y="132285"/>
                  </a:lnTo>
                  <a:lnTo>
                    <a:pt x="616542" y="168486"/>
                  </a:lnTo>
                  <a:lnTo>
                    <a:pt x="638681" y="208409"/>
                  </a:lnTo>
                  <a:lnTo>
                    <a:pt x="655117" y="251561"/>
                  </a:lnTo>
                  <a:lnTo>
                    <a:pt x="665348" y="297449"/>
                  </a:lnTo>
                  <a:lnTo>
                    <a:pt x="668870" y="345579"/>
                  </a:lnTo>
                  <a:lnTo>
                    <a:pt x="665348" y="393352"/>
                  </a:lnTo>
                  <a:lnTo>
                    <a:pt x="655117" y="438948"/>
                  </a:lnTo>
                  <a:lnTo>
                    <a:pt x="638681" y="481866"/>
                  </a:lnTo>
                  <a:lnTo>
                    <a:pt x="616542" y="521607"/>
                  </a:lnTo>
                  <a:lnTo>
                    <a:pt x="589203" y="557671"/>
                  </a:lnTo>
                  <a:lnTo>
                    <a:pt x="557168" y="589558"/>
                  </a:lnTo>
                  <a:lnTo>
                    <a:pt x="520940" y="616769"/>
                  </a:lnTo>
                  <a:lnTo>
                    <a:pt x="481021" y="638802"/>
                  </a:lnTo>
                  <a:lnTo>
                    <a:pt x="437916" y="655159"/>
                  </a:lnTo>
                  <a:lnTo>
                    <a:pt x="392127" y="665340"/>
                  </a:lnTo>
                  <a:lnTo>
                    <a:pt x="344157" y="668845"/>
                  </a:lnTo>
                  <a:lnTo>
                    <a:pt x="464969" y="668845"/>
                  </a:lnTo>
                  <a:lnTo>
                    <a:pt x="518049" y="644690"/>
                  </a:lnTo>
                  <a:lnTo>
                    <a:pt x="555492" y="619453"/>
                  </a:lnTo>
                  <a:lnTo>
                    <a:pt x="589673" y="588937"/>
                  </a:lnTo>
                  <a:lnTo>
                    <a:pt x="625390" y="547519"/>
                  </a:lnTo>
                  <a:lnTo>
                    <a:pt x="653709" y="501612"/>
                  </a:lnTo>
                  <a:lnTo>
                    <a:pt x="674322" y="452078"/>
                  </a:lnTo>
                  <a:lnTo>
                    <a:pt x="686917" y="399780"/>
                  </a:lnTo>
                  <a:lnTo>
                    <a:pt x="691184" y="345579"/>
                  </a:lnTo>
                  <a:lnTo>
                    <a:pt x="686917" y="291025"/>
                  </a:lnTo>
                  <a:lnTo>
                    <a:pt x="674322" y="238473"/>
                  </a:lnTo>
                  <a:lnTo>
                    <a:pt x="653709" y="188721"/>
                  </a:lnTo>
                  <a:lnTo>
                    <a:pt x="625390" y="142565"/>
                  </a:lnTo>
                  <a:lnTo>
                    <a:pt x="589673" y="100799"/>
                  </a:lnTo>
                  <a:lnTo>
                    <a:pt x="548249" y="65157"/>
                  </a:lnTo>
                  <a:lnTo>
                    <a:pt x="502262" y="37013"/>
                  </a:lnTo>
                  <a:lnTo>
                    <a:pt x="462912" y="2087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9621" y="3831991"/>
              <a:ext cx="691515" cy="690880"/>
            </a:xfrm>
            <a:custGeom>
              <a:avLst/>
              <a:gdLst/>
              <a:ahLst/>
              <a:cxnLst/>
              <a:rect l="l" t="t" r="r" b="b"/>
              <a:pathLst>
                <a:path w="691514" h="690879">
                  <a:moveTo>
                    <a:pt x="344151" y="20878"/>
                  </a:moveTo>
                  <a:lnTo>
                    <a:pt x="392122" y="24384"/>
                  </a:lnTo>
                  <a:lnTo>
                    <a:pt x="437911" y="34572"/>
                  </a:lnTo>
                  <a:lnTo>
                    <a:pt x="481016" y="50950"/>
                  </a:lnTo>
                  <a:lnTo>
                    <a:pt x="520934" y="73023"/>
                  </a:lnTo>
                  <a:lnTo>
                    <a:pt x="557161" y="100299"/>
                  </a:lnTo>
                  <a:lnTo>
                    <a:pt x="589195" y="132285"/>
                  </a:lnTo>
                  <a:lnTo>
                    <a:pt x="616532" y="168486"/>
                  </a:lnTo>
                  <a:lnTo>
                    <a:pt x="638670" y="208411"/>
                  </a:lnTo>
                  <a:lnTo>
                    <a:pt x="655106" y="251564"/>
                  </a:lnTo>
                  <a:lnTo>
                    <a:pt x="665336" y="297454"/>
                  </a:lnTo>
                  <a:lnTo>
                    <a:pt x="668858" y="345586"/>
                  </a:lnTo>
                  <a:lnTo>
                    <a:pt x="665336" y="393358"/>
                  </a:lnTo>
                  <a:lnTo>
                    <a:pt x="655106" y="438953"/>
                  </a:lnTo>
                  <a:lnTo>
                    <a:pt x="638670" y="481871"/>
                  </a:lnTo>
                  <a:lnTo>
                    <a:pt x="616532" y="521611"/>
                  </a:lnTo>
                  <a:lnTo>
                    <a:pt x="589195" y="557674"/>
                  </a:lnTo>
                  <a:lnTo>
                    <a:pt x="557161" y="589561"/>
                  </a:lnTo>
                  <a:lnTo>
                    <a:pt x="520934" y="616771"/>
                  </a:lnTo>
                  <a:lnTo>
                    <a:pt x="481016" y="638804"/>
                  </a:lnTo>
                  <a:lnTo>
                    <a:pt x="437911" y="655161"/>
                  </a:lnTo>
                  <a:lnTo>
                    <a:pt x="392122" y="665342"/>
                  </a:lnTo>
                  <a:lnTo>
                    <a:pt x="344151" y="668846"/>
                  </a:lnTo>
                  <a:lnTo>
                    <a:pt x="296374" y="665342"/>
                  </a:lnTo>
                  <a:lnTo>
                    <a:pt x="250776" y="655161"/>
                  </a:lnTo>
                  <a:lnTo>
                    <a:pt x="207856" y="638804"/>
                  </a:lnTo>
                  <a:lnTo>
                    <a:pt x="168114" y="616771"/>
                  </a:lnTo>
                  <a:lnTo>
                    <a:pt x="132050" y="589561"/>
                  </a:lnTo>
                  <a:lnTo>
                    <a:pt x="100163" y="557674"/>
                  </a:lnTo>
                  <a:lnTo>
                    <a:pt x="72953" y="521611"/>
                  </a:lnTo>
                  <a:lnTo>
                    <a:pt x="50920" y="481871"/>
                  </a:lnTo>
                  <a:lnTo>
                    <a:pt x="34564" y="438953"/>
                  </a:lnTo>
                  <a:lnTo>
                    <a:pt x="24383" y="393358"/>
                  </a:lnTo>
                  <a:lnTo>
                    <a:pt x="20879" y="345586"/>
                  </a:lnTo>
                  <a:lnTo>
                    <a:pt x="24383" y="297454"/>
                  </a:lnTo>
                  <a:lnTo>
                    <a:pt x="34564" y="251564"/>
                  </a:lnTo>
                  <a:lnTo>
                    <a:pt x="50920" y="208411"/>
                  </a:lnTo>
                  <a:lnTo>
                    <a:pt x="72953" y="168486"/>
                  </a:lnTo>
                  <a:lnTo>
                    <a:pt x="100163" y="132285"/>
                  </a:lnTo>
                  <a:lnTo>
                    <a:pt x="132050" y="100299"/>
                  </a:lnTo>
                  <a:lnTo>
                    <a:pt x="168114" y="73023"/>
                  </a:lnTo>
                  <a:lnTo>
                    <a:pt x="207856" y="50950"/>
                  </a:lnTo>
                  <a:lnTo>
                    <a:pt x="250776" y="34572"/>
                  </a:lnTo>
                  <a:lnTo>
                    <a:pt x="296374" y="24384"/>
                  </a:lnTo>
                  <a:lnTo>
                    <a:pt x="344151" y="20878"/>
                  </a:lnTo>
                  <a:close/>
                </a:path>
                <a:path w="691514" h="690879">
                  <a:moveTo>
                    <a:pt x="344875" y="0"/>
                  </a:moveTo>
                  <a:lnTo>
                    <a:pt x="290672" y="4193"/>
                  </a:lnTo>
                  <a:lnTo>
                    <a:pt x="238370" y="16611"/>
                  </a:lnTo>
                  <a:lnTo>
                    <a:pt x="188833" y="37013"/>
                  </a:lnTo>
                  <a:lnTo>
                    <a:pt x="142926" y="65156"/>
                  </a:lnTo>
                  <a:lnTo>
                    <a:pt x="101513" y="100798"/>
                  </a:lnTo>
                  <a:lnTo>
                    <a:pt x="65795" y="142568"/>
                  </a:lnTo>
                  <a:lnTo>
                    <a:pt x="37475" y="188728"/>
                  </a:lnTo>
                  <a:lnTo>
                    <a:pt x="16862" y="238481"/>
                  </a:lnTo>
                  <a:lnTo>
                    <a:pt x="4267" y="291032"/>
                  </a:lnTo>
                  <a:lnTo>
                    <a:pt x="0" y="345586"/>
                  </a:lnTo>
                  <a:lnTo>
                    <a:pt x="4267" y="399786"/>
                  </a:lnTo>
                  <a:lnTo>
                    <a:pt x="16862" y="452083"/>
                  </a:lnTo>
                  <a:lnTo>
                    <a:pt x="37475" y="501617"/>
                  </a:lnTo>
                  <a:lnTo>
                    <a:pt x="65795" y="547523"/>
                  </a:lnTo>
                  <a:lnTo>
                    <a:pt x="101513" y="588939"/>
                  </a:lnTo>
                  <a:lnTo>
                    <a:pt x="142926" y="624928"/>
                  </a:lnTo>
                  <a:lnTo>
                    <a:pt x="188833" y="653282"/>
                  </a:lnTo>
                  <a:lnTo>
                    <a:pt x="238370" y="673791"/>
                  </a:lnTo>
                  <a:lnTo>
                    <a:pt x="290672" y="686250"/>
                  </a:lnTo>
                  <a:lnTo>
                    <a:pt x="344875" y="690449"/>
                  </a:lnTo>
                  <a:lnTo>
                    <a:pt x="390756" y="687529"/>
                  </a:lnTo>
                  <a:lnTo>
                    <a:pt x="435217" y="678849"/>
                  </a:lnTo>
                  <a:lnTo>
                    <a:pt x="477799" y="664530"/>
                  </a:lnTo>
                  <a:lnTo>
                    <a:pt x="518041" y="644692"/>
                  </a:lnTo>
                  <a:lnTo>
                    <a:pt x="555486" y="619455"/>
                  </a:lnTo>
                  <a:lnTo>
                    <a:pt x="589672" y="588939"/>
                  </a:lnTo>
                  <a:lnTo>
                    <a:pt x="625385" y="547523"/>
                  </a:lnTo>
                  <a:lnTo>
                    <a:pt x="653704" y="501617"/>
                  </a:lnTo>
                  <a:lnTo>
                    <a:pt x="674319" y="452083"/>
                  </a:lnTo>
                  <a:lnTo>
                    <a:pt x="686917" y="399786"/>
                  </a:lnTo>
                  <a:lnTo>
                    <a:pt x="691185" y="345586"/>
                  </a:lnTo>
                  <a:lnTo>
                    <a:pt x="686917" y="291032"/>
                  </a:lnTo>
                  <a:lnTo>
                    <a:pt x="674319" y="238481"/>
                  </a:lnTo>
                  <a:lnTo>
                    <a:pt x="653704" y="188728"/>
                  </a:lnTo>
                  <a:lnTo>
                    <a:pt x="625385" y="142568"/>
                  </a:lnTo>
                  <a:lnTo>
                    <a:pt x="589672" y="100798"/>
                  </a:lnTo>
                  <a:lnTo>
                    <a:pt x="548243" y="65156"/>
                  </a:lnTo>
                  <a:lnTo>
                    <a:pt x="502255" y="37013"/>
                  </a:lnTo>
                  <a:lnTo>
                    <a:pt x="452501" y="16611"/>
                  </a:lnTo>
                  <a:lnTo>
                    <a:pt x="399777" y="4193"/>
                  </a:lnTo>
                  <a:lnTo>
                    <a:pt x="344875" y="0"/>
                  </a:lnTo>
                  <a:close/>
                </a:path>
              </a:pathLst>
            </a:custGeom>
            <a:ln w="18719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18482" y="3962311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339115" y="0"/>
                  </a:moveTo>
                  <a:lnTo>
                    <a:pt x="90716" y="0"/>
                  </a:lnTo>
                  <a:lnTo>
                    <a:pt x="55281" y="7086"/>
                  </a:lnTo>
                  <a:lnTo>
                    <a:pt x="26460" y="26455"/>
                  </a:lnTo>
                  <a:lnTo>
                    <a:pt x="7087" y="55276"/>
                  </a:lnTo>
                  <a:lnTo>
                    <a:pt x="0" y="90716"/>
                  </a:lnTo>
                  <a:lnTo>
                    <a:pt x="0" y="339102"/>
                  </a:lnTo>
                  <a:lnTo>
                    <a:pt x="7087" y="374536"/>
                  </a:lnTo>
                  <a:lnTo>
                    <a:pt x="26460" y="403358"/>
                  </a:lnTo>
                  <a:lnTo>
                    <a:pt x="55281" y="422731"/>
                  </a:lnTo>
                  <a:lnTo>
                    <a:pt x="90716" y="429818"/>
                  </a:lnTo>
                  <a:lnTo>
                    <a:pt x="339115" y="429818"/>
                  </a:lnTo>
                  <a:lnTo>
                    <a:pt x="374549" y="422731"/>
                  </a:lnTo>
                  <a:lnTo>
                    <a:pt x="396143" y="408216"/>
                  </a:lnTo>
                  <a:lnTo>
                    <a:pt x="90716" y="408216"/>
                  </a:lnTo>
                  <a:lnTo>
                    <a:pt x="63814" y="402783"/>
                  </a:lnTo>
                  <a:lnTo>
                    <a:pt x="41841" y="387970"/>
                  </a:lnTo>
                  <a:lnTo>
                    <a:pt x="27024" y="366001"/>
                  </a:lnTo>
                  <a:lnTo>
                    <a:pt x="21590" y="339102"/>
                  </a:lnTo>
                  <a:lnTo>
                    <a:pt x="21590" y="90716"/>
                  </a:lnTo>
                  <a:lnTo>
                    <a:pt x="27024" y="63816"/>
                  </a:lnTo>
                  <a:lnTo>
                    <a:pt x="41841" y="41848"/>
                  </a:lnTo>
                  <a:lnTo>
                    <a:pt x="63814" y="27034"/>
                  </a:lnTo>
                  <a:lnTo>
                    <a:pt x="90716" y="21602"/>
                  </a:lnTo>
                  <a:lnTo>
                    <a:pt x="396149" y="21602"/>
                  </a:lnTo>
                  <a:lnTo>
                    <a:pt x="374549" y="7086"/>
                  </a:lnTo>
                  <a:lnTo>
                    <a:pt x="339115" y="0"/>
                  </a:lnTo>
                  <a:close/>
                </a:path>
                <a:path w="429895" h="429895">
                  <a:moveTo>
                    <a:pt x="396149" y="21602"/>
                  </a:moveTo>
                  <a:lnTo>
                    <a:pt x="339115" y="21602"/>
                  </a:lnTo>
                  <a:lnTo>
                    <a:pt x="366014" y="27034"/>
                  </a:lnTo>
                  <a:lnTo>
                    <a:pt x="387983" y="41848"/>
                  </a:lnTo>
                  <a:lnTo>
                    <a:pt x="402796" y="63816"/>
                  </a:lnTo>
                  <a:lnTo>
                    <a:pt x="408228" y="90716"/>
                  </a:lnTo>
                  <a:lnTo>
                    <a:pt x="408228" y="339102"/>
                  </a:lnTo>
                  <a:lnTo>
                    <a:pt x="402796" y="366001"/>
                  </a:lnTo>
                  <a:lnTo>
                    <a:pt x="387983" y="387970"/>
                  </a:lnTo>
                  <a:lnTo>
                    <a:pt x="366014" y="402783"/>
                  </a:lnTo>
                  <a:lnTo>
                    <a:pt x="339115" y="408216"/>
                  </a:lnTo>
                  <a:lnTo>
                    <a:pt x="396143" y="408216"/>
                  </a:lnTo>
                  <a:lnTo>
                    <a:pt x="403371" y="403358"/>
                  </a:lnTo>
                  <a:lnTo>
                    <a:pt x="422743" y="374536"/>
                  </a:lnTo>
                  <a:lnTo>
                    <a:pt x="429831" y="339102"/>
                  </a:lnTo>
                  <a:lnTo>
                    <a:pt x="429831" y="90716"/>
                  </a:lnTo>
                  <a:lnTo>
                    <a:pt x="422743" y="55276"/>
                  </a:lnTo>
                  <a:lnTo>
                    <a:pt x="403371" y="26455"/>
                  </a:lnTo>
                  <a:lnTo>
                    <a:pt x="396149" y="21602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18490" y="3962304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339122" y="21602"/>
                  </a:moveTo>
                  <a:lnTo>
                    <a:pt x="366021" y="27036"/>
                  </a:lnTo>
                  <a:lnTo>
                    <a:pt x="387991" y="41852"/>
                  </a:lnTo>
                  <a:lnTo>
                    <a:pt x="402804" y="63821"/>
                  </a:lnTo>
                  <a:lnTo>
                    <a:pt x="408236" y="90714"/>
                  </a:lnTo>
                  <a:lnTo>
                    <a:pt x="408236" y="339109"/>
                  </a:lnTo>
                  <a:lnTo>
                    <a:pt x="402804" y="366008"/>
                  </a:lnTo>
                  <a:lnTo>
                    <a:pt x="387991" y="387976"/>
                  </a:lnTo>
                  <a:lnTo>
                    <a:pt x="366021" y="402789"/>
                  </a:lnTo>
                  <a:lnTo>
                    <a:pt x="339122" y="408221"/>
                  </a:lnTo>
                  <a:lnTo>
                    <a:pt x="90717" y="408221"/>
                  </a:lnTo>
                  <a:lnTo>
                    <a:pt x="63823" y="402789"/>
                  </a:lnTo>
                  <a:lnTo>
                    <a:pt x="41853" y="387976"/>
                  </a:lnTo>
                  <a:lnTo>
                    <a:pt x="27037" y="366008"/>
                  </a:lnTo>
                  <a:lnTo>
                    <a:pt x="21603" y="339109"/>
                  </a:lnTo>
                  <a:lnTo>
                    <a:pt x="21603" y="90714"/>
                  </a:lnTo>
                  <a:lnTo>
                    <a:pt x="27037" y="63821"/>
                  </a:lnTo>
                  <a:lnTo>
                    <a:pt x="41853" y="41852"/>
                  </a:lnTo>
                  <a:lnTo>
                    <a:pt x="63823" y="27036"/>
                  </a:lnTo>
                  <a:lnTo>
                    <a:pt x="90717" y="21602"/>
                  </a:lnTo>
                  <a:lnTo>
                    <a:pt x="339122" y="21602"/>
                  </a:lnTo>
                  <a:close/>
                </a:path>
                <a:path w="429895" h="429895">
                  <a:moveTo>
                    <a:pt x="90717" y="0"/>
                  </a:moveTo>
                  <a:lnTo>
                    <a:pt x="55283" y="7087"/>
                  </a:lnTo>
                  <a:lnTo>
                    <a:pt x="26460" y="26460"/>
                  </a:lnTo>
                  <a:lnTo>
                    <a:pt x="7087" y="55280"/>
                  </a:lnTo>
                  <a:lnTo>
                    <a:pt x="0" y="90714"/>
                  </a:lnTo>
                  <a:lnTo>
                    <a:pt x="0" y="339109"/>
                  </a:lnTo>
                  <a:lnTo>
                    <a:pt x="7087" y="374543"/>
                  </a:lnTo>
                  <a:lnTo>
                    <a:pt x="26460" y="403364"/>
                  </a:lnTo>
                  <a:lnTo>
                    <a:pt x="55283" y="422736"/>
                  </a:lnTo>
                  <a:lnTo>
                    <a:pt x="90717" y="429824"/>
                  </a:lnTo>
                  <a:lnTo>
                    <a:pt x="339122" y="429824"/>
                  </a:lnTo>
                  <a:lnTo>
                    <a:pt x="374557" y="422736"/>
                  </a:lnTo>
                  <a:lnTo>
                    <a:pt x="403379" y="403364"/>
                  </a:lnTo>
                  <a:lnTo>
                    <a:pt x="422752" y="374543"/>
                  </a:lnTo>
                  <a:lnTo>
                    <a:pt x="429840" y="339109"/>
                  </a:lnTo>
                  <a:lnTo>
                    <a:pt x="429840" y="90714"/>
                  </a:lnTo>
                  <a:lnTo>
                    <a:pt x="422752" y="55280"/>
                  </a:lnTo>
                  <a:lnTo>
                    <a:pt x="403379" y="26460"/>
                  </a:lnTo>
                  <a:lnTo>
                    <a:pt x="374557" y="7087"/>
                  </a:lnTo>
                  <a:lnTo>
                    <a:pt x="339122" y="0"/>
                  </a:lnTo>
                  <a:lnTo>
                    <a:pt x="90717" y="0"/>
                  </a:lnTo>
                  <a:close/>
                </a:path>
              </a:pathLst>
            </a:custGeom>
            <a:ln w="18719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4251" y="4009103"/>
              <a:ext cx="275759" cy="29087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282130" y="3525890"/>
            <a:ext cx="1257300" cy="1257300"/>
            <a:chOff x="5940717" y="3547593"/>
            <a:chExt cx="1257300" cy="1257300"/>
          </a:xfrm>
        </p:grpSpPr>
        <p:sp>
          <p:nvSpPr>
            <p:cNvPr id="16" name="object 16"/>
            <p:cNvSpPr/>
            <p:nvPr/>
          </p:nvSpPr>
          <p:spPr>
            <a:xfrm>
              <a:off x="5940717" y="3547593"/>
              <a:ext cx="1257300" cy="1257300"/>
            </a:xfrm>
            <a:custGeom>
              <a:avLst/>
              <a:gdLst/>
              <a:ahLst/>
              <a:cxnLst/>
              <a:rect l="l" t="t" r="r" b="b"/>
              <a:pathLst>
                <a:path w="1257300" h="1257300">
                  <a:moveTo>
                    <a:pt x="1257299" y="0"/>
                  </a:moveTo>
                  <a:lnTo>
                    <a:pt x="0" y="0"/>
                  </a:lnTo>
                  <a:lnTo>
                    <a:pt x="0" y="1257299"/>
                  </a:lnTo>
                  <a:lnTo>
                    <a:pt x="1257299" y="1257299"/>
                  </a:lnTo>
                  <a:lnTo>
                    <a:pt x="1257299" y="0"/>
                  </a:lnTo>
                  <a:close/>
                </a:path>
              </a:pathLst>
            </a:custGeom>
            <a:solidFill>
              <a:srgbClr val="DCC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26556" y="3831996"/>
              <a:ext cx="691515" cy="690880"/>
            </a:xfrm>
            <a:custGeom>
              <a:avLst/>
              <a:gdLst/>
              <a:ahLst/>
              <a:cxnLst/>
              <a:rect l="l" t="t" r="r" b="b"/>
              <a:pathLst>
                <a:path w="691515" h="690879">
                  <a:moveTo>
                    <a:pt x="344881" y="0"/>
                  </a:moveTo>
                  <a:lnTo>
                    <a:pt x="290679" y="4193"/>
                  </a:lnTo>
                  <a:lnTo>
                    <a:pt x="238377" y="16612"/>
                  </a:lnTo>
                  <a:lnTo>
                    <a:pt x="188839" y="37013"/>
                  </a:lnTo>
                  <a:lnTo>
                    <a:pt x="142929" y="65157"/>
                  </a:lnTo>
                  <a:lnTo>
                    <a:pt x="101511" y="100799"/>
                  </a:lnTo>
                  <a:lnTo>
                    <a:pt x="65794" y="142565"/>
                  </a:lnTo>
                  <a:lnTo>
                    <a:pt x="37474" y="188721"/>
                  </a:lnTo>
                  <a:lnTo>
                    <a:pt x="16862" y="238473"/>
                  </a:lnTo>
                  <a:lnTo>
                    <a:pt x="4267" y="291025"/>
                  </a:lnTo>
                  <a:lnTo>
                    <a:pt x="0" y="345579"/>
                  </a:lnTo>
                  <a:lnTo>
                    <a:pt x="4267" y="399780"/>
                  </a:lnTo>
                  <a:lnTo>
                    <a:pt x="16862" y="452078"/>
                  </a:lnTo>
                  <a:lnTo>
                    <a:pt x="37474" y="501612"/>
                  </a:lnTo>
                  <a:lnTo>
                    <a:pt x="65794" y="547519"/>
                  </a:lnTo>
                  <a:lnTo>
                    <a:pt x="101511" y="588937"/>
                  </a:lnTo>
                  <a:lnTo>
                    <a:pt x="142929" y="624926"/>
                  </a:lnTo>
                  <a:lnTo>
                    <a:pt x="188839" y="653280"/>
                  </a:lnTo>
                  <a:lnTo>
                    <a:pt x="238377" y="673790"/>
                  </a:lnTo>
                  <a:lnTo>
                    <a:pt x="290679" y="686249"/>
                  </a:lnTo>
                  <a:lnTo>
                    <a:pt x="344881" y="690448"/>
                  </a:lnTo>
                  <a:lnTo>
                    <a:pt x="390762" y="687528"/>
                  </a:lnTo>
                  <a:lnTo>
                    <a:pt x="435224" y="678848"/>
                  </a:lnTo>
                  <a:lnTo>
                    <a:pt x="464971" y="668845"/>
                  </a:lnTo>
                  <a:lnTo>
                    <a:pt x="344881" y="668845"/>
                  </a:lnTo>
                  <a:lnTo>
                    <a:pt x="297104" y="665340"/>
                  </a:lnTo>
                  <a:lnTo>
                    <a:pt x="251506" y="655159"/>
                  </a:lnTo>
                  <a:lnTo>
                    <a:pt x="208586" y="638802"/>
                  </a:lnTo>
                  <a:lnTo>
                    <a:pt x="168843" y="616769"/>
                  </a:lnTo>
                  <a:lnTo>
                    <a:pt x="132778" y="589558"/>
                  </a:lnTo>
                  <a:lnTo>
                    <a:pt x="100890" y="557671"/>
                  </a:lnTo>
                  <a:lnTo>
                    <a:pt x="73679" y="521607"/>
                  </a:lnTo>
                  <a:lnTo>
                    <a:pt x="51645" y="481866"/>
                  </a:lnTo>
                  <a:lnTo>
                    <a:pt x="35288" y="438948"/>
                  </a:lnTo>
                  <a:lnTo>
                    <a:pt x="25107" y="393352"/>
                  </a:lnTo>
                  <a:lnTo>
                    <a:pt x="21602" y="345579"/>
                  </a:lnTo>
                  <a:lnTo>
                    <a:pt x="25107" y="297449"/>
                  </a:lnTo>
                  <a:lnTo>
                    <a:pt x="35288" y="251561"/>
                  </a:lnTo>
                  <a:lnTo>
                    <a:pt x="51645" y="208409"/>
                  </a:lnTo>
                  <a:lnTo>
                    <a:pt x="73679" y="168486"/>
                  </a:lnTo>
                  <a:lnTo>
                    <a:pt x="100890" y="132285"/>
                  </a:lnTo>
                  <a:lnTo>
                    <a:pt x="132778" y="100300"/>
                  </a:lnTo>
                  <a:lnTo>
                    <a:pt x="168843" y="73024"/>
                  </a:lnTo>
                  <a:lnTo>
                    <a:pt x="208586" y="50950"/>
                  </a:lnTo>
                  <a:lnTo>
                    <a:pt x="251506" y="34573"/>
                  </a:lnTo>
                  <a:lnTo>
                    <a:pt x="297104" y="24384"/>
                  </a:lnTo>
                  <a:lnTo>
                    <a:pt x="344881" y="20878"/>
                  </a:lnTo>
                  <a:lnTo>
                    <a:pt x="462914" y="20878"/>
                  </a:lnTo>
                  <a:lnTo>
                    <a:pt x="452509" y="16612"/>
                  </a:lnTo>
                  <a:lnTo>
                    <a:pt x="399783" y="4193"/>
                  </a:lnTo>
                  <a:lnTo>
                    <a:pt x="344881" y="0"/>
                  </a:lnTo>
                  <a:close/>
                </a:path>
                <a:path w="691515" h="690879">
                  <a:moveTo>
                    <a:pt x="462914" y="20878"/>
                  </a:moveTo>
                  <a:lnTo>
                    <a:pt x="344881" y="20878"/>
                  </a:lnTo>
                  <a:lnTo>
                    <a:pt x="393014" y="24384"/>
                  </a:lnTo>
                  <a:lnTo>
                    <a:pt x="438904" y="34573"/>
                  </a:lnTo>
                  <a:lnTo>
                    <a:pt x="482059" y="50950"/>
                  </a:lnTo>
                  <a:lnTo>
                    <a:pt x="521983" y="73024"/>
                  </a:lnTo>
                  <a:lnTo>
                    <a:pt x="558186" y="100300"/>
                  </a:lnTo>
                  <a:lnTo>
                    <a:pt x="590172" y="132285"/>
                  </a:lnTo>
                  <a:lnTo>
                    <a:pt x="617448" y="168486"/>
                  </a:lnTo>
                  <a:lnTo>
                    <a:pt x="639522" y="208409"/>
                  </a:lnTo>
                  <a:lnTo>
                    <a:pt x="655900" y="251561"/>
                  </a:lnTo>
                  <a:lnTo>
                    <a:pt x="666089" y="297449"/>
                  </a:lnTo>
                  <a:lnTo>
                    <a:pt x="669594" y="345579"/>
                  </a:lnTo>
                  <a:lnTo>
                    <a:pt x="666056" y="393352"/>
                  </a:lnTo>
                  <a:lnTo>
                    <a:pt x="655783" y="438948"/>
                  </a:lnTo>
                  <a:lnTo>
                    <a:pt x="639287" y="481866"/>
                  </a:lnTo>
                  <a:lnTo>
                    <a:pt x="617083" y="521607"/>
                  </a:lnTo>
                  <a:lnTo>
                    <a:pt x="589682" y="557671"/>
                  </a:lnTo>
                  <a:lnTo>
                    <a:pt x="557598" y="589558"/>
                  </a:lnTo>
                  <a:lnTo>
                    <a:pt x="521344" y="616769"/>
                  </a:lnTo>
                  <a:lnTo>
                    <a:pt x="481432" y="638802"/>
                  </a:lnTo>
                  <a:lnTo>
                    <a:pt x="438376" y="655159"/>
                  </a:lnTo>
                  <a:lnTo>
                    <a:pt x="392688" y="665340"/>
                  </a:lnTo>
                  <a:lnTo>
                    <a:pt x="344881" y="668845"/>
                  </a:lnTo>
                  <a:lnTo>
                    <a:pt x="464971" y="668845"/>
                  </a:lnTo>
                  <a:lnTo>
                    <a:pt x="518049" y="644690"/>
                  </a:lnTo>
                  <a:lnTo>
                    <a:pt x="555492" y="619453"/>
                  </a:lnTo>
                  <a:lnTo>
                    <a:pt x="589673" y="588937"/>
                  </a:lnTo>
                  <a:lnTo>
                    <a:pt x="625390" y="547519"/>
                  </a:lnTo>
                  <a:lnTo>
                    <a:pt x="653709" y="501612"/>
                  </a:lnTo>
                  <a:lnTo>
                    <a:pt x="674322" y="452078"/>
                  </a:lnTo>
                  <a:lnTo>
                    <a:pt x="686917" y="399780"/>
                  </a:lnTo>
                  <a:lnTo>
                    <a:pt x="691184" y="345579"/>
                  </a:lnTo>
                  <a:lnTo>
                    <a:pt x="686917" y="291025"/>
                  </a:lnTo>
                  <a:lnTo>
                    <a:pt x="674322" y="238473"/>
                  </a:lnTo>
                  <a:lnTo>
                    <a:pt x="653709" y="188721"/>
                  </a:lnTo>
                  <a:lnTo>
                    <a:pt x="625390" y="142565"/>
                  </a:lnTo>
                  <a:lnTo>
                    <a:pt x="589673" y="100799"/>
                  </a:lnTo>
                  <a:lnTo>
                    <a:pt x="548249" y="65157"/>
                  </a:lnTo>
                  <a:lnTo>
                    <a:pt x="502263" y="37013"/>
                  </a:lnTo>
                  <a:lnTo>
                    <a:pt x="462914" y="2087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26578" y="3831991"/>
              <a:ext cx="691515" cy="690880"/>
            </a:xfrm>
            <a:custGeom>
              <a:avLst/>
              <a:gdLst/>
              <a:ahLst/>
              <a:cxnLst/>
              <a:rect l="l" t="t" r="r" b="b"/>
              <a:pathLst>
                <a:path w="691515" h="690879">
                  <a:moveTo>
                    <a:pt x="344875" y="20878"/>
                  </a:moveTo>
                  <a:lnTo>
                    <a:pt x="393009" y="24384"/>
                  </a:lnTo>
                  <a:lnTo>
                    <a:pt x="438899" y="34572"/>
                  </a:lnTo>
                  <a:lnTo>
                    <a:pt x="482053" y="50950"/>
                  </a:lnTo>
                  <a:lnTo>
                    <a:pt x="521977" y="73023"/>
                  </a:lnTo>
                  <a:lnTo>
                    <a:pt x="558179" y="100299"/>
                  </a:lnTo>
                  <a:lnTo>
                    <a:pt x="590163" y="132285"/>
                  </a:lnTo>
                  <a:lnTo>
                    <a:pt x="617439" y="168486"/>
                  </a:lnTo>
                  <a:lnTo>
                    <a:pt x="639512" y="208411"/>
                  </a:lnTo>
                  <a:lnTo>
                    <a:pt x="655889" y="251564"/>
                  </a:lnTo>
                  <a:lnTo>
                    <a:pt x="666077" y="297454"/>
                  </a:lnTo>
                  <a:lnTo>
                    <a:pt x="669582" y="345586"/>
                  </a:lnTo>
                  <a:lnTo>
                    <a:pt x="666044" y="393358"/>
                  </a:lnTo>
                  <a:lnTo>
                    <a:pt x="655771" y="438953"/>
                  </a:lnTo>
                  <a:lnTo>
                    <a:pt x="639277" y="481871"/>
                  </a:lnTo>
                  <a:lnTo>
                    <a:pt x="617073" y="521611"/>
                  </a:lnTo>
                  <a:lnTo>
                    <a:pt x="589674" y="557674"/>
                  </a:lnTo>
                  <a:lnTo>
                    <a:pt x="557591" y="589561"/>
                  </a:lnTo>
                  <a:lnTo>
                    <a:pt x="521338" y="616771"/>
                  </a:lnTo>
                  <a:lnTo>
                    <a:pt x="481427" y="638804"/>
                  </a:lnTo>
                  <a:lnTo>
                    <a:pt x="438371" y="655161"/>
                  </a:lnTo>
                  <a:lnTo>
                    <a:pt x="392682" y="665342"/>
                  </a:lnTo>
                  <a:lnTo>
                    <a:pt x="344875" y="668846"/>
                  </a:lnTo>
                  <a:lnTo>
                    <a:pt x="297098" y="665342"/>
                  </a:lnTo>
                  <a:lnTo>
                    <a:pt x="251499" y="655161"/>
                  </a:lnTo>
                  <a:lnTo>
                    <a:pt x="208577" y="638804"/>
                  </a:lnTo>
                  <a:lnTo>
                    <a:pt x="168834" y="616771"/>
                  </a:lnTo>
                  <a:lnTo>
                    <a:pt x="132768" y="589561"/>
                  </a:lnTo>
                  <a:lnTo>
                    <a:pt x="100879" y="557674"/>
                  </a:lnTo>
                  <a:lnTo>
                    <a:pt x="73668" y="521611"/>
                  </a:lnTo>
                  <a:lnTo>
                    <a:pt x="51634" y="481871"/>
                  </a:lnTo>
                  <a:lnTo>
                    <a:pt x="35276" y="438953"/>
                  </a:lnTo>
                  <a:lnTo>
                    <a:pt x="25095" y="393358"/>
                  </a:lnTo>
                  <a:lnTo>
                    <a:pt x="21590" y="345586"/>
                  </a:lnTo>
                  <a:lnTo>
                    <a:pt x="25095" y="297454"/>
                  </a:lnTo>
                  <a:lnTo>
                    <a:pt x="35276" y="251564"/>
                  </a:lnTo>
                  <a:lnTo>
                    <a:pt x="51634" y="208411"/>
                  </a:lnTo>
                  <a:lnTo>
                    <a:pt x="73668" y="168486"/>
                  </a:lnTo>
                  <a:lnTo>
                    <a:pt x="100879" y="132285"/>
                  </a:lnTo>
                  <a:lnTo>
                    <a:pt x="132768" y="100299"/>
                  </a:lnTo>
                  <a:lnTo>
                    <a:pt x="168834" y="73023"/>
                  </a:lnTo>
                  <a:lnTo>
                    <a:pt x="208577" y="50950"/>
                  </a:lnTo>
                  <a:lnTo>
                    <a:pt x="251499" y="34572"/>
                  </a:lnTo>
                  <a:lnTo>
                    <a:pt x="297098" y="24384"/>
                  </a:lnTo>
                  <a:lnTo>
                    <a:pt x="344875" y="20878"/>
                  </a:lnTo>
                  <a:close/>
                </a:path>
                <a:path w="691515" h="690879">
                  <a:moveTo>
                    <a:pt x="344875" y="0"/>
                  </a:moveTo>
                  <a:lnTo>
                    <a:pt x="290672" y="4193"/>
                  </a:lnTo>
                  <a:lnTo>
                    <a:pt x="238370" y="16611"/>
                  </a:lnTo>
                  <a:lnTo>
                    <a:pt x="188833" y="37013"/>
                  </a:lnTo>
                  <a:lnTo>
                    <a:pt x="142926" y="65156"/>
                  </a:lnTo>
                  <a:lnTo>
                    <a:pt x="101513" y="100798"/>
                  </a:lnTo>
                  <a:lnTo>
                    <a:pt x="65795" y="142568"/>
                  </a:lnTo>
                  <a:lnTo>
                    <a:pt x="37475" y="188728"/>
                  </a:lnTo>
                  <a:lnTo>
                    <a:pt x="16862" y="238481"/>
                  </a:lnTo>
                  <a:lnTo>
                    <a:pt x="4267" y="291032"/>
                  </a:lnTo>
                  <a:lnTo>
                    <a:pt x="0" y="345586"/>
                  </a:lnTo>
                  <a:lnTo>
                    <a:pt x="4267" y="399786"/>
                  </a:lnTo>
                  <a:lnTo>
                    <a:pt x="16862" y="452083"/>
                  </a:lnTo>
                  <a:lnTo>
                    <a:pt x="37475" y="501617"/>
                  </a:lnTo>
                  <a:lnTo>
                    <a:pt x="65795" y="547523"/>
                  </a:lnTo>
                  <a:lnTo>
                    <a:pt x="101513" y="588939"/>
                  </a:lnTo>
                  <a:lnTo>
                    <a:pt x="142926" y="624928"/>
                  </a:lnTo>
                  <a:lnTo>
                    <a:pt x="188833" y="653282"/>
                  </a:lnTo>
                  <a:lnTo>
                    <a:pt x="238370" y="673791"/>
                  </a:lnTo>
                  <a:lnTo>
                    <a:pt x="290672" y="686250"/>
                  </a:lnTo>
                  <a:lnTo>
                    <a:pt x="344875" y="690449"/>
                  </a:lnTo>
                  <a:lnTo>
                    <a:pt x="390757" y="687529"/>
                  </a:lnTo>
                  <a:lnTo>
                    <a:pt x="435220" y="678849"/>
                  </a:lnTo>
                  <a:lnTo>
                    <a:pt x="477804" y="664530"/>
                  </a:lnTo>
                  <a:lnTo>
                    <a:pt x="518047" y="644692"/>
                  </a:lnTo>
                  <a:lnTo>
                    <a:pt x="555490" y="619455"/>
                  </a:lnTo>
                  <a:lnTo>
                    <a:pt x="589672" y="588939"/>
                  </a:lnTo>
                  <a:lnTo>
                    <a:pt x="625390" y="547523"/>
                  </a:lnTo>
                  <a:lnTo>
                    <a:pt x="653710" y="501617"/>
                  </a:lnTo>
                  <a:lnTo>
                    <a:pt x="674323" y="452083"/>
                  </a:lnTo>
                  <a:lnTo>
                    <a:pt x="686918" y="399786"/>
                  </a:lnTo>
                  <a:lnTo>
                    <a:pt x="691185" y="345586"/>
                  </a:lnTo>
                  <a:lnTo>
                    <a:pt x="686918" y="291032"/>
                  </a:lnTo>
                  <a:lnTo>
                    <a:pt x="674323" y="238481"/>
                  </a:lnTo>
                  <a:lnTo>
                    <a:pt x="653710" y="188728"/>
                  </a:lnTo>
                  <a:lnTo>
                    <a:pt x="625390" y="142568"/>
                  </a:lnTo>
                  <a:lnTo>
                    <a:pt x="589672" y="100798"/>
                  </a:lnTo>
                  <a:lnTo>
                    <a:pt x="548248" y="65156"/>
                  </a:lnTo>
                  <a:lnTo>
                    <a:pt x="502260" y="37013"/>
                  </a:lnTo>
                  <a:lnTo>
                    <a:pt x="452505" y="16611"/>
                  </a:lnTo>
                  <a:lnTo>
                    <a:pt x="399778" y="4193"/>
                  </a:lnTo>
                  <a:lnTo>
                    <a:pt x="344875" y="0"/>
                  </a:lnTo>
                  <a:close/>
                </a:path>
              </a:pathLst>
            </a:custGeom>
            <a:ln w="18719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85674" y="4109897"/>
              <a:ext cx="95250" cy="241300"/>
            </a:xfrm>
            <a:custGeom>
              <a:avLst/>
              <a:gdLst/>
              <a:ahLst/>
              <a:cxnLst/>
              <a:rect l="l" t="t" r="r" b="b"/>
              <a:pathLst>
                <a:path w="95250" h="241300">
                  <a:moveTo>
                    <a:pt x="90716" y="0"/>
                  </a:moveTo>
                  <a:lnTo>
                    <a:pt x="5765" y="0"/>
                  </a:lnTo>
                  <a:lnTo>
                    <a:pt x="0" y="4330"/>
                  </a:lnTo>
                  <a:lnTo>
                    <a:pt x="0" y="235432"/>
                  </a:lnTo>
                  <a:lnTo>
                    <a:pt x="4318" y="241198"/>
                  </a:lnTo>
                  <a:lnTo>
                    <a:pt x="89992" y="241198"/>
                  </a:lnTo>
                  <a:lnTo>
                    <a:pt x="95034" y="236156"/>
                  </a:lnTo>
                  <a:lnTo>
                    <a:pt x="95034" y="218147"/>
                  </a:lnTo>
                  <a:lnTo>
                    <a:pt x="22313" y="218147"/>
                  </a:lnTo>
                  <a:lnTo>
                    <a:pt x="22313" y="21602"/>
                  </a:lnTo>
                  <a:lnTo>
                    <a:pt x="95034" y="21602"/>
                  </a:lnTo>
                  <a:lnTo>
                    <a:pt x="95034" y="4330"/>
                  </a:lnTo>
                  <a:lnTo>
                    <a:pt x="90716" y="0"/>
                  </a:lnTo>
                  <a:close/>
                </a:path>
                <a:path w="95250" h="241300">
                  <a:moveTo>
                    <a:pt x="95034" y="21602"/>
                  </a:moveTo>
                  <a:lnTo>
                    <a:pt x="74155" y="21602"/>
                  </a:lnTo>
                  <a:lnTo>
                    <a:pt x="74155" y="218147"/>
                  </a:lnTo>
                  <a:lnTo>
                    <a:pt x="95034" y="218147"/>
                  </a:lnTo>
                  <a:lnTo>
                    <a:pt x="95034" y="21602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85687" y="4109901"/>
              <a:ext cx="95250" cy="241300"/>
            </a:xfrm>
            <a:custGeom>
              <a:avLst/>
              <a:gdLst/>
              <a:ahLst/>
              <a:cxnLst/>
              <a:rect l="l" t="t" r="r" b="b"/>
              <a:pathLst>
                <a:path w="95250" h="241300">
                  <a:moveTo>
                    <a:pt x="22327" y="21602"/>
                  </a:moveTo>
                  <a:lnTo>
                    <a:pt x="74156" y="21602"/>
                  </a:lnTo>
                  <a:lnTo>
                    <a:pt x="74156" y="218156"/>
                  </a:lnTo>
                  <a:lnTo>
                    <a:pt x="22327" y="218156"/>
                  </a:lnTo>
                  <a:lnTo>
                    <a:pt x="22327" y="21602"/>
                  </a:lnTo>
                  <a:close/>
                </a:path>
                <a:path w="95250" h="241300">
                  <a:moveTo>
                    <a:pt x="10807" y="0"/>
                  </a:moveTo>
                  <a:lnTo>
                    <a:pt x="5765" y="0"/>
                  </a:lnTo>
                  <a:lnTo>
                    <a:pt x="0" y="4317"/>
                  </a:lnTo>
                  <a:lnTo>
                    <a:pt x="0" y="10794"/>
                  </a:lnTo>
                  <a:lnTo>
                    <a:pt x="0" y="229675"/>
                  </a:lnTo>
                  <a:lnTo>
                    <a:pt x="0" y="235428"/>
                  </a:lnTo>
                  <a:lnTo>
                    <a:pt x="4330" y="241194"/>
                  </a:lnTo>
                  <a:lnTo>
                    <a:pt x="10807" y="241194"/>
                  </a:lnTo>
                  <a:lnTo>
                    <a:pt x="84240" y="241194"/>
                  </a:lnTo>
                  <a:lnTo>
                    <a:pt x="90006" y="241194"/>
                  </a:lnTo>
                  <a:lnTo>
                    <a:pt x="95035" y="236152"/>
                  </a:lnTo>
                  <a:lnTo>
                    <a:pt x="95035" y="229675"/>
                  </a:lnTo>
                  <a:lnTo>
                    <a:pt x="95035" y="10794"/>
                  </a:lnTo>
                  <a:lnTo>
                    <a:pt x="95035" y="4317"/>
                  </a:lnTo>
                  <a:lnTo>
                    <a:pt x="90730" y="0"/>
                  </a:lnTo>
                  <a:lnTo>
                    <a:pt x="84240" y="0"/>
                  </a:lnTo>
                  <a:lnTo>
                    <a:pt x="10807" y="0"/>
                  </a:lnTo>
                  <a:close/>
                </a:path>
              </a:pathLst>
            </a:custGeom>
            <a:ln w="18719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1925" y="3968794"/>
              <a:ext cx="128157" cy="12815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530390" y="4109897"/>
              <a:ext cx="255904" cy="241300"/>
            </a:xfrm>
            <a:custGeom>
              <a:avLst/>
              <a:gdLst/>
              <a:ahLst/>
              <a:cxnLst/>
              <a:rect l="l" t="t" r="r" b="b"/>
              <a:pathLst>
                <a:path w="255904" h="241300">
                  <a:moveTo>
                    <a:pt x="141833" y="0"/>
                  </a:moveTo>
                  <a:lnTo>
                    <a:pt x="125891" y="956"/>
                  </a:lnTo>
                  <a:lnTo>
                    <a:pt x="110424" y="3871"/>
                  </a:lnTo>
                  <a:lnTo>
                    <a:pt x="95365" y="8813"/>
                  </a:lnTo>
                  <a:lnTo>
                    <a:pt x="80645" y="15849"/>
                  </a:lnTo>
                  <a:lnTo>
                    <a:pt x="80645" y="5041"/>
                  </a:lnTo>
                  <a:lnTo>
                    <a:pt x="76314" y="0"/>
                  </a:lnTo>
                  <a:lnTo>
                    <a:pt x="11518" y="0"/>
                  </a:lnTo>
                  <a:lnTo>
                    <a:pt x="5753" y="0"/>
                  </a:lnTo>
                  <a:lnTo>
                    <a:pt x="0" y="4330"/>
                  </a:lnTo>
                  <a:lnTo>
                    <a:pt x="0" y="235432"/>
                  </a:lnTo>
                  <a:lnTo>
                    <a:pt x="5041" y="241198"/>
                  </a:lnTo>
                  <a:lnTo>
                    <a:pt x="90004" y="241198"/>
                  </a:lnTo>
                  <a:lnTo>
                    <a:pt x="95758" y="236156"/>
                  </a:lnTo>
                  <a:lnTo>
                    <a:pt x="95758" y="151193"/>
                  </a:lnTo>
                  <a:lnTo>
                    <a:pt x="97097" y="131483"/>
                  </a:lnTo>
                  <a:lnTo>
                    <a:pt x="102150" y="113393"/>
                  </a:lnTo>
                  <a:lnTo>
                    <a:pt x="112469" y="100163"/>
                  </a:lnTo>
                  <a:lnTo>
                    <a:pt x="129603" y="95034"/>
                  </a:lnTo>
                  <a:lnTo>
                    <a:pt x="142233" y="97925"/>
                  </a:lnTo>
                  <a:lnTo>
                    <a:pt x="151288" y="105744"/>
                  </a:lnTo>
                  <a:lnTo>
                    <a:pt x="157239" y="117210"/>
                  </a:lnTo>
                  <a:lnTo>
                    <a:pt x="160553" y="131038"/>
                  </a:lnTo>
                  <a:lnTo>
                    <a:pt x="161277" y="136791"/>
                  </a:lnTo>
                  <a:lnTo>
                    <a:pt x="165595" y="140398"/>
                  </a:lnTo>
                  <a:lnTo>
                    <a:pt x="177114" y="140398"/>
                  </a:lnTo>
                  <a:lnTo>
                    <a:pt x="182156" y="134632"/>
                  </a:lnTo>
                  <a:lnTo>
                    <a:pt x="180721" y="128879"/>
                  </a:lnTo>
                  <a:lnTo>
                    <a:pt x="174532" y="105028"/>
                  </a:lnTo>
                  <a:lnTo>
                    <a:pt x="163620" y="87660"/>
                  </a:lnTo>
                  <a:lnTo>
                    <a:pt x="148116" y="77042"/>
                  </a:lnTo>
                  <a:lnTo>
                    <a:pt x="128155" y="73444"/>
                  </a:lnTo>
                  <a:lnTo>
                    <a:pt x="104723" y="78707"/>
                  </a:lnTo>
                  <a:lnTo>
                    <a:pt x="87569" y="93959"/>
                  </a:lnTo>
                  <a:lnTo>
                    <a:pt x="77031" y="118390"/>
                  </a:lnTo>
                  <a:lnTo>
                    <a:pt x="73444" y="151193"/>
                  </a:lnTo>
                  <a:lnTo>
                    <a:pt x="73444" y="218147"/>
                  </a:lnTo>
                  <a:lnTo>
                    <a:pt x="21602" y="218147"/>
                  </a:lnTo>
                  <a:lnTo>
                    <a:pt x="21602" y="22326"/>
                  </a:lnTo>
                  <a:lnTo>
                    <a:pt x="58318" y="22326"/>
                  </a:lnTo>
                  <a:lnTo>
                    <a:pt x="58318" y="39598"/>
                  </a:lnTo>
                  <a:lnTo>
                    <a:pt x="59042" y="43205"/>
                  </a:lnTo>
                  <a:lnTo>
                    <a:pt x="61925" y="45364"/>
                  </a:lnTo>
                  <a:lnTo>
                    <a:pt x="66243" y="46799"/>
                  </a:lnTo>
                  <a:lnTo>
                    <a:pt x="70561" y="46799"/>
                  </a:lnTo>
                  <a:lnTo>
                    <a:pt x="74879" y="45364"/>
                  </a:lnTo>
                  <a:lnTo>
                    <a:pt x="89683" y="35383"/>
                  </a:lnTo>
                  <a:lnTo>
                    <a:pt x="105838" y="28173"/>
                  </a:lnTo>
                  <a:lnTo>
                    <a:pt x="123074" y="23799"/>
                  </a:lnTo>
                  <a:lnTo>
                    <a:pt x="141122" y="22326"/>
                  </a:lnTo>
                  <a:lnTo>
                    <a:pt x="181834" y="31460"/>
                  </a:lnTo>
                  <a:lnTo>
                    <a:pt x="210331" y="55443"/>
                  </a:lnTo>
                  <a:lnTo>
                    <a:pt x="227083" y="89143"/>
                  </a:lnTo>
                  <a:lnTo>
                    <a:pt x="232562" y="127431"/>
                  </a:lnTo>
                  <a:lnTo>
                    <a:pt x="232562" y="218147"/>
                  </a:lnTo>
                  <a:lnTo>
                    <a:pt x="180721" y="218147"/>
                  </a:lnTo>
                  <a:lnTo>
                    <a:pt x="180721" y="176390"/>
                  </a:lnTo>
                  <a:lnTo>
                    <a:pt x="176403" y="172072"/>
                  </a:lnTo>
                  <a:lnTo>
                    <a:pt x="164884" y="172072"/>
                  </a:lnTo>
                  <a:lnTo>
                    <a:pt x="160553" y="176390"/>
                  </a:lnTo>
                  <a:lnTo>
                    <a:pt x="160553" y="234708"/>
                  </a:lnTo>
                  <a:lnTo>
                    <a:pt x="164884" y="239750"/>
                  </a:lnTo>
                  <a:lnTo>
                    <a:pt x="250558" y="239750"/>
                  </a:lnTo>
                  <a:lnTo>
                    <a:pt x="255600" y="235432"/>
                  </a:lnTo>
                  <a:lnTo>
                    <a:pt x="255600" y="125996"/>
                  </a:lnTo>
                  <a:lnTo>
                    <a:pt x="247343" y="74720"/>
                  </a:lnTo>
                  <a:lnTo>
                    <a:pt x="224101" y="34918"/>
                  </a:lnTo>
                  <a:lnTo>
                    <a:pt x="188166" y="9157"/>
                  </a:lnTo>
                  <a:lnTo>
                    <a:pt x="141833" y="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0407" y="4109901"/>
              <a:ext cx="255904" cy="241300"/>
            </a:xfrm>
            <a:custGeom>
              <a:avLst/>
              <a:gdLst/>
              <a:ahLst/>
              <a:cxnLst/>
              <a:rect l="l" t="t" r="r" b="b"/>
              <a:pathLst>
                <a:path w="255904" h="241300">
                  <a:moveTo>
                    <a:pt x="11531" y="0"/>
                  </a:moveTo>
                  <a:lnTo>
                    <a:pt x="5765" y="0"/>
                  </a:lnTo>
                  <a:lnTo>
                    <a:pt x="0" y="4317"/>
                  </a:lnTo>
                  <a:lnTo>
                    <a:pt x="0" y="10794"/>
                  </a:lnTo>
                  <a:lnTo>
                    <a:pt x="0" y="229675"/>
                  </a:lnTo>
                  <a:lnTo>
                    <a:pt x="0" y="235428"/>
                  </a:lnTo>
                  <a:lnTo>
                    <a:pt x="5042" y="241194"/>
                  </a:lnTo>
                  <a:lnTo>
                    <a:pt x="11531" y="241194"/>
                  </a:lnTo>
                  <a:lnTo>
                    <a:pt x="84240" y="241194"/>
                  </a:lnTo>
                  <a:lnTo>
                    <a:pt x="90006" y="241194"/>
                  </a:lnTo>
                  <a:lnTo>
                    <a:pt x="95759" y="236152"/>
                  </a:lnTo>
                  <a:lnTo>
                    <a:pt x="95759" y="229675"/>
                  </a:lnTo>
                  <a:lnTo>
                    <a:pt x="95759" y="151190"/>
                  </a:lnTo>
                  <a:lnTo>
                    <a:pt x="97099" y="131481"/>
                  </a:lnTo>
                  <a:lnTo>
                    <a:pt x="102152" y="113391"/>
                  </a:lnTo>
                  <a:lnTo>
                    <a:pt x="112471" y="100162"/>
                  </a:lnTo>
                  <a:lnTo>
                    <a:pt x="129606" y="95032"/>
                  </a:lnTo>
                  <a:lnTo>
                    <a:pt x="142236" y="97923"/>
                  </a:lnTo>
                  <a:lnTo>
                    <a:pt x="151293" y="105743"/>
                  </a:lnTo>
                  <a:lnTo>
                    <a:pt x="157247" y="117208"/>
                  </a:lnTo>
                  <a:lnTo>
                    <a:pt x="160569" y="131036"/>
                  </a:lnTo>
                  <a:lnTo>
                    <a:pt x="161280" y="136789"/>
                  </a:lnTo>
                  <a:lnTo>
                    <a:pt x="165598" y="140396"/>
                  </a:lnTo>
                  <a:lnTo>
                    <a:pt x="171364" y="140396"/>
                  </a:lnTo>
                  <a:lnTo>
                    <a:pt x="177117" y="140396"/>
                  </a:lnTo>
                  <a:lnTo>
                    <a:pt x="182159" y="134630"/>
                  </a:lnTo>
                  <a:lnTo>
                    <a:pt x="163623" y="87658"/>
                  </a:lnTo>
                  <a:lnTo>
                    <a:pt x="128158" y="73442"/>
                  </a:lnTo>
                  <a:lnTo>
                    <a:pt x="104725" y="78706"/>
                  </a:lnTo>
                  <a:lnTo>
                    <a:pt x="87571" y="93957"/>
                  </a:lnTo>
                  <a:lnTo>
                    <a:pt x="77032" y="118388"/>
                  </a:lnTo>
                  <a:lnTo>
                    <a:pt x="73445" y="151190"/>
                  </a:lnTo>
                  <a:lnTo>
                    <a:pt x="73445" y="218144"/>
                  </a:lnTo>
                  <a:lnTo>
                    <a:pt x="21603" y="218144"/>
                  </a:lnTo>
                  <a:lnTo>
                    <a:pt x="21603" y="22313"/>
                  </a:lnTo>
                  <a:lnTo>
                    <a:pt x="58319" y="22313"/>
                  </a:lnTo>
                  <a:lnTo>
                    <a:pt x="58319" y="35991"/>
                  </a:lnTo>
                  <a:lnTo>
                    <a:pt x="58319" y="39597"/>
                  </a:lnTo>
                  <a:lnTo>
                    <a:pt x="59043" y="43204"/>
                  </a:lnTo>
                  <a:lnTo>
                    <a:pt x="61926" y="45363"/>
                  </a:lnTo>
                  <a:lnTo>
                    <a:pt x="64085" y="46074"/>
                  </a:lnTo>
                  <a:lnTo>
                    <a:pt x="66244" y="46798"/>
                  </a:lnTo>
                  <a:lnTo>
                    <a:pt x="68403" y="46798"/>
                  </a:lnTo>
                  <a:lnTo>
                    <a:pt x="70562" y="46798"/>
                  </a:lnTo>
                  <a:lnTo>
                    <a:pt x="72721" y="46074"/>
                  </a:lnTo>
                  <a:lnTo>
                    <a:pt x="74880" y="45363"/>
                  </a:lnTo>
                  <a:lnTo>
                    <a:pt x="89685" y="35381"/>
                  </a:lnTo>
                  <a:lnTo>
                    <a:pt x="105840" y="28166"/>
                  </a:lnTo>
                  <a:lnTo>
                    <a:pt x="123076" y="23788"/>
                  </a:lnTo>
                  <a:lnTo>
                    <a:pt x="141125" y="22313"/>
                  </a:lnTo>
                  <a:lnTo>
                    <a:pt x="181838" y="31447"/>
                  </a:lnTo>
                  <a:lnTo>
                    <a:pt x="210335" y="55431"/>
                  </a:lnTo>
                  <a:lnTo>
                    <a:pt x="227087" y="89135"/>
                  </a:lnTo>
                  <a:lnTo>
                    <a:pt x="232567" y="127429"/>
                  </a:lnTo>
                  <a:lnTo>
                    <a:pt x="232567" y="218144"/>
                  </a:lnTo>
                  <a:lnTo>
                    <a:pt x="180724" y="218144"/>
                  </a:lnTo>
                  <a:lnTo>
                    <a:pt x="180724" y="182153"/>
                  </a:lnTo>
                  <a:lnTo>
                    <a:pt x="180724" y="176387"/>
                  </a:lnTo>
                  <a:lnTo>
                    <a:pt x="176406" y="172069"/>
                  </a:lnTo>
                  <a:lnTo>
                    <a:pt x="171364" y="172069"/>
                  </a:lnTo>
                  <a:lnTo>
                    <a:pt x="164887" y="172069"/>
                  </a:lnTo>
                  <a:lnTo>
                    <a:pt x="160569" y="176387"/>
                  </a:lnTo>
                  <a:lnTo>
                    <a:pt x="160569" y="182153"/>
                  </a:lnTo>
                  <a:lnTo>
                    <a:pt x="160569" y="228951"/>
                  </a:lnTo>
                  <a:lnTo>
                    <a:pt x="160569" y="234704"/>
                  </a:lnTo>
                  <a:lnTo>
                    <a:pt x="164887" y="239746"/>
                  </a:lnTo>
                  <a:lnTo>
                    <a:pt x="172088" y="239746"/>
                  </a:lnTo>
                  <a:lnTo>
                    <a:pt x="244797" y="239746"/>
                  </a:lnTo>
                  <a:lnTo>
                    <a:pt x="250563" y="239746"/>
                  </a:lnTo>
                  <a:lnTo>
                    <a:pt x="255605" y="235428"/>
                  </a:lnTo>
                  <a:lnTo>
                    <a:pt x="255605" y="228951"/>
                  </a:lnTo>
                  <a:lnTo>
                    <a:pt x="255605" y="125994"/>
                  </a:lnTo>
                  <a:lnTo>
                    <a:pt x="247348" y="74718"/>
                  </a:lnTo>
                  <a:lnTo>
                    <a:pt x="224105" y="34918"/>
                  </a:lnTo>
                  <a:lnTo>
                    <a:pt x="188170" y="9156"/>
                  </a:lnTo>
                  <a:lnTo>
                    <a:pt x="141836" y="0"/>
                  </a:lnTo>
                  <a:lnTo>
                    <a:pt x="125899" y="956"/>
                  </a:lnTo>
                  <a:lnTo>
                    <a:pt x="110431" y="3870"/>
                  </a:lnTo>
                  <a:lnTo>
                    <a:pt x="95368" y="8808"/>
                  </a:lnTo>
                  <a:lnTo>
                    <a:pt x="80646" y="15836"/>
                  </a:lnTo>
                  <a:lnTo>
                    <a:pt x="80646" y="10794"/>
                  </a:lnTo>
                  <a:lnTo>
                    <a:pt x="80646" y="5041"/>
                  </a:lnTo>
                  <a:lnTo>
                    <a:pt x="76315" y="0"/>
                  </a:lnTo>
                  <a:lnTo>
                    <a:pt x="69127" y="0"/>
                  </a:lnTo>
                  <a:lnTo>
                    <a:pt x="11531" y="0"/>
                  </a:lnTo>
                  <a:close/>
                </a:path>
              </a:pathLst>
            </a:custGeom>
            <a:ln w="18719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1974830" y="1444701"/>
            <a:ext cx="6313170" cy="8842375"/>
            <a:chOff x="11974830" y="1444701"/>
            <a:chExt cx="6313170" cy="8842375"/>
          </a:xfrm>
        </p:grpSpPr>
        <p:sp>
          <p:nvSpPr>
            <p:cNvPr id="25" name="object 25"/>
            <p:cNvSpPr/>
            <p:nvPr/>
          </p:nvSpPr>
          <p:spPr>
            <a:xfrm>
              <a:off x="11974830" y="2142351"/>
              <a:ext cx="6313170" cy="8145145"/>
            </a:xfrm>
            <a:custGeom>
              <a:avLst/>
              <a:gdLst/>
              <a:ahLst/>
              <a:cxnLst/>
              <a:rect l="l" t="t" r="r" b="b"/>
              <a:pathLst>
                <a:path w="6313169" h="8145145">
                  <a:moveTo>
                    <a:pt x="6313168" y="0"/>
                  </a:moveTo>
                  <a:lnTo>
                    <a:pt x="0" y="4946420"/>
                  </a:lnTo>
                  <a:lnTo>
                    <a:pt x="2176193" y="8144647"/>
                  </a:lnTo>
                  <a:lnTo>
                    <a:pt x="6313168" y="8144647"/>
                  </a:lnTo>
                  <a:lnTo>
                    <a:pt x="6313168" y="0"/>
                  </a:lnTo>
                  <a:close/>
                </a:path>
              </a:pathLst>
            </a:custGeom>
            <a:solidFill>
              <a:srgbClr val="DCC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375972" y="1521015"/>
              <a:ext cx="1278255" cy="1278255"/>
            </a:xfrm>
            <a:custGeom>
              <a:avLst/>
              <a:gdLst/>
              <a:ahLst/>
              <a:cxnLst/>
              <a:rect l="l" t="t" r="r" b="b"/>
              <a:pathLst>
                <a:path w="1278255" h="1278255">
                  <a:moveTo>
                    <a:pt x="639368" y="1277912"/>
                  </a:moveTo>
                  <a:lnTo>
                    <a:pt x="0" y="1277912"/>
                  </a:lnTo>
                  <a:lnTo>
                    <a:pt x="0" y="0"/>
                  </a:lnTo>
                  <a:lnTo>
                    <a:pt x="1277924" y="0"/>
                  </a:lnTo>
                  <a:lnTo>
                    <a:pt x="1277924" y="1277912"/>
                  </a:lnTo>
                  <a:lnTo>
                    <a:pt x="639368" y="1277912"/>
                  </a:lnTo>
                  <a:close/>
                </a:path>
              </a:pathLst>
            </a:custGeom>
            <a:ln w="152628">
              <a:solidFill>
                <a:srgbClr val="DCCA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54529" y="9386642"/>
            <a:ext cx="544830" cy="548640"/>
          </a:xfrm>
          <a:custGeom>
            <a:avLst/>
            <a:gdLst/>
            <a:ahLst/>
            <a:cxnLst/>
            <a:rect l="l" t="t" r="r" b="b"/>
            <a:pathLst>
              <a:path w="544830" h="548640">
                <a:moveTo>
                  <a:pt x="544320" y="0"/>
                </a:moveTo>
                <a:lnTo>
                  <a:pt x="0" y="0"/>
                </a:lnTo>
                <a:lnTo>
                  <a:pt x="0" y="548580"/>
                </a:lnTo>
                <a:lnTo>
                  <a:pt x="544320" y="548580"/>
                </a:lnTo>
                <a:lnTo>
                  <a:pt x="544320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59484" y="938664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548640" y="0"/>
                </a:moveTo>
                <a:lnTo>
                  <a:pt x="0" y="0"/>
                </a:lnTo>
                <a:lnTo>
                  <a:pt x="0" y="548580"/>
                </a:lnTo>
                <a:lnTo>
                  <a:pt x="274320" y="548580"/>
                </a:lnTo>
                <a:lnTo>
                  <a:pt x="548640" y="548580"/>
                </a:lnTo>
                <a:lnTo>
                  <a:pt x="548640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65201" y="938664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548640" y="0"/>
                </a:moveTo>
                <a:lnTo>
                  <a:pt x="0" y="0"/>
                </a:lnTo>
                <a:lnTo>
                  <a:pt x="0" y="548580"/>
                </a:lnTo>
                <a:lnTo>
                  <a:pt x="274320" y="548580"/>
                </a:lnTo>
                <a:lnTo>
                  <a:pt x="548640" y="548580"/>
                </a:lnTo>
                <a:lnTo>
                  <a:pt x="548640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2652"/>
            <a:ext cx="9095740" cy="10285730"/>
            <a:chOff x="0" y="2652"/>
            <a:chExt cx="9095740" cy="10285730"/>
          </a:xfrm>
        </p:grpSpPr>
        <p:sp>
          <p:nvSpPr>
            <p:cNvPr id="6" name="object 6"/>
            <p:cNvSpPr/>
            <p:nvPr/>
          </p:nvSpPr>
          <p:spPr>
            <a:xfrm>
              <a:off x="0" y="2652"/>
              <a:ext cx="9095740" cy="10285730"/>
            </a:xfrm>
            <a:custGeom>
              <a:avLst/>
              <a:gdLst/>
              <a:ahLst/>
              <a:cxnLst/>
              <a:rect l="l" t="t" r="r" b="b"/>
              <a:pathLst>
                <a:path w="9095740" h="10285730">
                  <a:moveTo>
                    <a:pt x="0" y="0"/>
                  </a:moveTo>
                  <a:lnTo>
                    <a:pt x="0" y="10285109"/>
                  </a:lnTo>
                  <a:lnTo>
                    <a:pt x="6348576" y="10285109"/>
                  </a:lnTo>
                  <a:lnTo>
                    <a:pt x="9095739" y="6247719"/>
                  </a:lnTo>
                  <a:lnTo>
                    <a:pt x="9095739" y="624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C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2339946"/>
              <a:ext cx="8001000" cy="6010304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221583" y="8567991"/>
            <a:ext cx="1278255" cy="1278255"/>
          </a:xfrm>
          <a:custGeom>
            <a:avLst/>
            <a:gdLst/>
            <a:ahLst/>
            <a:cxnLst/>
            <a:rect l="l" t="t" r="r" b="b"/>
            <a:pathLst>
              <a:path w="1278255" h="1278254">
                <a:moveTo>
                  <a:pt x="639318" y="1277909"/>
                </a:moveTo>
                <a:lnTo>
                  <a:pt x="0" y="1277909"/>
                </a:lnTo>
                <a:lnTo>
                  <a:pt x="0" y="0"/>
                </a:lnTo>
                <a:lnTo>
                  <a:pt x="1277874" y="0"/>
                </a:lnTo>
                <a:lnTo>
                  <a:pt x="1277874" y="1277909"/>
                </a:lnTo>
                <a:lnTo>
                  <a:pt x="639318" y="1277909"/>
                </a:lnTo>
                <a:close/>
              </a:path>
            </a:pathLst>
          </a:custGeom>
          <a:ln w="152628">
            <a:solidFill>
              <a:srgbClr val="DCCA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8568" y="1377696"/>
            <a:ext cx="4346447" cy="993648"/>
          </a:xfrm>
          <a:prstGeom prst="rect">
            <a:avLst/>
          </a:prstGeom>
        </p:spPr>
      </p:pic>
      <p:sp>
        <p:nvSpPr>
          <p:cNvPr id="16" name="QuadreDeText 15"/>
          <p:cNvSpPr txBox="1"/>
          <p:nvPr/>
        </p:nvSpPr>
        <p:spPr>
          <a:xfrm>
            <a:off x="9531350" y="3397250"/>
            <a:ext cx="79684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spc="65" dirty="0">
                <a:solidFill>
                  <a:srgbClr val="191919"/>
                </a:solidFill>
                <a:latin typeface="Microsoft Sans Serif"/>
                <a:cs typeface="Microsoft Sans Serif"/>
              </a:rPr>
              <a:t>B</a:t>
            </a:r>
            <a:r>
              <a:rPr lang="ca-ES" sz="2400" b="1" spc="-30" dirty="0">
                <a:solidFill>
                  <a:srgbClr val="191919"/>
                </a:solidFill>
                <a:latin typeface="Microsoft Sans Serif"/>
                <a:cs typeface="Microsoft Sans Serif"/>
              </a:rPr>
              <a:t>e</a:t>
            </a:r>
            <a:r>
              <a:rPr lang="ca-ES" sz="2400" b="1" spc="5" dirty="0">
                <a:solidFill>
                  <a:srgbClr val="191919"/>
                </a:solidFill>
                <a:latin typeface="Microsoft Sans Serif"/>
                <a:cs typeface="Microsoft Sans Serif"/>
              </a:rPr>
              <a:t>nvin</a:t>
            </a:r>
            <a:r>
              <a:rPr lang="ca-ES" sz="2400" b="1" dirty="0">
                <a:solidFill>
                  <a:srgbClr val="191919"/>
                </a:solidFill>
                <a:latin typeface="Microsoft Sans Serif"/>
                <a:cs typeface="Microsoft Sans Serif"/>
              </a:rPr>
              <a:t>g</a:t>
            </a:r>
            <a:r>
              <a:rPr lang="ca-ES" sz="2400" b="1" spc="35" dirty="0">
                <a:solidFill>
                  <a:srgbClr val="191919"/>
                </a:solidFill>
                <a:latin typeface="Microsoft Sans Serif"/>
                <a:cs typeface="Microsoft Sans Serif"/>
              </a:rPr>
              <a:t>u</a:t>
            </a:r>
            <a:r>
              <a:rPr lang="ca-ES" sz="2400" b="1" spc="10" dirty="0">
                <a:solidFill>
                  <a:srgbClr val="191919"/>
                </a:solidFill>
                <a:latin typeface="Microsoft Sans Serif"/>
                <a:cs typeface="Microsoft Sans Serif"/>
              </a:rPr>
              <a:t>t</a:t>
            </a:r>
            <a:r>
              <a:rPr lang="ca-ES" sz="2400" b="1" spc="20" dirty="0">
                <a:solidFill>
                  <a:srgbClr val="191919"/>
                </a:solidFill>
                <a:latin typeface="Microsoft Sans Serif"/>
                <a:cs typeface="Microsoft Sans Serif"/>
              </a:rPr>
              <a:t>s</a:t>
            </a:r>
            <a:r>
              <a:rPr lang="ca-ES" sz="2400" b="1" spc="-140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z="2400" b="1" spc="-30" dirty="0">
                <a:solidFill>
                  <a:srgbClr val="191919"/>
                </a:solidFill>
                <a:latin typeface="Microsoft Sans Serif"/>
                <a:cs typeface="Microsoft Sans Serif"/>
              </a:rPr>
              <a:t>a</a:t>
            </a:r>
            <a:r>
              <a:rPr lang="ca-ES" sz="2400" b="1" spc="-140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z="2400" b="1" spc="-20" dirty="0">
                <a:solidFill>
                  <a:srgbClr val="191919"/>
                </a:solidFill>
                <a:latin typeface="Microsoft Sans Serif"/>
                <a:cs typeface="Microsoft Sans Serif"/>
              </a:rPr>
              <a:t>la</a:t>
            </a:r>
            <a:r>
              <a:rPr lang="ca-ES" sz="2400" b="1" spc="-140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z="2400" b="1" spc="-15" dirty="0">
                <a:latin typeface="Microsoft Sans Serif"/>
                <a:cs typeface="Microsoft Sans Serif"/>
              </a:rPr>
              <a:t>R</a:t>
            </a:r>
            <a:r>
              <a:rPr lang="ca-ES" sz="2400" b="1" spc="-30" dirty="0">
                <a:latin typeface="Microsoft Sans Serif"/>
                <a:cs typeface="Microsoft Sans Serif"/>
              </a:rPr>
              <a:t>e</a:t>
            </a:r>
            <a:r>
              <a:rPr lang="ca-ES" sz="2400" b="1" spc="10" dirty="0">
                <a:latin typeface="Microsoft Sans Serif"/>
                <a:cs typeface="Microsoft Sans Serif"/>
              </a:rPr>
              <a:t>unió</a:t>
            </a:r>
            <a:r>
              <a:rPr lang="ca-ES" sz="2400" b="1" spc="-140" dirty="0">
                <a:latin typeface="Microsoft Sans Serif"/>
                <a:cs typeface="Microsoft Sans Serif"/>
              </a:rPr>
              <a:t> </a:t>
            </a:r>
            <a:r>
              <a:rPr lang="ca-ES" sz="2400" b="1" spc="15" dirty="0">
                <a:latin typeface="Microsoft Sans Serif"/>
                <a:cs typeface="Microsoft Sans Serif"/>
              </a:rPr>
              <a:t>d</a:t>
            </a:r>
            <a:r>
              <a:rPr lang="ca-ES" sz="2400" b="1" spc="-25" dirty="0">
                <a:latin typeface="Microsoft Sans Serif"/>
                <a:cs typeface="Microsoft Sans Serif"/>
              </a:rPr>
              <a:t>e</a:t>
            </a:r>
            <a:r>
              <a:rPr lang="ca-ES" sz="2400" b="1" spc="-140" dirty="0">
                <a:latin typeface="Microsoft Sans Serif"/>
                <a:cs typeface="Microsoft Sans Serif"/>
              </a:rPr>
              <a:t> </a:t>
            </a:r>
            <a:r>
              <a:rPr lang="ca-ES" sz="2400" b="1" spc="-60" dirty="0">
                <a:latin typeface="Microsoft Sans Serif"/>
                <a:cs typeface="Microsoft Sans Serif"/>
              </a:rPr>
              <a:t>F</a:t>
            </a:r>
            <a:r>
              <a:rPr lang="ca-ES" sz="2400" b="1" spc="-35" dirty="0">
                <a:latin typeface="Microsoft Sans Serif"/>
                <a:cs typeface="Microsoft Sans Serif"/>
              </a:rPr>
              <a:t>a</a:t>
            </a:r>
            <a:r>
              <a:rPr lang="ca-ES" sz="2400" b="1" spc="55" dirty="0">
                <a:latin typeface="Microsoft Sans Serif"/>
                <a:cs typeface="Microsoft Sans Serif"/>
              </a:rPr>
              <a:t>m</a:t>
            </a:r>
            <a:r>
              <a:rPr lang="ca-ES" sz="2400" b="1" spc="-10" dirty="0">
                <a:latin typeface="Microsoft Sans Serif"/>
                <a:cs typeface="Microsoft Sans Serif"/>
              </a:rPr>
              <a:t>íli</a:t>
            </a:r>
            <a:r>
              <a:rPr lang="ca-ES" sz="2400" b="1" spc="-25" dirty="0">
                <a:latin typeface="Microsoft Sans Serif"/>
                <a:cs typeface="Microsoft Sans Serif"/>
              </a:rPr>
              <a:t>e</a:t>
            </a:r>
            <a:r>
              <a:rPr lang="ca-ES" sz="2400" b="1" spc="20" dirty="0">
                <a:latin typeface="Microsoft Sans Serif"/>
                <a:cs typeface="Microsoft Sans Serif"/>
              </a:rPr>
              <a:t>s</a:t>
            </a:r>
            <a:r>
              <a:rPr lang="ca-ES" sz="2400" b="1" spc="-140" dirty="0">
                <a:latin typeface="Microsoft Sans Serif"/>
                <a:cs typeface="Microsoft Sans Serif"/>
              </a:rPr>
              <a:t> </a:t>
            </a:r>
            <a:r>
              <a:rPr lang="ca-ES" sz="2400" b="1" spc="15" dirty="0" smtClean="0">
                <a:latin typeface="Microsoft Sans Serif"/>
                <a:cs typeface="Microsoft Sans Serif"/>
              </a:rPr>
              <a:t>2</a:t>
            </a:r>
            <a:r>
              <a:rPr lang="ca-ES" sz="2400" b="1" spc="20" dirty="0" smtClean="0">
                <a:latin typeface="Microsoft Sans Serif"/>
                <a:cs typeface="Microsoft Sans Serif"/>
              </a:rPr>
              <a:t>024-2025</a:t>
            </a:r>
            <a:r>
              <a:rPr lang="ca-ES" sz="2400" b="1" spc="-5" dirty="0" smtClean="0">
                <a:solidFill>
                  <a:srgbClr val="191919"/>
                </a:solidFill>
                <a:latin typeface="Microsoft Sans Serif"/>
                <a:cs typeface="Microsoft Sans Serif"/>
              </a:rPr>
              <a:t>.</a:t>
            </a:r>
            <a:r>
              <a:rPr lang="ca-ES" sz="2400" b="1" spc="-140" dirty="0" smtClean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z="2400" b="1" spc="-10" dirty="0">
                <a:solidFill>
                  <a:srgbClr val="191919"/>
                </a:solidFill>
                <a:latin typeface="Microsoft Sans Serif"/>
                <a:cs typeface="Microsoft Sans Serif"/>
              </a:rPr>
              <a:t>A</a:t>
            </a:r>
            <a:r>
              <a:rPr lang="ca-ES" sz="2400" b="1" dirty="0">
                <a:solidFill>
                  <a:srgbClr val="191919"/>
                </a:solidFill>
                <a:latin typeface="Microsoft Sans Serif"/>
                <a:cs typeface="Microsoft Sans Serif"/>
              </a:rPr>
              <a:t>vui,</a:t>
            </a:r>
            <a:r>
              <a:rPr lang="ca-ES" sz="2400" b="1" spc="-140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z="2400" b="1" dirty="0">
                <a:solidFill>
                  <a:srgbClr val="191919"/>
                </a:solidFill>
                <a:latin typeface="Microsoft Sans Serif"/>
                <a:cs typeface="Microsoft Sans Serif"/>
              </a:rPr>
              <a:t>ens  </a:t>
            </a:r>
            <a:r>
              <a:rPr lang="ca-ES" sz="2400" b="1" spc="-5" dirty="0">
                <a:solidFill>
                  <a:srgbClr val="191919"/>
                </a:solidFill>
                <a:latin typeface="Microsoft Sans Serif"/>
                <a:cs typeface="Microsoft Sans Serif"/>
              </a:rPr>
              <a:t>reunirem per </a:t>
            </a:r>
            <a:r>
              <a:rPr lang="ca-ES" sz="2400" b="1" spc="15" dirty="0">
                <a:latin typeface="Microsoft Sans Serif"/>
                <a:cs typeface="Microsoft Sans Serif"/>
              </a:rPr>
              <a:t>construir </a:t>
            </a:r>
            <a:r>
              <a:rPr lang="ca-ES" sz="2400" b="1" spc="5" dirty="0">
                <a:latin typeface="Microsoft Sans Serif"/>
                <a:cs typeface="Microsoft Sans Serif"/>
              </a:rPr>
              <a:t>vincles </a:t>
            </a:r>
            <a:r>
              <a:rPr lang="ca-ES" sz="2400" b="1" dirty="0">
                <a:solidFill>
                  <a:srgbClr val="191919"/>
                </a:solidFill>
                <a:latin typeface="Microsoft Sans Serif"/>
                <a:cs typeface="Microsoft Sans Serif"/>
              </a:rPr>
              <a:t>que ens </a:t>
            </a:r>
            <a:r>
              <a:rPr lang="ca-ES" sz="2400" b="1" spc="-5" dirty="0">
                <a:solidFill>
                  <a:srgbClr val="191919"/>
                </a:solidFill>
                <a:latin typeface="Microsoft Sans Serif"/>
                <a:cs typeface="Microsoft Sans Serif"/>
              </a:rPr>
              <a:t>ajudin </a:t>
            </a:r>
            <a:r>
              <a:rPr lang="ca-ES" sz="2400" b="1" spc="-30" dirty="0">
                <a:solidFill>
                  <a:srgbClr val="191919"/>
                </a:solidFill>
                <a:latin typeface="Microsoft Sans Serif"/>
                <a:cs typeface="Microsoft Sans Serif"/>
              </a:rPr>
              <a:t>a </a:t>
            </a:r>
            <a:r>
              <a:rPr lang="ca-ES" sz="2400" b="1" dirty="0" smtClean="0">
                <a:latin typeface="Microsoft Sans Serif"/>
                <a:cs typeface="Microsoft Sans Serif"/>
              </a:rPr>
              <a:t>enfortir </a:t>
            </a:r>
            <a:r>
              <a:rPr lang="ca-ES" sz="2400" b="1" spc="5" dirty="0" smtClean="0">
                <a:latin typeface="Microsoft Sans Serif"/>
                <a:cs typeface="Microsoft Sans Serif"/>
              </a:rPr>
              <a:t> </a:t>
            </a:r>
            <a:r>
              <a:rPr lang="ca-ES" sz="2400" b="1" spc="-5" dirty="0">
                <a:solidFill>
                  <a:srgbClr val="191919"/>
                </a:solidFill>
                <a:latin typeface="Microsoft Sans Serif"/>
                <a:cs typeface="Microsoft Sans Serif"/>
              </a:rPr>
              <a:t>les </a:t>
            </a:r>
            <a:r>
              <a:rPr lang="ca-ES" sz="2400" b="1" dirty="0">
                <a:solidFill>
                  <a:srgbClr val="191919"/>
                </a:solidFill>
                <a:latin typeface="Microsoft Sans Serif"/>
                <a:cs typeface="Microsoft Sans Serif"/>
              </a:rPr>
              <a:t>relacions </a:t>
            </a:r>
            <a:r>
              <a:rPr lang="ca-ES" sz="2400" b="1" spc="-5" dirty="0">
                <a:solidFill>
                  <a:srgbClr val="191919"/>
                </a:solidFill>
                <a:latin typeface="Microsoft Sans Serif"/>
                <a:cs typeface="Microsoft Sans Serif"/>
              </a:rPr>
              <a:t>familiars </a:t>
            </a:r>
            <a:r>
              <a:rPr lang="ca-ES" sz="2400" b="1" spc="-10" dirty="0">
                <a:solidFill>
                  <a:srgbClr val="191919"/>
                </a:solidFill>
                <a:latin typeface="Microsoft Sans Serif"/>
                <a:cs typeface="Microsoft Sans Serif"/>
              </a:rPr>
              <a:t>i </a:t>
            </a:r>
            <a:r>
              <a:rPr lang="ca-ES" sz="2400" b="1" spc="-30" dirty="0">
                <a:solidFill>
                  <a:srgbClr val="191919"/>
                </a:solidFill>
                <a:latin typeface="Microsoft Sans Serif"/>
                <a:cs typeface="Microsoft Sans Serif"/>
              </a:rPr>
              <a:t>a </a:t>
            </a:r>
            <a:r>
              <a:rPr lang="ca-ES" sz="2400" b="1" dirty="0">
                <a:latin typeface="Microsoft Sans Serif"/>
                <a:cs typeface="Microsoft Sans Serif"/>
              </a:rPr>
              <a:t>millorar </a:t>
            </a:r>
            <a:r>
              <a:rPr lang="ca-ES" sz="2400" b="1" spc="-20" dirty="0">
                <a:solidFill>
                  <a:srgbClr val="191919"/>
                </a:solidFill>
                <a:latin typeface="Microsoft Sans Serif"/>
                <a:cs typeface="Microsoft Sans Serif"/>
              </a:rPr>
              <a:t>el </a:t>
            </a:r>
            <a:r>
              <a:rPr lang="ca-ES" sz="2400" b="1" spc="10" dirty="0">
                <a:solidFill>
                  <a:srgbClr val="191919"/>
                </a:solidFill>
                <a:latin typeface="Microsoft Sans Serif"/>
                <a:cs typeface="Microsoft Sans Serif"/>
              </a:rPr>
              <a:t>futur </a:t>
            </a:r>
            <a:r>
              <a:rPr lang="ca-ES" sz="2400" b="1" dirty="0">
                <a:solidFill>
                  <a:srgbClr val="191919"/>
                </a:solidFill>
                <a:latin typeface="Microsoft Sans Serif"/>
                <a:cs typeface="Microsoft Sans Serif"/>
              </a:rPr>
              <a:t>dels </a:t>
            </a:r>
            <a:r>
              <a:rPr lang="ca-ES" sz="2400" b="1" spc="10" dirty="0">
                <a:solidFill>
                  <a:srgbClr val="191919"/>
                </a:solidFill>
                <a:latin typeface="Microsoft Sans Serif"/>
                <a:cs typeface="Microsoft Sans Serif"/>
              </a:rPr>
              <a:t>nostres </a:t>
            </a:r>
            <a:r>
              <a:rPr lang="ca-ES" sz="2400" b="1" spc="15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z="2400" b="1" spc="5" dirty="0">
                <a:solidFill>
                  <a:srgbClr val="191919"/>
                </a:solidFill>
                <a:latin typeface="Microsoft Sans Serif"/>
                <a:cs typeface="Microsoft Sans Serif"/>
              </a:rPr>
              <a:t>ﬁ</a:t>
            </a:r>
            <a:r>
              <a:rPr lang="ca-ES" sz="2400" b="1" dirty="0">
                <a:solidFill>
                  <a:srgbClr val="191919"/>
                </a:solidFill>
                <a:latin typeface="Microsoft Sans Serif"/>
                <a:cs typeface="Microsoft Sans Serif"/>
              </a:rPr>
              <a:t>lls.</a:t>
            </a:r>
            <a:r>
              <a:rPr lang="ca-ES" sz="2400" b="1" spc="-140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z="2400" b="1" spc="15" dirty="0">
                <a:solidFill>
                  <a:srgbClr val="191919"/>
                </a:solidFill>
                <a:latin typeface="Microsoft Sans Serif"/>
                <a:cs typeface="Microsoft Sans Serif"/>
              </a:rPr>
              <a:t>É</a:t>
            </a:r>
            <a:r>
              <a:rPr lang="ca-ES" sz="2400" b="1" spc="20" dirty="0">
                <a:solidFill>
                  <a:srgbClr val="191919"/>
                </a:solidFill>
                <a:latin typeface="Microsoft Sans Serif"/>
                <a:cs typeface="Microsoft Sans Serif"/>
              </a:rPr>
              <a:t>s</a:t>
            </a:r>
            <a:r>
              <a:rPr lang="ca-ES" sz="2400" b="1" spc="-140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z="2400" b="1" spc="10" dirty="0">
                <a:solidFill>
                  <a:srgbClr val="191919"/>
                </a:solidFill>
                <a:latin typeface="Microsoft Sans Serif"/>
                <a:cs typeface="Microsoft Sans Serif"/>
              </a:rPr>
              <a:t>un</a:t>
            </a:r>
            <a:r>
              <a:rPr lang="ca-ES" sz="2400" b="1" spc="-140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z="2400" b="1" spc="55" dirty="0">
                <a:solidFill>
                  <a:srgbClr val="191919"/>
                </a:solidFill>
                <a:latin typeface="Microsoft Sans Serif"/>
                <a:cs typeface="Microsoft Sans Serif"/>
              </a:rPr>
              <a:t>m</a:t>
            </a:r>
            <a:r>
              <a:rPr lang="ca-ES" sz="2400" b="1" spc="35" dirty="0">
                <a:solidFill>
                  <a:srgbClr val="191919"/>
                </a:solidFill>
                <a:latin typeface="Microsoft Sans Serif"/>
                <a:cs typeface="Microsoft Sans Serif"/>
              </a:rPr>
              <a:t>o</a:t>
            </a:r>
            <a:r>
              <a:rPr lang="ca-ES" sz="2400" b="1" spc="50" dirty="0">
                <a:solidFill>
                  <a:srgbClr val="191919"/>
                </a:solidFill>
                <a:latin typeface="Microsoft Sans Serif"/>
                <a:cs typeface="Microsoft Sans Serif"/>
              </a:rPr>
              <a:t>m</a:t>
            </a:r>
            <a:r>
              <a:rPr lang="ca-ES" sz="2400" b="1" spc="-30" dirty="0">
                <a:solidFill>
                  <a:srgbClr val="191919"/>
                </a:solidFill>
                <a:latin typeface="Microsoft Sans Serif"/>
                <a:cs typeface="Microsoft Sans Serif"/>
              </a:rPr>
              <a:t>e</a:t>
            </a:r>
            <a:r>
              <a:rPr lang="ca-ES" sz="2400" b="1" spc="30" dirty="0">
                <a:solidFill>
                  <a:srgbClr val="191919"/>
                </a:solidFill>
                <a:latin typeface="Microsoft Sans Serif"/>
                <a:cs typeface="Microsoft Sans Serif"/>
              </a:rPr>
              <a:t>nt</a:t>
            </a:r>
            <a:r>
              <a:rPr lang="ca-ES" sz="2400" b="1" spc="-140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z="2400" b="1" spc="15" dirty="0">
                <a:solidFill>
                  <a:srgbClr val="191919"/>
                </a:solidFill>
                <a:latin typeface="Microsoft Sans Serif"/>
                <a:cs typeface="Microsoft Sans Serif"/>
              </a:rPr>
              <a:t>p</a:t>
            </a:r>
            <a:r>
              <a:rPr lang="ca-ES" sz="2400" b="1" spc="-15" dirty="0">
                <a:solidFill>
                  <a:srgbClr val="191919"/>
                </a:solidFill>
                <a:latin typeface="Microsoft Sans Serif"/>
                <a:cs typeface="Microsoft Sans Serif"/>
              </a:rPr>
              <a:t>er</a:t>
            </a:r>
            <a:r>
              <a:rPr lang="ca-ES" sz="2400" b="1" spc="-185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z="2400" b="1" spc="-30" dirty="0">
                <a:solidFill>
                  <a:srgbClr val="191919"/>
                </a:solidFill>
                <a:latin typeface="Microsoft Sans Serif"/>
                <a:cs typeface="Microsoft Sans Serif"/>
              </a:rPr>
              <a:t>a</a:t>
            </a:r>
            <a:r>
              <a:rPr lang="ca-ES" sz="2400" b="1" spc="-140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z="2400" b="1" spc="35" dirty="0">
                <a:latin typeface="Microsoft Sans Serif"/>
                <a:cs typeface="Microsoft Sans Serif"/>
              </a:rPr>
              <a:t>co</a:t>
            </a:r>
            <a:r>
              <a:rPr lang="ca-ES" sz="2400" b="1" spc="50" dirty="0">
                <a:latin typeface="Microsoft Sans Serif"/>
                <a:cs typeface="Microsoft Sans Serif"/>
              </a:rPr>
              <a:t>m</a:t>
            </a:r>
            <a:r>
              <a:rPr lang="ca-ES" sz="2400" b="1" spc="-5" dirty="0">
                <a:latin typeface="Microsoft Sans Serif"/>
                <a:cs typeface="Microsoft Sans Serif"/>
              </a:rPr>
              <a:t>p</a:t>
            </a:r>
            <a:r>
              <a:rPr lang="ca-ES" sz="2400" b="1" spc="-10" dirty="0">
                <a:latin typeface="Microsoft Sans Serif"/>
                <a:cs typeface="Microsoft Sans Serif"/>
              </a:rPr>
              <a:t>a</a:t>
            </a:r>
            <a:r>
              <a:rPr lang="ca-ES" sz="2400" b="1" spc="5" dirty="0">
                <a:latin typeface="Microsoft Sans Serif"/>
                <a:cs typeface="Microsoft Sans Serif"/>
              </a:rPr>
              <a:t>rtir</a:t>
            </a:r>
            <a:r>
              <a:rPr lang="ca-ES" sz="2400" b="1" spc="-140" dirty="0">
                <a:latin typeface="Microsoft Sans Serif"/>
                <a:cs typeface="Microsoft Sans Serif"/>
              </a:rPr>
              <a:t> </a:t>
            </a:r>
            <a:r>
              <a:rPr lang="ca-ES" sz="2400" b="1" dirty="0">
                <a:solidFill>
                  <a:srgbClr val="191919"/>
                </a:solidFill>
                <a:latin typeface="Microsoft Sans Serif"/>
                <a:cs typeface="Microsoft Sans Serif"/>
              </a:rPr>
              <a:t>i</a:t>
            </a:r>
            <a:r>
              <a:rPr lang="ca-ES" sz="2400" b="1" spc="5" dirty="0">
                <a:solidFill>
                  <a:srgbClr val="191919"/>
                </a:solidFill>
                <a:latin typeface="Microsoft Sans Serif"/>
                <a:cs typeface="Microsoft Sans Serif"/>
              </a:rPr>
              <a:t>d</a:t>
            </a:r>
            <a:r>
              <a:rPr lang="ca-ES" sz="2400" b="1" spc="-30" dirty="0">
                <a:solidFill>
                  <a:srgbClr val="191919"/>
                </a:solidFill>
                <a:latin typeface="Microsoft Sans Serif"/>
                <a:cs typeface="Microsoft Sans Serif"/>
              </a:rPr>
              <a:t>e</a:t>
            </a:r>
            <a:r>
              <a:rPr lang="ca-ES" sz="2400" b="1" dirty="0">
                <a:solidFill>
                  <a:srgbClr val="191919"/>
                </a:solidFill>
                <a:latin typeface="Microsoft Sans Serif"/>
                <a:cs typeface="Microsoft Sans Serif"/>
              </a:rPr>
              <a:t>es</a:t>
            </a:r>
            <a:r>
              <a:rPr lang="ca-ES" sz="2400" b="1" spc="-140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z="2400" b="1" spc="-10" dirty="0">
                <a:solidFill>
                  <a:srgbClr val="191919"/>
                </a:solidFill>
                <a:latin typeface="Microsoft Sans Serif"/>
                <a:cs typeface="Microsoft Sans Serif"/>
              </a:rPr>
              <a:t>i</a:t>
            </a:r>
            <a:r>
              <a:rPr lang="ca-ES" sz="2400" b="1" spc="-140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z="2400" b="1" spc="-35" dirty="0">
                <a:solidFill>
                  <a:srgbClr val="191919"/>
                </a:solidFill>
                <a:latin typeface="Microsoft Sans Serif"/>
                <a:cs typeface="Microsoft Sans Serif"/>
              </a:rPr>
              <a:t>e</a:t>
            </a:r>
            <a:r>
              <a:rPr lang="ca-ES" sz="2400" b="1" spc="10" dirty="0">
                <a:solidFill>
                  <a:srgbClr val="191919"/>
                </a:solidFill>
                <a:latin typeface="Microsoft Sans Serif"/>
                <a:cs typeface="Microsoft Sans Serif"/>
              </a:rPr>
              <a:t>xp</a:t>
            </a:r>
            <a:r>
              <a:rPr lang="ca-ES" sz="2400" b="1" spc="5" dirty="0">
                <a:solidFill>
                  <a:srgbClr val="191919"/>
                </a:solidFill>
                <a:latin typeface="Microsoft Sans Serif"/>
                <a:cs typeface="Microsoft Sans Serif"/>
              </a:rPr>
              <a:t>e</a:t>
            </a:r>
            <a:r>
              <a:rPr lang="ca-ES" sz="2400" b="1" spc="-10" dirty="0">
                <a:solidFill>
                  <a:srgbClr val="191919"/>
                </a:solidFill>
                <a:latin typeface="Microsoft Sans Serif"/>
                <a:cs typeface="Microsoft Sans Serif"/>
              </a:rPr>
              <a:t>ri</a:t>
            </a:r>
            <a:r>
              <a:rPr lang="ca-ES" sz="2400" b="1" spc="-25" dirty="0">
                <a:solidFill>
                  <a:srgbClr val="191919"/>
                </a:solidFill>
                <a:latin typeface="Microsoft Sans Serif"/>
                <a:cs typeface="Microsoft Sans Serif"/>
              </a:rPr>
              <a:t>è</a:t>
            </a:r>
            <a:r>
              <a:rPr lang="ca-ES" sz="2400" b="1" spc="5" dirty="0">
                <a:solidFill>
                  <a:srgbClr val="191919"/>
                </a:solidFill>
                <a:latin typeface="Microsoft Sans Serif"/>
                <a:cs typeface="Microsoft Sans Serif"/>
              </a:rPr>
              <a:t>ncies  </a:t>
            </a:r>
            <a:r>
              <a:rPr lang="ca-ES" sz="2400" b="1" dirty="0">
                <a:solidFill>
                  <a:srgbClr val="191919"/>
                </a:solidFill>
                <a:latin typeface="Microsoft Sans Serif"/>
                <a:cs typeface="Microsoft Sans Serif"/>
              </a:rPr>
              <a:t>valuoses.</a:t>
            </a:r>
            <a:endParaRPr lang="ca-ES" sz="2400" b="1" dirty="0">
              <a:latin typeface="Microsoft Sans Serif"/>
              <a:cs typeface="Microsoft Sans Serif"/>
            </a:endParaRPr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13" y="436145"/>
            <a:ext cx="6515087" cy="86867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6296" y="1389888"/>
            <a:ext cx="7373112" cy="877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7350" y="4582717"/>
            <a:ext cx="1717840" cy="2364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8125" y="3297541"/>
            <a:ext cx="1205649" cy="23641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18475" y="3808831"/>
            <a:ext cx="856615" cy="221615"/>
          </a:xfrm>
          <a:custGeom>
            <a:avLst/>
            <a:gdLst/>
            <a:ahLst/>
            <a:cxnLst/>
            <a:rect l="l" t="t" r="r" b="b"/>
            <a:pathLst>
              <a:path w="856614" h="221614">
                <a:moveTo>
                  <a:pt x="80594" y="41109"/>
                </a:moveTo>
                <a:lnTo>
                  <a:pt x="36207" y="51003"/>
                </a:lnTo>
                <a:lnTo>
                  <a:pt x="9080" y="80962"/>
                </a:lnTo>
                <a:lnTo>
                  <a:pt x="0" y="131216"/>
                </a:lnTo>
                <a:lnTo>
                  <a:pt x="566" y="145585"/>
                </a:lnTo>
                <a:lnTo>
                  <a:pt x="14161" y="190758"/>
                </a:lnTo>
                <a:lnTo>
                  <a:pt x="45492" y="215690"/>
                </a:lnTo>
                <a:lnTo>
                  <a:pt x="79400" y="221246"/>
                </a:lnTo>
                <a:lnTo>
                  <a:pt x="87908" y="220958"/>
                </a:lnTo>
                <a:lnTo>
                  <a:pt x="129299" y="207481"/>
                </a:lnTo>
                <a:lnTo>
                  <a:pt x="147870" y="186677"/>
                </a:lnTo>
                <a:lnTo>
                  <a:pt x="70929" y="186677"/>
                </a:lnTo>
                <a:lnTo>
                  <a:pt x="63614" y="185115"/>
                </a:lnTo>
                <a:lnTo>
                  <a:pt x="40767" y="151904"/>
                </a:lnTo>
                <a:lnTo>
                  <a:pt x="40525" y="144233"/>
                </a:lnTo>
                <a:lnTo>
                  <a:pt x="155460" y="144233"/>
                </a:lnTo>
                <a:lnTo>
                  <a:pt x="155460" y="125120"/>
                </a:lnTo>
                <a:lnTo>
                  <a:pt x="154930" y="112047"/>
                </a:lnTo>
                <a:lnTo>
                  <a:pt x="154860" y="111518"/>
                </a:lnTo>
                <a:lnTo>
                  <a:pt x="41414" y="111518"/>
                </a:lnTo>
                <a:lnTo>
                  <a:pt x="41859" y="105613"/>
                </a:lnTo>
                <a:lnTo>
                  <a:pt x="71374" y="75679"/>
                </a:lnTo>
                <a:lnTo>
                  <a:pt x="145104" y="75679"/>
                </a:lnTo>
                <a:lnTo>
                  <a:pt x="142225" y="70346"/>
                </a:lnTo>
                <a:lnTo>
                  <a:pt x="102968" y="43527"/>
                </a:lnTo>
                <a:lnTo>
                  <a:pt x="92245" y="41714"/>
                </a:lnTo>
                <a:lnTo>
                  <a:pt x="80594" y="41109"/>
                </a:lnTo>
                <a:close/>
              </a:path>
              <a:path w="856614" h="221614">
                <a:moveTo>
                  <a:pt x="155079" y="150469"/>
                </a:moveTo>
                <a:lnTo>
                  <a:pt x="116205" y="150469"/>
                </a:lnTo>
                <a:lnTo>
                  <a:pt x="115911" y="158726"/>
                </a:lnTo>
                <a:lnTo>
                  <a:pt x="115854" y="159346"/>
                </a:lnTo>
                <a:lnTo>
                  <a:pt x="114985" y="165188"/>
                </a:lnTo>
                <a:lnTo>
                  <a:pt x="113449" y="168910"/>
                </a:lnTo>
                <a:lnTo>
                  <a:pt x="111963" y="172580"/>
                </a:lnTo>
                <a:lnTo>
                  <a:pt x="86194" y="186677"/>
                </a:lnTo>
                <a:lnTo>
                  <a:pt x="147870" y="186677"/>
                </a:lnTo>
                <a:lnTo>
                  <a:pt x="149428" y="182956"/>
                </a:lnTo>
                <a:lnTo>
                  <a:pt x="151681" y="176412"/>
                </a:lnTo>
                <a:lnTo>
                  <a:pt x="153373" y="168817"/>
                </a:lnTo>
                <a:lnTo>
                  <a:pt x="154505" y="160171"/>
                </a:lnTo>
                <a:lnTo>
                  <a:pt x="155079" y="150469"/>
                </a:lnTo>
                <a:close/>
              </a:path>
              <a:path w="856614" h="221614">
                <a:moveTo>
                  <a:pt x="145104" y="75679"/>
                </a:moveTo>
                <a:lnTo>
                  <a:pt x="85293" y="75679"/>
                </a:lnTo>
                <a:lnTo>
                  <a:pt x="90182" y="76428"/>
                </a:lnTo>
                <a:lnTo>
                  <a:pt x="94348" y="77914"/>
                </a:lnTo>
                <a:lnTo>
                  <a:pt x="98513" y="79349"/>
                </a:lnTo>
                <a:lnTo>
                  <a:pt x="102120" y="81661"/>
                </a:lnTo>
                <a:lnTo>
                  <a:pt x="105194" y="84823"/>
                </a:lnTo>
                <a:lnTo>
                  <a:pt x="108267" y="87947"/>
                </a:lnTo>
                <a:lnTo>
                  <a:pt x="110680" y="92163"/>
                </a:lnTo>
                <a:lnTo>
                  <a:pt x="112407" y="97472"/>
                </a:lnTo>
                <a:lnTo>
                  <a:pt x="114198" y="102768"/>
                </a:lnTo>
                <a:lnTo>
                  <a:pt x="115087" y="107454"/>
                </a:lnTo>
                <a:lnTo>
                  <a:pt x="115087" y="111518"/>
                </a:lnTo>
                <a:lnTo>
                  <a:pt x="154860" y="111518"/>
                </a:lnTo>
                <a:lnTo>
                  <a:pt x="153339" y="100031"/>
                </a:lnTo>
                <a:lnTo>
                  <a:pt x="150692" y="89073"/>
                </a:lnTo>
                <a:lnTo>
                  <a:pt x="146989" y="79171"/>
                </a:lnTo>
                <a:lnTo>
                  <a:pt x="145104" y="75679"/>
                </a:lnTo>
                <a:close/>
              </a:path>
              <a:path w="856614" h="221614">
                <a:moveTo>
                  <a:pt x="209626" y="44831"/>
                </a:moveTo>
                <a:lnTo>
                  <a:pt x="176009" y="44831"/>
                </a:lnTo>
                <a:lnTo>
                  <a:pt x="176009" y="217601"/>
                </a:lnTo>
                <a:lnTo>
                  <a:pt x="215417" y="217601"/>
                </a:lnTo>
                <a:lnTo>
                  <a:pt x="215417" y="108788"/>
                </a:lnTo>
                <a:lnTo>
                  <a:pt x="217106" y="101650"/>
                </a:lnTo>
                <a:lnTo>
                  <a:pt x="223888" y="89814"/>
                </a:lnTo>
                <a:lnTo>
                  <a:pt x="228447" y="85293"/>
                </a:lnTo>
                <a:lnTo>
                  <a:pt x="239852" y="79108"/>
                </a:lnTo>
                <a:lnTo>
                  <a:pt x="245922" y="77546"/>
                </a:lnTo>
                <a:lnTo>
                  <a:pt x="316584" y="77546"/>
                </a:lnTo>
                <a:lnTo>
                  <a:pt x="315348" y="73263"/>
                </a:lnTo>
                <a:lnTo>
                  <a:pt x="312064" y="66167"/>
                </a:lnTo>
                <a:lnTo>
                  <a:pt x="311938" y="65976"/>
                </a:lnTo>
                <a:lnTo>
                  <a:pt x="208775" y="65976"/>
                </a:lnTo>
                <a:lnTo>
                  <a:pt x="209626" y="44831"/>
                </a:lnTo>
                <a:close/>
              </a:path>
              <a:path w="856614" h="221614">
                <a:moveTo>
                  <a:pt x="316584" y="77546"/>
                </a:moveTo>
                <a:lnTo>
                  <a:pt x="256933" y="77546"/>
                </a:lnTo>
                <a:lnTo>
                  <a:pt x="260921" y="77965"/>
                </a:lnTo>
                <a:lnTo>
                  <a:pt x="267804" y="79654"/>
                </a:lnTo>
                <a:lnTo>
                  <a:pt x="270598" y="80962"/>
                </a:lnTo>
                <a:lnTo>
                  <a:pt x="274916" y="84531"/>
                </a:lnTo>
                <a:lnTo>
                  <a:pt x="276682" y="87109"/>
                </a:lnTo>
                <a:lnTo>
                  <a:pt x="278045" y="90546"/>
                </a:lnTo>
                <a:lnTo>
                  <a:pt x="279400" y="93840"/>
                </a:lnTo>
                <a:lnTo>
                  <a:pt x="280098" y="98475"/>
                </a:lnTo>
                <a:lnTo>
                  <a:pt x="280098" y="217601"/>
                </a:lnTo>
                <a:lnTo>
                  <a:pt x="319570" y="217601"/>
                </a:lnTo>
                <a:lnTo>
                  <a:pt x="319466" y="98475"/>
                </a:lnTo>
                <a:lnTo>
                  <a:pt x="319101" y="90546"/>
                </a:lnTo>
                <a:lnTo>
                  <a:pt x="317693" y="81389"/>
                </a:lnTo>
                <a:lnTo>
                  <a:pt x="316584" y="77546"/>
                </a:lnTo>
                <a:close/>
              </a:path>
              <a:path w="856614" h="221614">
                <a:moveTo>
                  <a:pt x="262102" y="41109"/>
                </a:moveTo>
                <a:lnTo>
                  <a:pt x="253974" y="41109"/>
                </a:lnTo>
                <a:lnTo>
                  <a:pt x="246265" y="42176"/>
                </a:lnTo>
                <a:lnTo>
                  <a:pt x="211328" y="61480"/>
                </a:lnTo>
                <a:lnTo>
                  <a:pt x="208775" y="65976"/>
                </a:lnTo>
                <a:lnTo>
                  <a:pt x="311938" y="65976"/>
                </a:lnTo>
                <a:lnTo>
                  <a:pt x="277774" y="42597"/>
                </a:lnTo>
                <a:lnTo>
                  <a:pt x="262102" y="41109"/>
                </a:lnTo>
                <a:close/>
              </a:path>
              <a:path w="856614" h="221614">
                <a:moveTo>
                  <a:pt x="391756" y="79997"/>
                </a:moveTo>
                <a:lnTo>
                  <a:pt x="352285" y="79997"/>
                </a:lnTo>
                <a:lnTo>
                  <a:pt x="352285" y="187794"/>
                </a:lnTo>
                <a:lnTo>
                  <a:pt x="373862" y="219316"/>
                </a:lnTo>
                <a:lnTo>
                  <a:pt x="381546" y="221246"/>
                </a:lnTo>
                <a:lnTo>
                  <a:pt x="394182" y="221246"/>
                </a:lnTo>
                <a:lnTo>
                  <a:pt x="397268" y="220980"/>
                </a:lnTo>
                <a:lnTo>
                  <a:pt x="403555" y="219887"/>
                </a:lnTo>
                <a:lnTo>
                  <a:pt x="406704" y="219265"/>
                </a:lnTo>
                <a:lnTo>
                  <a:pt x="409829" y="218579"/>
                </a:lnTo>
                <a:lnTo>
                  <a:pt x="413004" y="217932"/>
                </a:lnTo>
                <a:lnTo>
                  <a:pt x="417017" y="216420"/>
                </a:lnTo>
                <a:lnTo>
                  <a:pt x="421868" y="214033"/>
                </a:lnTo>
                <a:lnTo>
                  <a:pt x="421868" y="186080"/>
                </a:lnTo>
                <a:lnTo>
                  <a:pt x="395605" y="186080"/>
                </a:lnTo>
                <a:lnTo>
                  <a:pt x="393738" y="185534"/>
                </a:lnTo>
                <a:lnTo>
                  <a:pt x="392163" y="183362"/>
                </a:lnTo>
                <a:lnTo>
                  <a:pt x="391756" y="180936"/>
                </a:lnTo>
                <a:lnTo>
                  <a:pt x="391756" y="79997"/>
                </a:lnTo>
                <a:close/>
              </a:path>
              <a:path w="856614" h="221614">
                <a:moveTo>
                  <a:pt x="421868" y="44831"/>
                </a:moveTo>
                <a:lnTo>
                  <a:pt x="331609" y="44831"/>
                </a:lnTo>
                <a:lnTo>
                  <a:pt x="331609" y="79997"/>
                </a:lnTo>
                <a:lnTo>
                  <a:pt x="421868" y="79997"/>
                </a:lnTo>
                <a:lnTo>
                  <a:pt x="421868" y="44831"/>
                </a:lnTo>
                <a:close/>
              </a:path>
              <a:path w="856614" h="221614">
                <a:moveTo>
                  <a:pt x="391756" y="0"/>
                </a:moveTo>
                <a:lnTo>
                  <a:pt x="358457" y="0"/>
                </a:lnTo>
                <a:lnTo>
                  <a:pt x="353542" y="44831"/>
                </a:lnTo>
                <a:lnTo>
                  <a:pt x="391756" y="44831"/>
                </a:lnTo>
                <a:lnTo>
                  <a:pt x="391756" y="0"/>
                </a:lnTo>
                <a:close/>
              </a:path>
              <a:path w="856614" h="221614">
                <a:moveTo>
                  <a:pt x="509930" y="41109"/>
                </a:moveTo>
                <a:lnTo>
                  <a:pt x="465772" y="51003"/>
                </a:lnTo>
                <a:lnTo>
                  <a:pt x="438111" y="80886"/>
                </a:lnTo>
                <a:lnTo>
                  <a:pt x="428739" y="131216"/>
                </a:lnTo>
                <a:lnTo>
                  <a:pt x="429325" y="145618"/>
                </a:lnTo>
                <a:lnTo>
                  <a:pt x="443382" y="190801"/>
                </a:lnTo>
                <a:lnTo>
                  <a:pt x="475361" y="215690"/>
                </a:lnTo>
                <a:lnTo>
                  <a:pt x="509930" y="221246"/>
                </a:lnTo>
                <a:lnTo>
                  <a:pt x="522453" y="220629"/>
                </a:lnTo>
                <a:lnTo>
                  <a:pt x="562708" y="205779"/>
                </a:lnTo>
                <a:lnTo>
                  <a:pt x="579023" y="186080"/>
                </a:lnTo>
                <a:lnTo>
                  <a:pt x="500710" y="186080"/>
                </a:lnTo>
                <a:lnTo>
                  <a:pt x="493153" y="184378"/>
                </a:lnTo>
                <a:lnTo>
                  <a:pt x="470537" y="151290"/>
                </a:lnTo>
                <a:lnTo>
                  <a:pt x="469404" y="134556"/>
                </a:lnTo>
                <a:lnTo>
                  <a:pt x="469404" y="127876"/>
                </a:lnTo>
                <a:lnTo>
                  <a:pt x="476961" y="90284"/>
                </a:lnTo>
                <a:lnTo>
                  <a:pt x="500710" y="76276"/>
                </a:lnTo>
                <a:lnTo>
                  <a:pt x="579051" y="76276"/>
                </a:lnTo>
                <a:lnTo>
                  <a:pt x="576424" y="71518"/>
                </a:lnTo>
                <a:lnTo>
                  <a:pt x="544570" y="46676"/>
                </a:lnTo>
                <a:lnTo>
                  <a:pt x="522453" y="41728"/>
                </a:lnTo>
                <a:lnTo>
                  <a:pt x="509930" y="41109"/>
                </a:lnTo>
                <a:close/>
              </a:path>
              <a:path w="856614" h="221614">
                <a:moveTo>
                  <a:pt x="579051" y="76276"/>
                </a:moveTo>
                <a:lnTo>
                  <a:pt x="519150" y="76276"/>
                </a:lnTo>
                <a:lnTo>
                  <a:pt x="526656" y="77990"/>
                </a:lnTo>
                <a:lnTo>
                  <a:pt x="538251" y="84823"/>
                </a:lnTo>
                <a:lnTo>
                  <a:pt x="550519" y="127876"/>
                </a:lnTo>
                <a:lnTo>
                  <a:pt x="550519" y="134556"/>
                </a:lnTo>
                <a:lnTo>
                  <a:pt x="542688" y="172059"/>
                </a:lnTo>
                <a:lnTo>
                  <a:pt x="519150" y="186080"/>
                </a:lnTo>
                <a:lnTo>
                  <a:pt x="579023" y="186080"/>
                </a:lnTo>
                <a:lnTo>
                  <a:pt x="590311" y="145618"/>
                </a:lnTo>
                <a:lnTo>
                  <a:pt x="590892" y="131216"/>
                </a:lnTo>
                <a:lnTo>
                  <a:pt x="590311" y="116697"/>
                </a:lnTo>
                <a:lnTo>
                  <a:pt x="588568" y="103470"/>
                </a:lnTo>
                <a:lnTo>
                  <a:pt x="585663" y="91532"/>
                </a:lnTo>
                <a:lnTo>
                  <a:pt x="581596" y="80886"/>
                </a:lnTo>
                <a:lnTo>
                  <a:pt x="579051" y="76276"/>
                </a:lnTo>
                <a:close/>
              </a:path>
              <a:path w="856614" h="221614">
                <a:moveTo>
                  <a:pt x="645058" y="44831"/>
                </a:moveTo>
                <a:lnTo>
                  <a:pt x="611454" y="44831"/>
                </a:lnTo>
                <a:lnTo>
                  <a:pt x="611454" y="217601"/>
                </a:lnTo>
                <a:lnTo>
                  <a:pt x="650862" y="217601"/>
                </a:lnTo>
                <a:lnTo>
                  <a:pt x="650862" y="115925"/>
                </a:lnTo>
                <a:lnTo>
                  <a:pt x="651522" y="110248"/>
                </a:lnTo>
                <a:lnTo>
                  <a:pt x="678167" y="80886"/>
                </a:lnTo>
                <a:lnTo>
                  <a:pt x="700519" y="80886"/>
                </a:lnTo>
                <a:lnTo>
                  <a:pt x="700519" y="61150"/>
                </a:lnTo>
                <a:lnTo>
                  <a:pt x="644461" y="61150"/>
                </a:lnTo>
                <a:lnTo>
                  <a:pt x="645058" y="44831"/>
                </a:lnTo>
                <a:close/>
              </a:path>
              <a:path w="856614" h="221614">
                <a:moveTo>
                  <a:pt x="683666" y="41109"/>
                </a:moveTo>
                <a:lnTo>
                  <a:pt x="671868" y="41109"/>
                </a:lnTo>
                <a:lnTo>
                  <a:pt x="664832" y="42875"/>
                </a:lnTo>
                <a:lnTo>
                  <a:pt x="644461" y="61150"/>
                </a:lnTo>
                <a:lnTo>
                  <a:pt x="700519" y="61150"/>
                </a:lnTo>
                <a:lnTo>
                  <a:pt x="700519" y="45948"/>
                </a:lnTo>
                <a:lnTo>
                  <a:pt x="696404" y="43967"/>
                </a:lnTo>
                <a:lnTo>
                  <a:pt x="692861" y="42672"/>
                </a:lnTo>
                <a:lnTo>
                  <a:pt x="689889" y="42075"/>
                </a:lnTo>
                <a:lnTo>
                  <a:pt x="686917" y="41440"/>
                </a:lnTo>
                <a:lnTo>
                  <a:pt x="683666" y="41109"/>
                </a:lnTo>
                <a:close/>
              </a:path>
              <a:path w="856614" h="221614">
                <a:moveTo>
                  <a:pt x="746150" y="44831"/>
                </a:moveTo>
                <a:lnTo>
                  <a:pt x="712546" y="44831"/>
                </a:lnTo>
                <a:lnTo>
                  <a:pt x="712546" y="217601"/>
                </a:lnTo>
                <a:lnTo>
                  <a:pt x="751954" y="217601"/>
                </a:lnTo>
                <a:lnTo>
                  <a:pt x="751954" y="108788"/>
                </a:lnTo>
                <a:lnTo>
                  <a:pt x="753630" y="101650"/>
                </a:lnTo>
                <a:lnTo>
                  <a:pt x="760425" y="89814"/>
                </a:lnTo>
                <a:lnTo>
                  <a:pt x="764984" y="85293"/>
                </a:lnTo>
                <a:lnTo>
                  <a:pt x="776389" y="79108"/>
                </a:lnTo>
                <a:lnTo>
                  <a:pt x="782459" y="77546"/>
                </a:lnTo>
                <a:lnTo>
                  <a:pt x="853121" y="77546"/>
                </a:lnTo>
                <a:lnTo>
                  <a:pt x="851885" y="73263"/>
                </a:lnTo>
                <a:lnTo>
                  <a:pt x="848601" y="66167"/>
                </a:lnTo>
                <a:lnTo>
                  <a:pt x="848475" y="65976"/>
                </a:lnTo>
                <a:lnTo>
                  <a:pt x="745312" y="65976"/>
                </a:lnTo>
                <a:lnTo>
                  <a:pt x="746150" y="44831"/>
                </a:lnTo>
                <a:close/>
              </a:path>
              <a:path w="856614" h="221614">
                <a:moveTo>
                  <a:pt x="853121" y="77546"/>
                </a:moveTo>
                <a:lnTo>
                  <a:pt x="793457" y="77546"/>
                </a:lnTo>
                <a:lnTo>
                  <a:pt x="797445" y="77965"/>
                </a:lnTo>
                <a:lnTo>
                  <a:pt x="804341" y="79654"/>
                </a:lnTo>
                <a:lnTo>
                  <a:pt x="807135" y="80962"/>
                </a:lnTo>
                <a:lnTo>
                  <a:pt x="811453" y="84531"/>
                </a:lnTo>
                <a:lnTo>
                  <a:pt x="813206" y="87109"/>
                </a:lnTo>
                <a:lnTo>
                  <a:pt x="814582" y="90546"/>
                </a:lnTo>
                <a:lnTo>
                  <a:pt x="815936" y="93840"/>
                </a:lnTo>
                <a:lnTo>
                  <a:pt x="816635" y="98475"/>
                </a:lnTo>
                <a:lnTo>
                  <a:pt x="816635" y="217601"/>
                </a:lnTo>
                <a:lnTo>
                  <a:pt x="856107" y="217601"/>
                </a:lnTo>
                <a:lnTo>
                  <a:pt x="856002" y="98475"/>
                </a:lnTo>
                <a:lnTo>
                  <a:pt x="855637" y="90546"/>
                </a:lnTo>
                <a:lnTo>
                  <a:pt x="854230" y="81389"/>
                </a:lnTo>
                <a:lnTo>
                  <a:pt x="853121" y="77546"/>
                </a:lnTo>
                <a:close/>
              </a:path>
              <a:path w="856614" h="221614">
                <a:moveTo>
                  <a:pt x="798639" y="41109"/>
                </a:moveTo>
                <a:lnTo>
                  <a:pt x="790511" y="41109"/>
                </a:lnTo>
                <a:lnTo>
                  <a:pt x="782802" y="42176"/>
                </a:lnTo>
                <a:lnTo>
                  <a:pt x="747852" y="61480"/>
                </a:lnTo>
                <a:lnTo>
                  <a:pt x="745312" y="65976"/>
                </a:lnTo>
                <a:lnTo>
                  <a:pt x="848475" y="65976"/>
                </a:lnTo>
                <a:lnTo>
                  <a:pt x="814306" y="42597"/>
                </a:lnTo>
                <a:lnTo>
                  <a:pt x="798639" y="41109"/>
                </a:lnTo>
                <a:close/>
              </a:path>
            </a:pathLst>
          </a:custGeom>
          <a:solidFill>
            <a:srgbClr val="19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30950" y="5308485"/>
            <a:ext cx="1319872" cy="23886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93888" y="2703036"/>
            <a:ext cx="7394575" cy="427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1301750" y="8226056"/>
            <a:ext cx="721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20"/>
              </a:spcBef>
            </a:pPr>
            <a:r>
              <a:rPr lang="ca-ES" spc="135" smtClean="0">
                <a:solidFill>
                  <a:srgbClr val="191919"/>
                </a:solidFill>
                <a:latin typeface="Microsoft Sans Serif"/>
                <a:cs typeface="Microsoft Sans Serif"/>
              </a:rPr>
              <a:t>Tots junts</a:t>
            </a:r>
            <a:r>
              <a:rPr lang="ca-ES" spc="-140" smtClean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pc="15" dirty="0">
                <a:solidFill>
                  <a:srgbClr val="191919"/>
                </a:solidFill>
                <a:latin typeface="Microsoft Sans Serif"/>
                <a:cs typeface="Microsoft Sans Serif"/>
              </a:rPr>
              <a:t>p</a:t>
            </a:r>
            <a:r>
              <a:rPr lang="ca-ES" spc="10" dirty="0">
                <a:solidFill>
                  <a:srgbClr val="191919"/>
                </a:solidFill>
                <a:latin typeface="Microsoft Sans Serif"/>
                <a:cs typeface="Microsoft Sans Serif"/>
              </a:rPr>
              <a:t>od</a:t>
            </a:r>
            <a:r>
              <a:rPr lang="ca-ES" spc="5" dirty="0">
                <a:solidFill>
                  <a:srgbClr val="191919"/>
                </a:solidFill>
                <a:latin typeface="Microsoft Sans Serif"/>
                <a:cs typeface="Microsoft Sans Serif"/>
              </a:rPr>
              <a:t>e</a:t>
            </a:r>
            <a:r>
              <a:rPr lang="ca-ES" spc="60" dirty="0">
                <a:solidFill>
                  <a:srgbClr val="191919"/>
                </a:solidFill>
                <a:latin typeface="Microsoft Sans Serif"/>
                <a:cs typeface="Microsoft Sans Serif"/>
              </a:rPr>
              <a:t>m</a:t>
            </a:r>
            <a:r>
              <a:rPr lang="ca-ES" spc="-140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pc="-15" dirty="0">
                <a:solidFill>
                  <a:srgbClr val="191919"/>
                </a:solidFill>
                <a:latin typeface="Microsoft Sans Serif"/>
                <a:cs typeface="Microsoft Sans Serif"/>
              </a:rPr>
              <a:t>f</a:t>
            </a:r>
            <a:r>
              <a:rPr lang="ca-ES" spc="-30" dirty="0">
                <a:solidFill>
                  <a:srgbClr val="191919"/>
                </a:solidFill>
                <a:latin typeface="Microsoft Sans Serif"/>
                <a:cs typeface="Microsoft Sans Serif"/>
              </a:rPr>
              <a:t>e</a:t>
            </a:r>
            <a:r>
              <a:rPr lang="ca-ES" spc="-5" dirty="0">
                <a:solidFill>
                  <a:srgbClr val="191919"/>
                </a:solidFill>
                <a:latin typeface="Microsoft Sans Serif"/>
                <a:cs typeface="Microsoft Sans Serif"/>
              </a:rPr>
              <a:t>r</a:t>
            </a:r>
            <a:r>
              <a:rPr lang="ca-ES" spc="-185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pc="10" dirty="0">
                <a:solidFill>
                  <a:srgbClr val="191919"/>
                </a:solidFill>
                <a:latin typeface="Microsoft Sans Serif"/>
                <a:cs typeface="Microsoft Sans Serif"/>
              </a:rPr>
              <a:t>u</a:t>
            </a:r>
            <a:r>
              <a:rPr lang="ca-ES" spc="5" dirty="0">
                <a:solidFill>
                  <a:srgbClr val="191919"/>
                </a:solidFill>
                <a:latin typeface="Microsoft Sans Serif"/>
                <a:cs typeface="Microsoft Sans Serif"/>
              </a:rPr>
              <a:t>n</a:t>
            </a:r>
            <a:r>
              <a:rPr lang="ca-ES" spc="-30" dirty="0">
                <a:solidFill>
                  <a:srgbClr val="191919"/>
                </a:solidFill>
                <a:latin typeface="Microsoft Sans Serif"/>
                <a:cs typeface="Microsoft Sans Serif"/>
              </a:rPr>
              <a:t>a</a:t>
            </a:r>
            <a:r>
              <a:rPr lang="ca-ES" spc="-140" dirty="0">
                <a:solidFill>
                  <a:srgbClr val="191919"/>
                </a:solidFill>
                <a:latin typeface="Microsoft Sans Serif"/>
                <a:cs typeface="Microsoft Sans Serif"/>
              </a:rPr>
              <a:t> </a:t>
            </a:r>
            <a:r>
              <a:rPr lang="ca-ES" spc="15" dirty="0">
                <a:latin typeface="Microsoft Sans Serif"/>
                <a:cs typeface="Microsoft Sans Serif"/>
              </a:rPr>
              <a:t>d</a:t>
            </a:r>
            <a:r>
              <a:rPr lang="ca-ES" spc="-5" dirty="0">
                <a:latin typeface="Microsoft Sans Serif"/>
                <a:cs typeface="Microsoft Sans Serif"/>
              </a:rPr>
              <a:t>i</a:t>
            </a:r>
            <a:r>
              <a:rPr lang="ca-ES" spc="-20" dirty="0">
                <a:latin typeface="Microsoft Sans Serif"/>
                <a:cs typeface="Microsoft Sans Serif"/>
              </a:rPr>
              <a:t>f</a:t>
            </a:r>
            <a:r>
              <a:rPr lang="ca-ES" spc="-15" dirty="0">
                <a:latin typeface="Microsoft Sans Serif"/>
                <a:cs typeface="Microsoft Sans Serif"/>
              </a:rPr>
              <a:t>e</a:t>
            </a:r>
            <a:r>
              <a:rPr lang="ca-ES" spc="-35" dirty="0">
                <a:latin typeface="Microsoft Sans Serif"/>
                <a:cs typeface="Microsoft Sans Serif"/>
              </a:rPr>
              <a:t>r</a:t>
            </a:r>
            <a:r>
              <a:rPr lang="ca-ES" spc="-30" dirty="0">
                <a:latin typeface="Microsoft Sans Serif"/>
                <a:cs typeface="Microsoft Sans Serif"/>
              </a:rPr>
              <a:t>è</a:t>
            </a:r>
            <a:r>
              <a:rPr lang="ca-ES" spc="5" dirty="0">
                <a:latin typeface="Microsoft Sans Serif"/>
                <a:cs typeface="Microsoft Sans Serif"/>
              </a:rPr>
              <a:t>ncia</a:t>
            </a:r>
            <a:r>
              <a:rPr lang="ca-ES" spc="-140" dirty="0">
                <a:latin typeface="Microsoft Sans Serif"/>
                <a:cs typeface="Microsoft Sans Serif"/>
              </a:rPr>
              <a:t> </a:t>
            </a:r>
            <a:r>
              <a:rPr lang="ca-ES" dirty="0">
                <a:solidFill>
                  <a:srgbClr val="191919"/>
                </a:solidFill>
                <a:latin typeface="Microsoft Sans Serif"/>
                <a:cs typeface="Microsoft Sans Serif"/>
              </a:rPr>
              <a:t>sign</a:t>
            </a:r>
            <a:r>
              <a:rPr lang="ca-ES" spc="-5" dirty="0">
                <a:solidFill>
                  <a:srgbClr val="191919"/>
                </a:solidFill>
                <a:latin typeface="Microsoft Sans Serif"/>
                <a:cs typeface="Microsoft Sans Serif"/>
              </a:rPr>
              <a:t>i</a:t>
            </a:r>
            <a:r>
              <a:rPr lang="ca-ES" spc="10" dirty="0">
                <a:solidFill>
                  <a:srgbClr val="191919"/>
                </a:solidFill>
                <a:latin typeface="Microsoft Sans Serif"/>
                <a:cs typeface="Microsoft Sans Serif"/>
              </a:rPr>
              <a:t>ﬁ</a:t>
            </a:r>
            <a:r>
              <a:rPr lang="ca-ES" spc="35" dirty="0">
                <a:solidFill>
                  <a:srgbClr val="191919"/>
                </a:solidFill>
                <a:latin typeface="Microsoft Sans Serif"/>
                <a:cs typeface="Microsoft Sans Serif"/>
              </a:rPr>
              <a:t>c</a:t>
            </a:r>
            <a:r>
              <a:rPr lang="ca-ES" spc="-35" dirty="0">
                <a:solidFill>
                  <a:srgbClr val="191919"/>
                </a:solidFill>
                <a:latin typeface="Microsoft Sans Serif"/>
                <a:cs typeface="Microsoft Sans Serif"/>
              </a:rPr>
              <a:t>a</a:t>
            </a:r>
            <a:r>
              <a:rPr lang="ca-ES" spc="10" dirty="0">
                <a:solidFill>
                  <a:srgbClr val="191919"/>
                </a:solidFill>
                <a:latin typeface="Microsoft Sans Serif"/>
                <a:cs typeface="Microsoft Sans Serif"/>
              </a:rPr>
              <a:t>ti</a:t>
            </a:r>
            <a:r>
              <a:rPr lang="ca-ES" spc="-5" dirty="0">
                <a:solidFill>
                  <a:srgbClr val="191919"/>
                </a:solidFill>
                <a:latin typeface="Microsoft Sans Serif"/>
                <a:cs typeface="Microsoft Sans Serif"/>
              </a:rPr>
              <a:t>v</a:t>
            </a:r>
            <a:r>
              <a:rPr lang="ca-ES" spc="-20" dirty="0">
                <a:solidFill>
                  <a:srgbClr val="191919"/>
                </a:solidFill>
                <a:latin typeface="Microsoft Sans Serif"/>
                <a:cs typeface="Microsoft Sans Serif"/>
              </a:rPr>
              <a:t>a.</a:t>
            </a:r>
            <a:endParaRPr lang="ca-ES" dirty="0">
              <a:latin typeface="Microsoft Sans Serif"/>
              <a:cs typeface="Microsoft Sans Serif"/>
            </a:endParaRPr>
          </a:p>
          <a:p>
            <a:endParaRPr lang="ca-ES" dirty="0"/>
          </a:p>
        </p:txBody>
      </p:sp>
      <p:sp>
        <p:nvSpPr>
          <p:cNvPr id="11" name="QuadreDeText 10"/>
          <p:cNvSpPr txBox="1"/>
          <p:nvPr/>
        </p:nvSpPr>
        <p:spPr>
          <a:xfrm>
            <a:off x="2597150" y="530848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/>
              <a:t>informació</a:t>
            </a:r>
            <a:endParaRPr lang="ca-ES" sz="2800" b="1" dirty="0"/>
          </a:p>
        </p:txBody>
      </p:sp>
      <p:pic>
        <p:nvPicPr>
          <p:cNvPr id="12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3701" y="4312995"/>
            <a:ext cx="1943252" cy="216446"/>
          </a:xfrm>
          <a:prstGeom prst="rect">
            <a:avLst/>
          </a:prstGeom>
        </p:spPr>
      </p:pic>
      <p:pic>
        <p:nvPicPr>
          <p:cNvPr id="13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3150" y="6308030"/>
            <a:ext cx="2380869" cy="214223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82285" y="6672477"/>
            <a:ext cx="1368954" cy="214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7150" y="2406650"/>
            <a:ext cx="1204277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000" dirty="0" smtClean="0"/>
              <a:t>Calendari escolar</a:t>
            </a:r>
          </a:p>
          <a:p>
            <a:r>
              <a:rPr lang="ca-ES" sz="4000" dirty="0" smtClean="0"/>
              <a:t>Aspectes curriculars i organització de l’alumnat</a:t>
            </a:r>
          </a:p>
          <a:p>
            <a:pPr lvl="1"/>
            <a:r>
              <a:rPr lang="ca-ES" sz="4000" dirty="0" smtClean="0"/>
              <a:t>Horaris grups</a:t>
            </a:r>
          </a:p>
          <a:p>
            <a:pPr lvl="1"/>
            <a:r>
              <a:rPr lang="ca-ES" sz="4000" dirty="0" smtClean="0"/>
              <a:t>Tutoria individual i tutoria de grup</a:t>
            </a:r>
          </a:p>
          <a:p>
            <a:pPr lvl="1"/>
            <a:r>
              <a:rPr lang="ca-ES" sz="4000" dirty="0" smtClean="0"/>
              <a:t>Activitats tutoria</a:t>
            </a:r>
          </a:p>
          <a:p>
            <a:pPr>
              <a:lnSpc>
                <a:spcPct val="90000"/>
              </a:lnSpc>
            </a:pPr>
            <a:r>
              <a:rPr lang="ca-ES" sz="4000" dirty="0" smtClean="0"/>
              <a:t>Hàbits de treball i estudi</a:t>
            </a:r>
          </a:p>
          <a:p>
            <a:pPr>
              <a:lnSpc>
                <a:spcPct val="90000"/>
              </a:lnSpc>
            </a:pPr>
            <a:r>
              <a:rPr lang="ca-ES" sz="4000" dirty="0" smtClean="0"/>
              <a:t>Avaluació</a:t>
            </a:r>
          </a:p>
          <a:p>
            <a:pPr>
              <a:lnSpc>
                <a:spcPct val="90000"/>
              </a:lnSpc>
            </a:pPr>
            <a:r>
              <a:rPr lang="ca-ES" sz="4000" dirty="0" smtClean="0"/>
              <a:t>Activitats transversals</a:t>
            </a:r>
          </a:p>
          <a:p>
            <a:pPr>
              <a:lnSpc>
                <a:spcPct val="90000"/>
              </a:lnSpc>
            </a:pPr>
            <a:r>
              <a:rPr lang="ca-ES" sz="4000" dirty="0" smtClean="0"/>
              <a:t>Normes d’organització i funcionament </a:t>
            </a:r>
          </a:p>
          <a:p>
            <a:pPr>
              <a:lnSpc>
                <a:spcPct val="90000"/>
              </a:lnSpc>
            </a:pPr>
            <a:r>
              <a:rPr lang="ca-ES" sz="4000" dirty="0" smtClean="0"/>
              <a:t>Programa de faltes i justificacions</a:t>
            </a:r>
          </a:p>
          <a:p>
            <a:pPr>
              <a:lnSpc>
                <a:spcPct val="90000"/>
              </a:lnSpc>
            </a:pPr>
            <a:r>
              <a:rPr lang="ca-ES" sz="4000" dirty="0" smtClean="0"/>
              <a:t>Plataformes</a:t>
            </a:r>
            <a:endParaRPr lang="ca-ES" sz="4000" dirty="0"/>
          </a:p>
        </p:txBody>
      </p:sp>
      <p:sp>
        <p:nvSpPr>
          <p:cNvPr id="10" name="QuadreDeText 9"/>
          <p:cNvSpPr txBox="1"/>
          <p:nvPr/>
        </p:nvSpPr>
        <p:spPr>
          <a:xfrm>
            <a:off x="3282950" y="133985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5400" b="1" dirty="0" smtClean="0"/>
              <a:t>Temes a tractar</a:t>
            </a:r>
            <a:endParaRPr lang="ca-E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54529" y="9386642"/>
            <a:ext cx="544830" cy="548640"/>
          </a:xfrm>
          <a:custGeom>
            <a:avLst/>
            <a:gdLst/>
            <a:ahLst/>
            <a:cxnLst/>
            <a:rect l="l" t="t" r="r" b="b"/>
            <a:pathLst>
              <a:path w="544830" h="548640">
                <a:moveTo>
                  <a:pt x="544320" y="0"/>
                </a:moveTo>
                <a:lnTo>
                  <a:pt x="0" y="0"/>
                </a:lnTo>
                <a:lnTo>
                  <a:pt x="0" y="548580"/>
                </a:lnTo>
                <a:lnTo>
                  <a:pt x="544320" y="548580"/>
                </a:lnTo>
                <a:lnTo>
                  <a:pt x="544320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59484" y="938664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548640" y="0"/>
                </a:moveTo>
                <a:lnTo>
                  <a:pt x="0" y="0"/>
                </a:lnTo>
                <a:lnTo>
                  <a:pt x="0" y="548580"/>
                </a:lnTo>
                <a:lnTo>
                  <a:pt x="274320" y="548580"/>
                </a:lnTo>
                <a:lnTo>
                  <a:pt x="548640" y="548580"/>
                </a:lnTo>
                <a:lnTo>
                  <a:pt x="548640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65201" y="938664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548640" y="0"/>
                </a:moveTo>
                <a:lnTo>
                  <a:pt x="0" y="0"/>
                </a:lnTo>
                <a:lnTo>
                  <a:pt x="0" y="548580"/>
                </a:lnTo>
                <a:lnTo>
                  <a:pt x="274320" y="548580"/>
                </a:lnTo>
                <a:lnTo>
                  <a:pt x="548640" y="548580"/>
                </a:lnTo>
                <a:lnTo>
                  <a:pt x="548640" y="0"/>
                </a:lnTo>
                <a:close/>
              </a:path>
            </a:pathLst>
          </a:custGeom>
          <a:solidFill>
            <a:srgbClr val="DC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2652"/>
            <a:ext cx="9095740" cy="10285730"/>
            <a:chOff x="0" y="2652"/>
            <a:chExt cx="9095740" cy="10285730"/>
          </a:xfrm>
        </p:grpSpPr>
        <p:sp>
          <p:nvSpPr>
            <p:cNvPr id="6" name="object 6"/>
            <p:cNvSpPr/>
            <p:nvPr/>
          </p:nvSpPr>
          <p:spPr>
            <a:xfrm>
              <a:off x="0" y="2652"/>
              <a:ext cx="9095740" cy="10285730"/>
            </a:xfrm>
            <a:custGeom>
              <a:avLst/>
              <a:gdLst/>
              <a:ahLst/>
              <a:cxnLst/>
              <a:rect l="l" t="t" r="r" b="b"/>
              <a:pathLst>
                <a:path w="9095740" h="10285730">
                  <a:moveTo>
                    <a:pt x="0" y="0"/>
                  </a:moveTo>
                  <a:lnTo>
                    <a:pt x="0" y="10285109"/>
                  </a:lnTo>
                  <a:lnTo>
                    <a:pt x="6348573" y="10285109"/>
                  </a:lnTo>
                  <a:lnTo>
                    <a:pt x="9095739" y="6247719"/>
                  </a:lnTo>
                  <a:lnTo>
                    <a:pt x="9095739" y="624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C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324" y="178706"/>
              <a:ext cx="6505574" cy="9201660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221583" y="8567991"/>
            <a:ext cx="1278255" cy="1278255"/>
          </a:xfrm>
          <a:custGeom>
            <a:avLst/>
            <a:gdLst/>
            <a:ahLst/>
            <a:cxnLst/>
            <a:rect l="l" t="t" r="r" b="b"/>
            <a:pathLst>
              <a:path w="1278255" h="1278254">
                <a:moveTo>
                  <a:pt x="639318" y="1277909"/>
                </a:moveTo>
                <a:lnTo>
                  <a:pt x="0" y="1277909"/>
                </a:lnTo>
                <a:lnTo>
                  <a:pt x="0" y="0"/>
                </a:lnTo>
                <a:lnTo>
                  <a:pt x="1277874" y="0"/>
                </a:lnTo>
                <a:lnTo>
                  <a:pt x="1277874" y="1277909"/>
                </a:lnTo>
                <a:lnTo>
                  <a:pt x="639318" y="1277909"/>
                </a:lnTo>
                <a:close/>
              </a:path>
            </a:pathLst>
          </a:custGeom>
          <a:ln w="152628">
            <a:solidFill>
              <a:srgbClr val="DCCA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QuadreDeText 14"/>
          <p:cNvSpPr txBox="1"/>
          <p:nvPr/>
        </p:nvSpPr>
        <p:spPr>
          <a:xfrm>
            <a:off x="9302750" y="149225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b="1" dirty="0" smtClean="0"/>
              <a:t>Calendari escolar 2024-25</a:t>
            </a:r>
            <a:endParaRPr lang="ca-ES" sz="4400" dirty="0"/>
          </a:p>
        </p:txBody>
      </p:sp>
      <p:sp>
        <p:nvSpPr>
          <p:cNvPr id="16" name="QuadreDeText 15"/>
          <p:cNvSpPr txBox="1"/>
          <p:nvPr/>
        </p:nvSpPr>
        <p:spPr>
          <a:xfrm>
            <a:off x="9607550" y="3168650"/>
            <a:ext cx="685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/>
              <a:t>Durada del curs</a:t>
            </a:r>
            <a:r>
              <a:rPr lang="ca-ES" sz="2800" dirty="0" smtClean="0"/>
              <a:t>: </a:t>
            </a:r>
          </a:p>
          <a:p>
            <a:pPr lvl="1"/>
            <a:r>
              <a:rPr lang="ca-ES" sz="2800" dirty="0" smtClean="0"/>
              <a:t>ESO: del 9 de setembre de 2024 al 20 de juny de 2025</a:t>
            </a:r>
          </a:p>
          <a:p>
            <a:pPr lvl="1"/>
            <a:r>
              <a:rPr lang="ca-ES" sz="2800" dirty="0" smtClean="0"/>
              <a:t>BATX: del 12 de setembre de 2024 al 20 de juny de 2025</a:t>
            </a:r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4096" y="1412716"/>
            <a:ext cx="8161020" cy="311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sz="2800" b="1" dirty="0" smtClean="0"/>
              <a:t>1a AVALUACIÓ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ca-ES" sz="2800" b="1" dirty="0" smtClean="0"/>
              <a:t>Durada:</a:t>
            </a:r>
            <a:r>
              <a:rPr lang="ca-ES" sz="2800" dirty="0" smtClean="0"/>
              <a:t> </a:t>
            </a:r>
            <a:r>
              <a:rPr lang="es-ES" sz="2800" dirty="0" smtClean="0"/>
              <a:t>del 9 de </a:t>
            </a:r>
            <a:r>
              <a:rPr lang="es-ES" sz="2800" dirty="0" err="1" smtClean="0"/>
              <a:t>setembre</a:t>
            </a:r>
            <a:r>
              <a:rPr lang="es-ES" sz="2800" dirty="0" smtClean="0"/>
              <a:t> al 5 de desembre (61 </a:t>
            </a:r>
            <a:r>
              <a:rPr lang="es-ES" sz="2800" dirty="0" err="1" smtClean="0"/>
              <a:t>dies</a:t>
            </a:r>
            <a:r>
              <a:rPr lang="es-ES" sz="2800" dirty="0" smtClean="0"/>
              <a:t> </a:t>
            </a:r>
            <a:r>
              <a:rPr lang="es-ES" sz="2800" dirty="0" err="1" smtClean="0"/>
              <a:t>lectius</a:t>
            </a:r>
            <a:r>
              <a:rPr lang="es-ES" sz="2800" dirty="0" smtClean="0"/>
              <a:t>)</a:t>
            </a:r>
            <a:endParaRPr lang="ca-ES" sz="28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ca-ES" sz="2800" b="1" dirty="0" smtClean="0"/>
              <a:t>Sessions avaluació inicial:</a:t>
            </a:r>
            <a:r>
              <a:rPr lang="ca-ES" sz="2800" dirty="0" smtClean="0"/>
              <a:t> del 21 al 24 d’octubre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ca-ES" sz="2800" b="1" dirty="0" smtClean="0"/>
              <a:t>Sessions d’avaluació: </a:t>
            </a:r>
            <a:r>
              <a:rPr lang="ca-ES" sz="2800" dirty="0" smtClean="0"/>
              <a:t>del 9 al 16 de desembre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ca-ES" sz="2800" b="1" dirty="0" smtClean="0"/>
              <a:t>Entrega de qualificacions: </a:t>
            </a:r>
            <a:r>
              <a:rPr lang="ca-ES" sz="2800" dirty="0" smtClean="0"/>
              <a:t>del 17 al 19 de desembre</a:t>
            </a:r>
          </a:p>
        </p:txBody>
      </p:sp>
      <p:sp>
        <p:nvSpPr>
          <p:cNvPr id="9" name="QuadreDeText 8"/>
          <p:cNvSpPr txBox="1"/>
          <p:nvPr/>
        </p:nvSpPr>
        <p:spPr>
          <a:xfrm>
            <a:off x="3892550" y="5988050"/>
            <a:ext cx="8915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a-ES" sz="2800" b="1" dirty="0" smtClean="0"/>
              <a:t>Dies festius:</a:t>
            </a:r>
          </a:p>
          <a:p>
            <a:r>
              <a:rPr lang="ca-ES" sz="2800" i="1" dirty="0"/>
              <a:t>11 de setembre, diada nacional</a:t>
            </a:r>
          </a:p>
          <a:p>
            <a:r>
              <a:rPr lang="ca-ES" sz="2800" i="1" dirty="0"/>
              <a:t>31 d’octubre, dia festiu de lliure disposició</a:t>
            </a:r>
          </a:p>
          <a:p>
            <a:r>
              <a:rPr lang="ca-ES" sz="2800" i="1" dirty="0"/>
              <a:t>1 de novembre, Tots Sants</a:t>
            </a:r>
          </a:p>
          <a:p>
            <a:r>
              <a:rPr lang="ca-ES" sz="2800" i="1" dirty="0"/>
              <a:t>6 de desembre, Constitució</a:t>
            </a:r>
          </a:p>
          <a:p>
            <a:endParaRPr lang="ca-ES" dirty="0" smtClean="0"/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50" y="196850"/>
            <a:ext cx="68961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13" y="436145"/>
            <a:ext cx="6515087" cy="8686782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1301750" y="1035050"/>
            <a:ext cx="7924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/>
              <a:t>2a AVALUACIÓ</a:t>
            </a:r>
          </a:p>
          <a:p>
            <a:endParaRPr lang="ca-ES" sz="2800" dirty="0"/>
          </a:p>
          <a:p>
            <a:pPr>
              <a:buFont typeface="Wingdings" pitchFamily="2" charset="2"/>
              <a:buChar char="Ø"/>
            </a:pPr>
            <a:r>
              <a:rPr lang="ca-ES" sz="2800" b="1" dirty="0"/>
              <a:t>Durada: </a:t>
            </a:r>
            <a:r>
              <a:rPr lang="ca-ES" sz="2800" dirty="0"/>
              <a:t>del 9 de desembre al 18 de març (60 dies lectius) </a:t>
            </a:r>
          </a:p>
          <a:p>
            <a:pPr>
              <a:buFont typeface="Wingdings" pitchFamily="2" charset="2"/>
              <a:buChar char="Ø"/>
            </a:pPr>
            <a:r>
              <a:rPr lang="ca-ES" sz="2800" b="1" dirty="0"/>
              <a:t>Sessions d’avaluació: </a:t>
            </a:r>
            <a:r>
              <a:rPr lang="ca-ES" sz="2800" dirty="0"/>
              <a:t>entre el 24 i el 31 de març</a:t>
            </a:r>
          </a:p>
          <a:p>
            <a:pPr>
              <a:buFont typeface="Wingdings" pitchFamily="2" charset="2"/>
              <a:buChar char="Ø"/>
            </a:pPr>
            <a:r>
              <a:rPr lang="ca-ES" sz="2800" b="1" dirty="0"/>
              <a:t>Entrega de qualificacions: </a:t>
            </a:r>
            <a:r>
              <a:rPr lang="ca-ES" sz="2800" dirty="0"/>
              <a:t>2, 3 i 4 </a:t>
            </a:r>
            <a:r>
              <a:rPr lang="ca-ES" sz="2800" dirty="0" smtClean="0"/>
              <a:t>d’abril</a:t>
            </a:r>
          </a:p>
          <a:p>
            <a:pPr>
              <a:buFont typeface="Wingdings" pitchFamily="2" charset="2"/>
              <a:buChar char="Ø"/>
            </a:pPr>
            <a:endParaRPr lang="ca-ES" sz="2800" dirty="0"/>
          </a:p>
          <a:p>
            <a:pPr>
              <a:buFont typeface="Wingdings" pitchFamily="2" charset="2"/>
              <a:buChar char="Ø"/>
            </a:pPr>
            <a:endParaRPr lang="ca-ES" sz="2800" dirty="0"/>
          </a:p>
          <a:p>
            <a:pPr>
              <a:buFont typeface="Wingdings" pitchFamily="2" charset="2"/>
              <a:buChar char="Ø"/>
            </a:pPr>
            <a:r>
              <a:rPr lang="ca-ES" sz="2800" b="1" dirty="0"/>
              <a:t>Dies festius:</a:t>
            </a:r>
          </a:p>
          <a:p>
            <a:r>
              <a:rPr lang="pt-BR" sz="2800" i="1" dirty="0" err="1"/>
              <a:t>del</a:t>
            </a:r>
            <a:r>
              <a:rPr lang="pt-BR" sz="2800" i="1" dirty="0"/>
              <a:t> </a:t>
            </a:r>
            <a:r>
              <a:rPr lang="ca-ES" sz="2800" i="1" dirty="0"/>
              <a:t>21 de desembre al 7 de gener, Vacances Nadal</a:t>
            </a:r>
            <a:r>
              <a:rPr lang="pt-BR" sz="2800" i="1" dirty="0"/>
              <a:t>.</a:t>
            </a:r>
          </a:p>
          <a:p>
            <a:r>
              <a:rPr lang="pt-BR" sz="2800" i="1" dirty="0"/>
              <a:t>19 de </a:t>
            </a:r>
            <a:r>
              <a:rPr lang="pt-BR" sz="2800" i="1" dirty="0" err="1"/>
              <a:t>març</a:t>
            </a:r>
            <a:r>
              <a:rPr lang="pt-BR" sz="2800" i="1" dirty="0"/>
              <a:t>, </a:t>
            </a:r>
            <a:r>
              <a:rPr lang="ca-ES" sz="2800" i="1" dirty="0"/>
              <a:t>festa local (St. Josep)</a:t>
            </a:r>
          </a:p>
          <a:p>
            <a:r>
              <a:rPr lang="pt-BR" sz="2800" i="1" dirty="0"/>
              <a:t>20 de </a:t>
            </a:r>
            <a:r>
              <a:rPr lang="pt-BR" sz="2800" i="1" dirty="0" err="1"/>
              <a:t>març</a:t>
            </a:r>
            <a:r>
              <a:rPr lang="pt-BR" sz="2800" i="1" dirty="0"/>
              <a:t>, </a:t>
            </a:r>
            <a:r>
              <a:rPr lang="ca-ES" sz="2800" i="1" dirty="0"/>
              <a:t>dia festiu de lliure disposició</a:t>
            </a:r>
          </a:p>
          <a:p>
            <a:r>
              <a:rPr lang="pt-BR" sz="2800" i="1" dirty="0"/>
              <a:t>21 de </a:t>
            </a:r>
            <a:r>
              <a:rPr lang="ca-ES" sz="2800" i="1" dirty="0"/>
              <a:t>març</a:t>
            </a:r>
            <a:r>
              <a:rPr lang="pt-BR" sz="2800" i="1" dirty="0"/>
              <a:t>, </a:t>
            </a:r>
            <a:r>
              <a:rPr lang="ca-ES" sz="2800" i="1" dirty="0"/>
              <a:t>dia festiu de lliure disposició</a:t>
            </a:r>
          </a:p>
          <a:p>
            <a:endParaRPr lang="ca-ES" dirty="0"/>
          </a:p>
        </p:txBody>
      </p:sp>
      <p:sp>
        <p:nvSpPr>
          <p:cNvPr id="10" name="QuadreDeText 9"/>
          <p:cNvSpPr txBox="1"/>
          <p:nvPr/>
        </p:nvSpPr>
        <p:spPr>
          <a:xfrm>
            <a:off x="3054350" y="4540250"/>
            <a:ext cx="6553200" cy="411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adreDeText 8"/>
          <p:cNvSpPr txBox="1"/>
          <p:nvPr/>
        </p:nvSpPr>
        <p:spPr>
          <a:xfrm>
            <a:off x="1301750" y="1035050"/>
            <a:ext cx="79248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/>
              <a:t>3</a:t>
            </a:r>
            <a:r>
              <a:rPr lang="ca-ES" sz="2800" b="1" dirty="0" smtClean="0"/>
              <a:t>a AVALUACIÓ</a:t>
            </a:r>
          </a:p>
          <a:p>
            <a:endParaRPr lang="ca-ES" sz="2800" dirty="0"/>
          </a:p>
          <a:p>
            <a:pPr>
              <a:buFont typeface="Wingdings" pitchFamily="2" charset="2"/>
              <a:buChar char="Ø"/>
            </a:pPr>
            <a:r>
              <a:rPr lang="ca-ES" b="1" dirty="0" smtClean="0">
                <a:latin typeface="+mj-lt"/>
              </a:rPr>
              <a:t>Durada: </a:t>
            </a:r>
            <a:r>
              <a:rPr lang="ca-ES" dirty="0" smtClean="0">
                <a:latin typeface="+mj-lt"/>
              </a:rPr>
              <a:t>del 24 de març al 20 de juny (56 dies lectius) </a:t>
            </a:r>
          </a:p>
          <a:p>
            <a:pPr>
              <a:buFont typeface="Wingdings" pitchFamily="2" charset="2"/>
              <a:buChar char="Ø"/>
            </a:pPr>
            <a:r>
              <a:rPr lang="ca-ES" dirty="0" smtClean="0">
                <a:latin typeface="+mj-lt"/>
              </a:rPr>
              <a:t>Avaluació externa </a:t>
            </a:r>
          </a:p>
          <a:p>
            <a:pPr lvl="1">
              <a:buFont typeface="Wingdings" pitchFamily="2" charset="2"/>
              <a:buChar char="Ø"/>
            </a:pPr>
            <a:r>
              <a:rPr lang="ca-ES" dirty="0" smtClean="0">
                <a:latin typeface="+mj-lt"/>
              </a:rPr>
              <a:t>Diagnòstica 2n ESO: entre el 24 d’abril i el 16 de maig</a:t>
            </a:r>
          </a:p>
          <a:p>
            <a:pPr lvl="1">
              <a:buFont typeface="Wingdings" pitchFamily="2" charset="2"/>
              <a:buChar char="Ø"/>
            </a:pPr>
            <a:r>
              <a:rPr lang="ca-ES" dirty="0" smtClean="0">
                <a:latin typeface="+mj-lt"/>
              </a:rPr>
              <a:t>Avaluació final d’etapa, 4t ESO: 7 i 11 d’abril</a:t>
            </a:r>
          </a:p>
          <a:p>
            <a:pPr lvl="1">
              <a:buFont typeface="Wingdings" pitchFamily="2" charset="2"/>
              <a:buChar char="Ø"/>
            </a:pPr>
            <a:r>
              <a:rPr lang="ca-ES" dirty="0" smtClean="0">
                <a:latin typeface="+mj-lt"/>
              </a:rPr>
              <a:t>Avaluació expressió oral 4t ESO: del 2 al 30 de març</a:t>
            </a:r>
          </a:p>
          <a:p>
            <a:pPr marL="274320" lvl="1" indent="0">
              <a:buNone/>
            </a:pPr>
            <a:endParaRPr lang="ca-ES" dirty="0" smtClean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endParaRPr lang="ca-ES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ca-ES" b="1" dirty="0" smtClean="0">
                <a:latin typeface="+mj-lt"/>
              </a:rPr>
              <a:t>Jornada reduïda: de 8 a 2/4 de 2), del 9 al 20 de juny de 2025</a:t>
            </a:r>
          </a:p>
          <a:p>
            <a:pPr>
              <a:buFont typeface="Wingdings" pitchFamily="2" charset="2"/>
              <a:buChar char="Ø"/>
            </a:pPr>
            <a:r>
              <a:rPr lang="ca-ES" b="1" dirty="0" smtClean="0">
                <a:latin typeface="+mj-lt"/>
              </a:rPr>
              <a:t>Sessions d’avaluació:</a:t>
            </a:r>
          </a:p>
          <a:p>
            <a:endParaRPr lang="ca-ES" dirty="0" smtClean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ca-ES" dirty="0" smtClean="0">
                <a:solidFill>
                  <a:schemeClr val="tx1"/>
                </a:solidFill>
                <a:latin typeface="+mj-lt"/>
              </a:rPr>
              <a:t>ESO:</a:t>
            </a:r>
          </a:p>
          <a:p>
            <a:pPr lvl="2"/>
            <a:r>
              <a:rPr lang="ca-ES" dirty="0" smtClean="0">
                <a:latin typeface="+mj-lt"/>
              </a:rPr>
              <a:t>Activitats i avaluacions fins el 20 de juny</a:t>
            </a:r>
          </a:p>
          <a:p>
            <a:pPr marL="594360" lvl="2" indent="0">
              <a:buNone/>
            </a:pPr>
            <a:endParaRPr lang="ca-ES" dirty="0" smtClean="0">
              <a:latin typeface="+mj-lt"/>
            </a:endParaRPr>
          </a:p>
          <a:p>
            <a:pPr lvl="1"/>
            <a:r>
              <a:rPr lang="ca-ES" dirty="0" smtClean="0">
                <a:solidFill>
                  <a:schemeClr val="tx1"/>
                </a:solidFill>
                <a:latin typeface="+mj-lt"/>
              </a:rPr>
              <a:t>1r de batxillerat:</a:t>
            </a:r>
          </a:p>
          <a:p>
            <a:pPr lvl="2"/>
            <a:r>
              <a:rPr lang="ca-ES" dirty="0" smtClean="0">
                <a:latin typeface="+mj-lt"/>
              </a:rPr>
              <a:t>Activitats docents: fins al 27 de maig</a:t>
            </a:r>
          </a:p>
          <a:p>
            <a:pPr lvl="2"/>
            <a:r>
              <a:rPr lang="ca-ES" dirty="0" smtClean="0">
                <a:latin typeface="+mj-lt"/>
              </a:rPr>
              <a:t>Exàmens 3a avaluació: del 28 de maig al 3 de juny</a:t>
            </a:r>
          </a:p>
          <a:p>
            <a:pPr lvl="2"/>
            <a:r>
              <a:rPr lang="ca-ES" dirty="0" smtClean="0">
                <a:latin typeface="+mj-lt"/>
              </a:rPr>
              <a:t>Exàmens  recuperació:  del 5 a l’11 de juny</a:t>
            </a:r>
          </a:p>
          <a:p>
            <a:pPr lvl="2"/>
            <a:r>
              <a:rPr lang="ca-ES" dirty="0" smtClean="0">
                <a:latin typeface="+mj-lt"/>
              </a:rPr>
              <a:t>Sessió d'avaluació: 12 de juny</a:t>
            </a:r>
          </a:p>
          <a:p>
            <a:pPr lvl="2"/>
            <a:endParaRPr lang="ca-ES" dirty="0" smtClean="0">
              <a:latin typeface="+mj-lt"/>
            </a:endParaRPr>
          </a:p>
          <a:p>
            <a:pPr lvl="1"/>
            <a:r>
              <a:rPr lang="ca-ES" dirty="0" smtClean="0">
                <a:solidFill>
                  <a:schemeClr val="tx1"/>
                </a:solidFill>
                <a:latin typeface="+mj-lt"/>
              </a:rPr>
              <a:t>2n de batxillerat:</a:t>
            </a:r>
          </a:p>
          <a:p>
            <a:pPr lvl="2"/>
            <a:r>
              <a:rPr lang="ca-ES" dirty="0" smtClean="0">
                <a:latin typeface="+mj-lt"/>
              </a:rPr>
              <a:t>Activitats docents: fins el 30 d’abril </a:t>
            </a:r>
          </a:p>
          <a:p>
            <a:pPr lvl="2"/>
            <a:r>
              <a:rPr lang="ca-ES" dirty="0" smtClean="0">
                <a:latin typeface="+mj-lt"/>
              </a:rPr>
              <a:t>Exàmens 3a avaluació: del 5 al 9 de maig</a:t>
            </a:r>
          </a:p>
          <a:p>
            <a:pPr lvl="2"/>
            <a:r>
              <a:rPr lang="ca-ES" dirty="0" smtClean="0">
                <a:latin typeface="+mj-lt"/>
              </a:rPr>
              <a:t>Exàmens  recuperació ordinària:  del 12 al 15 de maig</a:t>
            </a:r>
          </a:p>
          <a:p>
            <a:pPr lvl="2"/>
            <a:r>
              <a:rPr lang="ca-ES" dirty="0" smtClean="0">
                <a:latin typeface="+mj-lt"/>
              </a:rPr>
              <a:t>Sessió d'avaluació ordinària: 20 de maig . </a:t>
            </a:r>
          </a:p>
          <a:p>
            <a:pPr lvl="2"/>
            <a:r>
              <a:rPr lang="ca-ES" dirty="0" smtClean="0">
                <a:latin typeface="+mj-lt"/>
              </a:rPr>
              <a:t>Recuperació extraordinària: del 4 al 10 de juny</a:t>
            </a:r>
          </a:p>
          <a:p>
            <a:pPr lvl="2"/>
            <a:r>
              <a:rPr lang="ca-ES" dirty="0" smtClean="0">
                <a:latin typeface="+mj-lt"/>
              </a:rPr>
              <a:t>Sessió d'avaluació extraordinària:  10 de juny</a:t>
            </a:r>
          </a:p>
          <a:p>
            <a:pPr lvl="2"/>
            <a:r>
              <a:rPr lang="ca-ES" dirty="0" smtClean="0">
                <a:latin typeface="+mj-lt"/>
              </a:rPr>
              <a:t>PAU: del 11 al 13 de juny</a:t>
            </a:r>
          </a:p>
          <a:p>
            <a:endParaRPr lang="ca-ES" dirty="0"/>
          </a:p>
        </p:txBody>
      </p:sp>
      <p:sp>
        <p:nvSpPr>
          <p:cNvPr id="3" name="QuadreDeText 2"/>
          <p:cNvSpPr txBox="1"/>
          <p:nvPr/>
        </p:nvSpPr>
        <p:spPr>
          <a:xfrm>
            <a:off x="9912350" y="2101850"/>
            <a:ext cx="7162800" cy="551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600" b="1" dirty="0" smtClean="0"/>
              <a:t>Entrega de qualificacions batxillerat: </a:t>
            </a:r>
            <a:endParaRPr lang="es-ES" sz="2600" dirty="0" smtClean="0"/>
          </a:p>
          <a:p>
            <a:pPr marL="731520" lvl="1">
              <a:lnSpc>
                <a:spcPct val="120000"/>
              </a:lnSpc>
              <a:spcBef>
                <a:spcPts val="392"/>
              </a:spcBef>
              <a:buSzPts val="1666"/>
              <a:buFont typeface="Courier New" pitchFamily="49" charset="0"/>
              <a:buChar char="o"/>
            </a:pPr>
            <a:r>
              <a:rPr lang="es-ES" sz="2600" dirty="0" smtClean="0">
                <a:solidFill>
                  <a:schemeClr val="tx1"/>
                </a:solidFill>
              </a:rPr>
              <a:t>Primer de </a:t>
            </a:r>
            <a:r>
              <a:rPr lang="es-ES" sz="2600" dirty="0" err="1" smtClean="0">
                <a:solidFill>
                  <a:schemeClr val="tx1"/>
                </a:solidFill>
              </a:rPr>
              <a:t>batxillerat</a:t>
            </a:r>
            <a:r>
              <a:rPr lang="es-ES" sz="2600" dirty="0" smtClean="0">
                <a:solidFill>
                  <a:schemeClr val="tx1"/>
                </a:solidFill>
              </a:rPr>
              <a:t>: 26 de </a:t>
            </a:r>
            <a:r>
              <a:rPr lang="ca-ES" sz="2600" dirty="0" smtClean="0">
                <a:solidFill>
                  <a:schemeClr val="tx1"/>
                </a:solidFill>
              </a:rPr>
              <a:t>juny</a:t>
            </a:r>
            <a:r>
              <a:rPr lang="es-ES" sz="2600" dirty="0" smtClean="0">
                <a:solidFill>
                  <a:schemeClr val="tx1"/>
                </a:solidFill>
              </a:rPr>
              <a:t> </a:t>
            </a:r>
            <a:endParaRPr lang="ca-ES" sz="2600" dirty="0" smtClean="0">
              <a:solidFill>
                <a:schemeClr val="tx1"/>
              </a:solidFill>
            </a:endParaRPr>
          </a:p>
          <a:p>
            <a:pPr marL="731520" lvl="1">
              <a:lnSpc>
                <a:spcPct val="120000"/>
              </a:lnSpc>
              <a:spcBef>
                <a:spcPts val="392"/>
              </a:spcBef>
              <a:buSzPts val="1666"/>
              <a:buFont typeface="Courier New" pitchFamily="49" charset="0"/>
              <a:buChar char="o"/>
            </a:pPr>
            <a:r>
              <a:rPr lang="es-ES" sz="2600" dirty="0" err="1" smtClean="0">
                <a:solidFill>
                  <a:schemeClr val="tx1"/>
                </a:solidFill>
              </a:rPr>
              <a:t>Segon</a:t>
            </a:r>
            <a:r>
              <a:rPr lang="es-ES" sz="2600" dirty="0" smtClean="0">
                <a:solidFill>
                  <a:schemeClr val="tx1"/>
                </a:solidFill>
              </a:rPr>
              <a:t> de </a:t>
            </a:r>
            <a:r>
              <a:rPr lang="es-ES" sz="2600" dirty="0" err="1" smtClean="0">
                <a:solidFill>
                  <a:schemeClr val="tx1"/>
                </a:solidFill>
              </a:rPr>
              <a:t>batxillerat</a:t>
            </a:r>
            <a:r>
              <a:rPr lang="es-ES" sz="2600" dirty="0" smtClean="0">
                <a:solidFill>
                  <a:schemeClr val="tx1"/>
                </a:solidFill>
              </a:rPr>
              <a:t>: 21 de </a:t>
            </a:r>
            <a:r>
              <a:rPr lang="ca-ES" sz="2600" dirty="0" smtClean="0">
                <a:solidFill>
                  <a:schemeClr val="tx1"/>
                </a:solidFill>
              </a:rPr>
              <a:t>maig</a:t>
            </a:r>
            <a:r>
              <a:rPr lang="es-ES" sz="2600" dirty="0" smtClean="0">
                <a:solidFill>
                  <a:schemeClr val="tx1"/>
                </a:solidFill>
              </a:rPr>
              <a:t>  (final </a:t>
            </a:r>
            <a:r>
              <a:rPr lang="es-ES" sz="2600" dirty="0" err="1" smtClean="0">
                <a:solidFill>
                  <a:schemeClr val="tx1"/>
                </a:solidFill>
              </a:rPr>
              <a:t>ordinària</a:t>
            </a:r>
            <a:r>
              <a:rPr lang="es-ES" sz="2600" dirty="0" smtClean="0">
                <a:solidFill>
                  <a:schemeClr val="tx1"/>
                </a:solidFill>
              </a:rPr>
              <a:t>) i 13 de </a:t>
            </a:r>
            <a:r>
              <a:rPr lang="es-ES" sz="2600" dirty="0" err="1" smtClean="0">
                <a:solidFill>
                  <a:schemeClr val="tx1"/>
                </a:solidFill>
              </a:rPr>
              <a:t>juny</a:t>
            </a:r>
            <a:r>
              <a:rPr lang="es-ES" sz="2600" dirty="0" smtClean="0">
                <a:solidFill>
                  <a:schemeClr val="tx1"/>
                </a:solidFill>
              </a:rPr>
              <a:t>  (final </a:t>
            </a:r>
            <a:r>
              <a:rPr lang="ca-ES" sz="2600" dirty="0" smtClean="0">
                <a:solidFill>
                  <a:schemeClr val="tx1"/>
                </a:solidFill>
              </a:rPr>
              <a:t>extraordinària</a:t>
            </a:r>
            <a:r>
              <a:rPr lang="es-ES" sz="2600" dirty="0" smtClean="0">
                <a:solidFill>
                  <a:schemeClr val="tx1"/>
                </a:solidFill>
              </a:rPr>
              <a:t>)</a:t>
            </a:r>
          </a:p>
          <a:p>
            <a:pPr lvl="0"/>
            <a:endParaRPr lang="ca-ES" sz="2600" dirty="0" smtClean="0"/>
          </a:p>
          <a:p>
            <a:r>
              <a:rPr lang="ca-ES" sz="2600" b="1" dirty="0" smtClean="0"/>
              <a:t>Entrega de qualificacions ESO: </a:t>
            </a:r>
            <a:r>
              <a:rPr lang="ca-ES" sz="2600" dirty="0" smtClean="0"/>
              <a:t>26 i 27 de juny</a:t>
            </a:r>
          </a:p>
          <a:p>
            <a:endParaRPr lang="ca-ES" sz="2600" b="1" i="1" dirty="0" smtClean="0"/>
          </a:p>
          <a:p>
            <a:r>
              <a:rPr lang="ca-ES" sz="2600" b="1" i="1" dirty="0" smtClean="0"/>
              <a:t>Dies festius</a:t>
            </a:r>
            <a:r>
              <a:rPr lang="ca-ES" sz="2600" b="1" dirty="0" smtClean="0"/>
              <a:t>:  </a:t>
            </a:r>
            <a:r>
              <a:rPr lang="ca-ES" sz="2600" dirty="0" smtClean="0"/>
              <a:t>	</a:t>
            </a:r>
          </a:p>
          <a:p>
            <a:pPr lvl="1"/>
            <a:r>
              <a:rPr lang="ca-ES" sz="2600" i="1" dirty="0" smtClean="0"/>
              <a:t>Del 12 al 21 d'abril, vacances de Setmana Santa</a:t>
            </a:r>
            <a:endParaRPr lang="ca-ES" sz="2600" dirty="0" smtClean="0"/>
          </a:p>
          <a:p>
            <a:pPr lvl="1"/>
            <a:r>
              <a:rPr lang="ca-ES" sz="2600" i="1" dirty="0" smtClean="0"/>
              <a:t>1 de maig, festa del treball</a:t>
            </a:r>
          </a:p>
          <a:p>
            <a:pPr lvl="1"/>
            <a:r>
              <a:rPr lang="ca-ES" sz="2600" i="1" dirty="0" smtClean="0"/>
              <a:t>2 de maig, dia festiu de lliure disposició</a:t>
            </a:r>
          </a:p>
          <a:p>
            <a:pPr lvl="1"/>
            <a:r>
              <a:rPr lang="ca-ES" sz="2600" dirty="0" smtClean="0"/>
              <a:t>16 de maig, festa local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607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13" y="2704446"/>
            <a:ext cx="6515087" cy="41501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6296" y="1389888"/>
            <a:ext cx="7318248" cy="954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1540" y="2876816"/>
            <a:ext cx="1285430" cy="2388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8768" y="3526606"/>
            <a:ext cx="1265974" cy="2881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17878" y="3793668"/>
            <a:ext cx="1654200" cy="23641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37960" y="3294132"/>
            <a:ext cx="1589036" cy="2854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72478" y="4266031"/>
            <a:ext cx="1154518" cy="270319"/>
          </a:xfrm>
          <a:prstGeom prst="rect">
            <a:avLst/>
          </a:prstGeom>
        </p:spPr>
      </p:pic>
      <p:sp>
        <p:nvSpPr>
          <p:cNvPr id="10" name="QuadreDeText 9"/>
          <p:cNvSpPr txBox="1"/>
          <p:nvPr/>
        </p:nvSpPr>
        <p:spPr>
          <a:xfrm>
            <a:off x="1758950" y="4997450"/>
            <a:ext cx="6705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spc="15" dirty="0">
                <a:solidFill>
                  <a:srgbClr val="191919"/>
                </a:solidFill>
                <a:latin typeface="Arial MT"/>
                <a:cs typeface="Arial MT"/>
              </a:rPr>
              <a:t>Els</a:t>
            </a:r>
            <a:r>
              <a:rPr lang="ca-ES" sz="2800" spc="-160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spc="15" dirty="0">
                <a:latin typeface="Arial MT"/>
                <a:cs typeface="Arial MT"/>
              </a:rPr>
              <a:t>conﬂictes</a:t>
            </a:r>
            <a:r>
              <a:rPr lang="ca-ES" sz="2800" spc="-160" dirty="0">
                <a:latin typeface="Arial MT"/>
                <a:cs typeface="Arial MT"/>
              </a:rPr>
              <a:t> </a:t>
            </a:r>
            <a:r>
              <a:rPr lang="ca-ES" sz="2800" spc="20" dirty="0">
                <a:solidFill>
                  <a:srgbClr val="191919"/>
                </a:solidFill>
                <a:latin typeface="Arial MT"/>
                <a:cs typeface="Arial MT"/>
              </a:rPr>
              <a:t>són</a:t>
            </a:r>
            <a:r>
              <a:rPr lang="ca-ES" sz="2800" spc="-155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dirty="0">
                <a:solidFill>
                  <a:srgbClr val="191919"/>
                </a:solidFill>
                <a:latin typeface="Arial MT"/>
                <a:cs typeface="Arial MT"/>
              </a:rPr>
              <a:t>inevitables</a:t>
            </a:r>
            <a:r>
              <a:rPr lang="ca-ES" sz="2800" spc="-160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spc="-10" dirty="0">
                <a:solidFill>
                  <a:srgbClr val="191919"/>
                </a:solidFill>
                <a:latin typeface="Arial MT"/>
                <a:cs typeface="Arial MT"/>
              </a:rPr>
              <a:t>en</a:t>
            </a:r>
            <a:r>
              <a:rPr lang="ca-ES" sz="2800" spc="-160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dirty="0">
                <a:solidFill>
                  <a:srgbClr val="191919"/>
                </a:solidFill>
                <a:latin typeface="Arial MT"/>
                <a:cs typeface="Arial MT"/>
              </a:rPr>
              <a:t>qualsevol</a:t>
            </a:r>
            <a:r>
              <a:rPr lang="ca-ES" sz="2800" spc="-155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spc="-5" dirty="0">
                <a:solidFill>
                  <a:srgbClr val="191919"/>
                </a:solidFill>
                <a:latin typeface="Arial MT"/>
                <a:cs typeface="Arial MT"/>
              </a:rPr>
              <a:t>relació. </a:t>
            </a:r>
            <a:r>
              <a:rPr lang="ca-ES" sz="2800" spc="-655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spc="25" dirty="0">
                <a:solidFill>
                  <a:srgbClr val="191919"/>
                </a:solidFill>
                <a:latin typeface="Arial MT"/>
                <a:cs typeface="Arial MT"/>
              </a:rPr>
              <a:t>A</a:t>
            </a:r>
            <a:r>
              <a:rPr lang="ca-ES" sz="2800" spc="15" dirty="0">
                <a:solidFill>
                  <a:srgbClr val="191919"/>
                </a:solidFill>
                <a:latin typeface="Arial MT"/>
                <a:cs typeface="Arial MT"/>
              </a:rPr>
              <a:t>p</a:t>
            </a:r>
            <a:r>
              <a:rPr lang="ca-ES" sz="2800" spc="-30" dirty="0">
                <a:solidFill>
                  <a:srgbClr val="191919"/>
                </a:solidFill>
                <a:latin typeface="Arial MT"/>
                <a:cs typeface="Arial MT"/>
              </a:rPr>
              <a:t>re</a:t>
            </a:r>
            <a:r>
              <a:rPr lang="ca-ES" sz="2800" spc="10" dirty="0">
                <a:solidFill>
                  <a:srgbClr val="191919"/>
                </a:solidFill>
                <a:latin typeface="Arial MT"/>
                <a:cs typeface="Arial MT"/>
              </a:rPr>
              <a:t>nd</a:t>
            </a:r>
            <a:r>
              <a:rPr lang="ca-ES" sz="2800" spc="-20" dirty="0">
                <a:solidFill>
                  <a:srgbClr val="191919"/>
                </a:solidFill>
                <a:latin typeface="Arial MT"/>
                <a:cs typeface="Arial MT"/>
              </a:rPr>
              <a:t>r</a:t>
            </a:r>
            <a:r>
              <a:rPr lang="ca-ES" sz="2800" spc="-30" dirty="0">
                <a:solidFill>
                  <a:srgbClr val="191919"/>
                </a:solidFill>
                <a:latin typeface="Arial MT"/>
                <a:cs typeface="Arial MT"/>
              </a:rPr>
              <a:t>e</a:t>
            </a:r>
            <a:r>
              <a:rPr lang="ca-ES" sz="2800" spc="60" dirty="0">
                <a:solidFill>
                  <a:srgbClr val="191919"/>
                </a:solidFill>
                <a:latin typeface="Arial MT"/>
                <a:cs typeface="Arial MT"/>
              </a:rPr>
              <a:t>m</a:t>
            </a:r>
            <a:r>
              <a:rPr lang="ca-ES" sz="2800" spc="-170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spc="-30" dirty="0">
                <a:solidFill>
                  <a:srgbClr val="191919"/>
                </a:solidFill>
                <a:latin typeface="Arial MT"/>
                <a:cs typeface="Arial MT"/>
              </a:rPr>
              <a:t>a</a:t>
            </a:r>
            <a:r>
              <a:rPr lang="ca-ES" sz="2800" spc="-170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spc="-10" dirty="0">
                <a:latin typeface="Arial MT"/>
                <a:cs typeface="Arial MT"/>
              </a:rPr>
              <a:t>g</a:t>
            </a:r>
            <a:r>
              <a:rPr lang="ca-ES" sz="2800" spc="-30" dirty="0">
                <a:latin typeface="Arial MT"/>
                <a:cs typeface="Arial MT"/>
              </a:rPr>
              <a:t>e</a:t>
            </a:r>
            <a:r>
              <a:rPr lang="ca-ES" sz="2800" spc="20" dirty="0">
                <a:latin typeface="Arial MT"/>
                <a:cs typeface="Arial MT"/>
              </a:rPr>
              <a:t>sti</a:t>
            </a:r>
            <a:r>
              <a:rPr lang="ca-ES" sz="2800" spc="30" dirty="0">
                <a:latin typeface="Arial MT"/>
                <a:cs typeface="Arial MT"/>
              </a:rPr>
              <a:t>o</a:t>
            </a:r>
            <a:r>
              <a:rPr lang="ca-ES" sz="2800" spc="10" dirty="0">
                <a:latin typeface="Arial MT"/>
                <a:cs typeface="Arial MT"/>
              </a:rPr>
              <a:t>n</a:t>
            </a:r>
            <a:r>
              <a:rPr lang="ca-ES" sz="2800" spc="-20" dirty="0">
                <a:latin typeface="Arial MT"/>
                <a:cs typeface="Arial MT"/>
              </a:rPr>
              <a:t>ar</a:t>
            </a:r>
            <a:r>
              <a:rPr lang="ca-ES" sz="2800" spc="-170" dirty="0">
                <a:latin typeface="Arial MT"/>
                <a:cs typeface="Arial MT"/>
              </a:rPr>
              <a:t> </a:t>
            </a:r>
            <a:r>
              <a:rPr lang="ca-ES" sz="2800" spc="-30" dirty="0">
                <a:solidFill>
                  <a:srgbClr val="191919"/>
                </a:solidFill>
                <a:latin typeface="Arial MT"/>
                <a:cs typeface="Arial MT"/>
              </a:rPr>
              <a:t>e</a:t>
            </a:r>
            <a:r>
              <a:rPr lang="ca-ES" sz="2800" spc="10" dirty="0">
                <a:solidFill>
                  <a:srgbClr val="191919"/>
                </a:solidFill>
                <a:latin typeface="Arial MT"/>
                <a:cs typeface="Arial MT"/>
              </a:rPr>
              <a:t>ls</a:t>
            </a:r>
            <a:r>
              <a:rPr lang="ca-ES" sz="2800" spc="-170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spc="35" dirty="0">
                <a:solidFill>
                  <a:srgbClr val="191919"/>
                </a:solidFill>
                <a:latin typeface="Arial MT"/>
                <a:cs typeface="Arial MT"/>
              </a:rPr>
              <a:t>co</a:t>
            </a:r>
            <a:r>
              <a:rPr lang="ca-ES" sz="2800" spc="10" dirty="0">
                <a:solidFill>
                  <a:srgbClr val="191919"/>
                </a:solidFill>
                <a:latin typeface="Arial MT"/>
                <a:cs typeface="Arial MT"/>
              </a:rPr>
              <a:t>n</a:t>
            </a:r>
            <a:r>
              <a:rPr lang="ca-ES" sz="2800" spc="5" dirty="0">
                <a:solidFill>
                  <a:srgbClr val="191919"/>
                </a:solidFill>
                <a:latin typeface="Arial MT"/>
                <a:cs typeface="Arial MT"/>
              </a:rPr>
              <a:t>ﬂ</a:t>
            </a:r>
            <a:r>
              <a:rPr lang="ca-ES" sz="2800" spc="30" dirty="0">
                <a:solidFill>
                  <a:srgbClr val="191919"/>
                </a:solidFill>
                <a:latin typeface="Arial MT"/>
                <a:cs typeface="Arial MT"/>
              </a:rPr>
              <a:t>ic</a:t>
            </a:r>
            <a:r>
              <a:rPr lang="ca-ES" sz="2800" spc="20" dirty="0">
                <a:solidFill>
                  <a:srgbClr val="191919"/>
                </a:solidFill>
                <a:latin typeface="Arial MT"/>
                <a:cs typeface="Arial MT"/>
              </a:rPr>
              <a:t>t</a:t>
            </a:r>
            <a:r>
              <a:rPr lang="ca-ES" sz="2800" dirty="0">
                <a:solidFill>
                  <a:srgbClr val="191919"/>
                </a:solidFill>
                <a:latin typeface="Arial MT"/>
                <a:cs typeface="Arial MT"/>
              </a:rPr>
              <a:t>es</a:t>
            </a:r>
            <a:r>
              <a:rPr lang="ca-ES" sz="2800" spc="-170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dirty="0">
                <a:solidFill>
                  <a:srgbClr val="191919"/>
                </a:solidFill>
                <a:latin typeface="Arial MT"/>
                <a:cs typeface="Arial MT"/>
              </a:rPr>
              <a:t>de</a:t>
            </a:r>
            <a:r>
              <a:rPr lang="ca-ES" sz="2800" spc="-170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spc="55" dirty="0">
                <a:solidFill>
                  <a:srgbClr val="191919"/>
                </a:solidFill>
                <a:latin typeface="Arial MT"/>
                <a:cs typeface="Arial MT"/>
              </a:rPr>
              <a:t>m</a:t>
            </a:r>
            <a:r>
              <a:rPr lang="ca-ES" sz="2800" spc="-15" dirty="0">
                <a:solidFill>
                  <a:srgbClr val="191919"/>
                </a:solidFill>
                <a:latin typeface="Arial MT"/>
                <a:cs typeface="Arial MT"/>
              </a:rPr>
              <a:t>an</a:t>
            </a:r>
            <a:r>
              <a:rPr lang="ca-ES" sz="2800" spc="-20" dirty="0">
                <a:solidFill>
                  <a:srgbClr val="191919"/>
                </a:solidFill>
                <a:latin typeface="Arial MT"/>
                <a:cs typeface="Arial MT"/>
              </a:rPr>
              <a:t>e</a:t>
            </a:r>
            <a:r>
              <a:rPr lang="ca-ES" sz="2800" spc="-30" dirty="0">
                <a:solidFill>
                  <a:srgbClr val="191919"/>
                </a:solidFill>
                <a:latin typeface="Arial MT"/>
                <a:cs typeface="Arial MT"/>
              </a:rPr>
              <a:t>r</a:t>
            </a:r>
            <a:r>
              <a:rPr lang="ca-ES" sz="2800" spc="-20" dirty="0">
                <a:solidFill>
                  <a:srgbClr val="191919"/>
                </a:solidFill>
                <a:latin typeface="Arial MT"/>
                <a:cs typeface="Arial MT"/>
              </a:rPr>
              <a:t>a  </a:t>
            </a:r>
            <a:r>
              <a:rPr lang="ca-ES" sz="2800" spc="10" dirty="0">
                <a:latin typeface="Arial MT"/>
                <a:cs typeface="Arial MT"/>
              </a:rPr>
              <a:t>constructiva</a:t>
            </a:r>
            <a:r>
              <a:rPr lang="ca-ES" sz="2800" spc="10" dirty="0">
                <a:solidFill>
                  <a:srgbClr val="191919"/>
                </a:solidFill>
                <a:latin typeface="Arial MT"/>
                <a:cs typeface="Arial MT"/>
              </a:rPr>
              <a:t>, promovent </a:t>
            </a:r>
            <a:r>
              <a:rPr lang="ca-ES" sz="2800" spc="-10" dirty="0">
                <a:solidFill>
                  <a:srgbClr val="191919"/>
                </a:solidFill>
                <a:latin typeface="Arial MT"/>
                <a:cs typeface="Arial MT"/>
              </a:rPr>
              <a:t>el </a:t>
            </a:r>
            <a:r>
              <a:rPr lang="ca-ES" sz="2800" spc="-5" dirty="0">
                <a:solidFill>
                  <a:srgbClr val="191919"/>
                </a:solidFill>
                <a:latin typeface="Arial MT"/>
                <a:cs typeface="Arial MT"/>
              </a:rPr>
              <a:t>diàleg </a:t>
            </a:r>
            <a:r>
              <a:rPr lang="ca-ES" sz="2800" spc="5" dirty="0">
                <a:solidFill>
                  <a:srgbClr val="191919"/>
                </a:solidFill>
                <a:latin typeface="Arial MT"/>
                <a:cs typeface="Arial MT"/>
              </a:rPr>
              <a:t>i </a:t>
            </a:r>
            <a:r>
              <a:rPr lang="ca-ES" sz="2800" spc="-15" dirty="0">
                <a:solidFill>
                  <a:srgbClr val="191919"/>
                </a:solidFill>
                <a:latin typeface="Arial MT"/>
                <a:cs typeface="Arial MT"/>
              </a:rPr>
              <a:t>la </a:t>
            </a:r>
            <a:r>
              <a:rPr lang="ca-ES" sz="2800" spc="15" dirty="0">
                <a:latin typeface="Arial MT"/>
                <a:cs typeface="Arial MT"/>
              </a:rPr>
              <a:t>comprensió </a:t>
            </a:r>
            <a:r>
              <a:rPr lang="ca-ES" sz="2800" spc="-655" dirty="0">
                <a:latin typeface="Arial MT"/>
                <a:cs typeface="Arial MT"/>
              </a:rPr>
              <a:t> </a:t>
            </a:r>
            <a:r>
              <a:rPr lang="ca-ES" sz="2800" spc="55" dirty="0">
                <a:solidFill>
                  <a:srgbClr val="191919"/>
                </a:solidFill>
                <a:latin typeface="Arial MT"/>
                <a:cs typeface="Arial MT"/>
              </a:rPr>
              <a:t>m</a:t>
            </a:r>
            <a:r>
              <a:rPr lang="ca-ES" sz="2800" spc="5" dirty="0">
                <a:solidFill>
                  <a:srgbClr val="191919"/>
                </a:solidFill>
                <a:latin typeface="Arial MT"/>
                <a:cs typeface="Arial MT"/>
              </a:rPr>
              <a:t>ú</a:t>
            </a:r>
            <a:r>
              <a:rPr lang="ca-ES" sz="2800" spc="10" dirty="0">
                <a:solidFill>
                  <a:srgbClr val="191919"/>
                </a:solidFill>
                <a:latin typeface="Arial MT"/>
                <a:cs typeface="Arial MT"/>
              </a:rPr>
              <a:t>tua</a:t>
            </a:r>
            <a:r>
              <a:rPr lang="ca-ES" sz="2800" spc="-170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dirty="0">
                <a:solidFill>
                  <a:srgbClr val="191919"/>
                </a:solidFill>
                <a:latin typeface="Arial MT"/>
                <a:cs typeface="Arial MT"/>
              </a:rPr>
              <a:t>p</a:t>
            </a:r>
            <a:r>
              <a:rPr lang="ca-ES" sz="2800" spc="-5" dirty="0">
                <a:solidFill>
                  <a:srgbClr val="191919"/>
                </a:solidFill>
                <a:latin typeface="Arial MT"/>
                <a:cs typeface="Arial MT"/>
              </a:rPr>
              <a:t>er</a:t>
            </a:r>
            <a:r>
              <a:rPr lang="ca-ES" sz="2800" spc="-215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spc="-30" dirty="0">
                <a:solidFill>
                  <a:srgbClr val="191919"/>
                </a:solidFill>
                <a:latin typeface="Arial MT"/>
                <a:cs typeface="Arial MT"/>
              </a:rPr>
              <a:t>re</a:t>
            </a:r>
            <a:r>
              <a:rPr lang="ca-ES" sz="2800" spc="25" dirty="0">
                <a:solidFill>
                  <a:srgbClr val="191919"/>
                </a:solidFill>
                <a:latin typeface="Arial MT"/>
                <a:cs typeface="Arial MT"/>
              </a:rPr>
              <a:t>s</a:t>
            </a:r>
            <a:r>
              <a:rPr lang="ca-ES" sz="2800" spc="20" dirty="0">
                <a:solidFill>
                  <a:srgbClr val="191919"/>
                </a:solidFill>
                <a:latin typeface="Arial MT"/>
                <a:cs typeface="Arial MT"/>
              </a:rPr>
              <a:t>o</a:t>
            </a:r>
            <a:r>
              <a:rPr lang="ca-ES" sz="2800" spc="5" dirty="0">
                <a:solidFill>
                  <a:srgbClr val="191919"/>
                </a:solidFill>
                <a:latin typeface="Arial MT"/>
                <a:cs typeface="Arial MT"/>
              </a:rPr>
              <a:t>ld</a:t>
            </a:r>
            <a:r>
              <a:rPr lang="ca-ES" sz="2800" spc="-20" dirty="0">
                <a:solidFill>
                  <a:srgbClr val="191919"/>
                </a:solidFill>
                <a:latin typeface="Arial MT"/>
                <a:cs typeface="Arial MT"/>
              </a:rPr>
              <a:t>r</a:t>
            </a:r>
            <a:r>
              <a:rPr lang="ca-ES" sz="2800" spc="-25" dirty="0">
                <a:solidFill>
                  <a:srgbClr val="191919"/>
                </a:solidFill>
                <a:latin typeface="Arial MT"/>
                <a:cs typeface="Arial MT"/>
              </a:rPr>
              <a:t>e</a:t>
            </a:r>
            <a:r>
              <a:rPr lang="ca-ES" sz="2800" spc="-170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dirty="0">
                <a:solidFill>
                  <a:srgbClr val="191919"/>
                </a:solidFill>
                <a:latin typeface="Arial MT"/>
                <a:cs typeface="Arial MT"/>
              </a:rPr>
              <a:t>les</a:t>
            </a:r>
            <a:r>
              <a:rPr lang="ca-ES" sz="2800" spc="-170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spc="10" dirty="0">
                <a:solidFill>
                  <a:srgbClr val="191919"/>
                </a:solidFill>
                <a:latin typeface="Arial MT"/>
                <a:cs typeface="Arial MT"/>
              </a:rPr>
              <a:t>di</a:t>
            </a:r>
            <a:r>
              <a:rPr lang="ca-ES" sz="2800" spc="-10" dirty="0">
                <a:solidFill>
                  <a:srgbClr val="191919"/>
                </a:solidFill>
                <a:latin typeface="Arial MT"/>
                <a:cs typeface="Arial MT"/>
              </a:rPr>
              <a:t>f</a:t>
            </a:r>
            <a:r>
              <a:rPr lang="ca-ES" sz="2800" spc="-30" dirty="0">
                <a:solidFill>
                  <a:srgbClr val="191919"/>
                </a:solidFill>
                <a:latin typeface="Arial MT"/>
                <a:cs typeface="Arial MT"/>
              </a:rPr>
              <a:t>er</a:t>
            </a:r>
            <a:r>
              <a:rPr lang="ca-ES" sz="2800" spc="10" dirty="0">
                <a:solidFill>
                  <a:srgbClr val="191919"/>
                </a:solidFill>
                <a:latin typeface="Arial MT"/>
                <a:cs typeface="Arial MT"/>
              </a:rPr>
              <a:t>èn</a:t>
            </a:r>
            <a:r>
              <a:rPr lang="ca-ES" sz="2800" spc="5" dirty="0">
                <a:solidFill>
                  <a:srgbClr val="191919"/>
                </a:solidFill>
                <a:latin typeface="Arial MT"/>
                <a:cs typeface="Arial MT"/>
              </a:rPr>
              <a:t>c</a:t>
            </a:r>
            <a:r>
              <a:rPr lang="ca-ES" sz="2800" spc="-5" dirty="0">
                <a:solidFill>
                  <a:srgbClr val="191919"/>
                </a:solidFill>
                <a:latin typeface="Arial MT"/>
                <a:cs typeface="Arial MT"/>
              </a:rPr>
              <a:t>i</a:t>
            </a:r>
            <a:r>
              <a:rPr lang="ca-ES" sz="2800" spc="-20" dirty="0">
                <a:solidFill>
                  <a:srgbClr val="191919"/>
                </a:solidFill>
                <a:latin typeface="Arial MT"/>
                <a:cs typeface="Arial MT"/>
              </a:rPr>
              <a:t>e</a:t>
            </a:r>
            <a:r>
              <a:rPr lang="ca-ES" sz="2800" spc="20" dirty="0">
                <a:solidFill>
                  <a:srgbClr val="191919"/>
                </a:solidFill>
                <a:latin typeface="Arial MT"/>
                <a:cs typeface="Arial MT"/>
              </a:rPr>
              <a:t>s</a:t>
            </a:r>
            <a:r>
              <a:rPr lang="ca-ES" sz="2800" spc="-170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spc="-35" dirty="0">
                <a:solidFill>
                  <a:srgbClr val="191919"/>
                </a:solidFill>
                <a:latin typeface="Arial MT"/>
                <a:cs typeface="Arial MT"/>
              </a:rPr>
              <a:t>a</a:t>
            </a:r>
            <a:r>
              <a:rPr lang="ca-ES" sz="2800" spc="55" dirty="0">
                <a:solidFill>
                  <a:srgbClr val="191919"/>
                </a:solidFill>
                <a:latin typeface="Arial MT"/>
                <a:cs typeface="Arial MT"/>
              </a:rPr>
              <a:t>m</a:t>
            </a:r>
            <a:r>
              <a:rPr lang="ca-ES" sz="2800" spc="20" dirty="0">
                <a:solidFill>
                  <a:srgbClr val="191919"/>
                </a:solidFill>
                <a:latin typeface="Arial MT"/>
                <a:cs typeface="Arial MT"/>
              </a:rPr>
              <a:t>b</a:t>
            </a:r>
            <a:r>
              <a:rPr lang="ca-ES" sz="2800" spc="-170" dirty="0">
                <a:solidFill>
                  <a:srgbClr val="191919"/>
                </a:solidFill>
                <a:latin typeface="Arial MT"/>
                <a:cs typeface="Arial MT"/>
              </a:rPr>
              <a:t> </a:t>
            </a:r>
            <a:r>
              <a:rPr lang="ca-ES" sz="2800" spc="-30" dirty="0">
                <a:latin typeface="Arial MT"/>
                <a:cs typeface="Arial MT"/>
              </a:rPr>
              <a:t>re</a:t>
            </a:r>
            <a:r>
              <a:rPr lang="ca-ES" sz="2800" spc="5" dirty="0">
                <a:latin typeface="Arial MT"/>
                <a:cs typeface="Arial MT"/>
              </a:rPr>
              <a:t>sp</a:t>
            </a:r>
            <a:r>
              <a:rPr lang="ca-ES" sz="2800" dirty="0">
                <a:latin typeface="Arial MT"/>
                <a:cs typeface="Arial MT"/>
              </a:rPr>
              <a:t>e</a:t>
            </a:r>
            <a:r>
              <a:rPr lang="ca-ES" sz="2800" spc="35" dirty="0">
                <a:latin typeface="Arial MT"/>
                <a:cs typeface="Arial MT"/>
              </a:rPr>
              <a:t>c</a:t>
            </a:r>
            <a:r>
              <a:rPr lang="ca-ES" sz="2800" spc="10" dirty="0">
                <a:latin typeface="Arial MT"/>
                <a:cs typeface="Arial MT"/>
              </a:rPr>
              <a:t>te</a:t>
            </a:r>
            <a:r>
              <a:rPr lang="ca-ES" sz="2800" spc="-5" dirty="0">
                <a:solidFill>
                  <a:srgbClr val="191919"/>
                </a:solidFill>
                <a:latin typeface="Arial MT"/>
                <a:cs typeface="Arial MT"/>
              </a:rPr>
              <a:t>.</a:t>
            </a:r>
            <a:endParaRPr lang="ca-ES" sz="2800" dirty="0">
              <a:latin typeface="Arial MT"/>
              <a:cs typeface="Arial MT"/>
            </a:endParaRPr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9191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727</Words>
  <Application>Microsoft Office PowerPoint</Application>
  <PresentationFormat>Personalitzat</PresentationFormat>
  <Paragraphs>109</Paragraphs>
  <Slides>16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24" baseType="lpstr">
      <vt:lpstr>Arial</vt:lpstr>
      <vt:lpstr>Arial MT</vt:lpstr>
      <vt:lpstr>Calibri</vt:lpstr>
      <vt:lpstr>Courier New</vt:lpstr>
      <vt:lpstr>Microsoft Sans Serif</vt:lpstr>
      <vt:lpstr>Trebuchet MS</vt:lpstr>
      <vt:lpstr>Wingdings</vt:lpstr>
      <vt:lpstr>Office Theme</vt:lpstr>
      <vt:lpstr>Reunió Famílies    Dossier informatiu  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Gràcies!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Famílies    Dossier informatiu</dc:title>
  <dc:creator>Prof</dc:creator>
  <cp:lastModifiedBy>Prof</cp:lastModifiedBy>
  <cp:revision>27</cp:revision>
  <dcterms:created xsi:type="dcterms:W3CDTF">2024-11-13T11:21:49Z</dcterms:created>
  <dcterms:modified xsi:type="dcterms:W3CDTF">2024-11-15T12:36:59Z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2024-11-13T00:00:00Z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2024-11-13T00:00:00Z</vt:filetime>
  </property>
</Properties>
</file>