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4" r:id="rId2"/>
    <p:sldId id="257" r:id="rId3"/>
    <p:sldId id="258" r:id="rId4"/>
    <p:sldId id="259" r:id="rId5"/>
    <p:sldId id="260" r:id="rId6"/>
    <p:sldId id="262" r:id="rId7"/>
    <p:sldId id="261" r:id="rId8"/>
    <p:sldId id="263" r:id="rId9"/>
    <p:sldId id="283" r:id="rId10"/>
    <p:sldId id="265" r:id="rId11"/>
    <p:sldId id="266" r:id="rId12"/>
    <p:sldId id="267" r:id="rId13"/>
    <p:sldId id="268" r:id="rId14"/>
    <p:sldId id="269" r:id="rId15"/>
    <p:sldId id="271" r:id="rId16"/>
    <p:sldId id="272"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5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4736B-E520-4A38-874B-6601E41FB67C}" type="datetimeFigureOut">
              <a:rPr lang="es-ES" smtClean="0"/>
              <a:t>05/11/2018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A9176A-0D85-4E77-AE2B-D99162E62754}" type="slidenum">
              <a:rPr lang="es-ES" smtClean="0"/>
              <a:t>‹Nº›</a:t>
            </a:fld>
            <a:endParaRPr lang="es-ES"/>
          </a:p>
        </p:txBody>
      </p:sp>
    </p:spTree>
    <p:extLst>
      <p:ext uri="{BB962C8B-B14F-4D97-AF65-F5344CB8AC3E}">
        <p14:creationId xmlns:p14="http://schemas.microsoft.com/office/powerpoint/2010/main" val="406480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r>
              <a:rPr lang="en-US" smtClean="0"/>
              <a:t>*</a:t>
            </a:r>
            <a:endParaRPr lang="en-US" sz="1200" i="0"/>
          </a:p>
        </p:txBody>
      </p:sp>
      <p:sp>
        <p:nvSpPr>
          <p:cNvPr id="5" name="4 Marcador de fecha"/>
          <p:cNvSpPr>
            <a:spLocks noGrp="1"/>
          </p:cNvSpPr>
          <p:nvPr>
            <p:ph type="dt" idx="11"/>
          </p:nvPr>
        </p:nvSpPr>
        <p:spPr/>
        <p:txBody>
          <a:bodyPr/>
          <a:lstStyle/>
          <a:p>
            <a:r>
              <a:rPr lang="en-US" smtClean="0"/>
              <a:t>16/07/96</a:t>
            </a:r>
            <a:endParaRPr lang="en-US" sz="1200" i="0"/>
          </a:p>
        </p:txBody>
      </p:sp>
      <p:sp>
        <p:nvSpPr>
          <p:cNvPr id="6" name="5 Marcador de pie de página"/>
          <p:cNvSpPr>
            <a:spLocks noGrp="1"/>
          </p:cNvSpPr>
          <p:nvPr>
            <p:ph type="ftr" sz="quarter" idx="12"/>
          </p:nvPr>
        </p:nvSpPr>
        <p:spPr/>
        <p:txBody>
          <a:bodyPr/>
          <a:lstStyle/>
          <a:p>
            <a:r>
              <a:rPr lang="en-US" smtClean="0"/>
              <a:t>*</a:t>
            </a:r>
            <a:endParaRPr lang="en-US" sz="1200" i="0"/>
          </a:p>
        </p:txBody>
      </p:sp>
      <p:sp>
        <p:nvSpPr>
          <p:cNvPr id="7" name="6 Marcador de número de diapositiva"/>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14115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r>
              <a:rPr lang="en-US" smtClean="0"/>
              <a:t>*</a:t>
            </a:r>
            <a:endParaRPr lang="en-US" sz="1200" i="0"/>
          </a:p>
        </p:txBody>
      </p:sp>
      <p:sp>
        <p:nvSpPr>
          <p:cNvPr id="5" name="4 Marcador de fecha"/>
          <p:cNvSpPr>
            <a:spLocks noGrp="1"/>
          </p:cNvSpPr>
          <p:nvPr>
            <p:ph type="dt" idx="11"/>
          </p:nvPr>
        </p:nvSpPr>
        <p:spPr/>
        <p:txBody>
          <a:bodyPr/>
          <a:lstStyle/>
          <a:p>
            <a:r>
              <a:rPr lang="en-US" smtClean="0"/>
              <a:t>16/07/96</a:t>
            </a:r>
            <a:endParaRPr lang="en-US" sz="1200" i="0"/>
          </a:p>
        </p:txBody>
      </p:sp>
      <p:sp>
        <p:nvSpPr>
          <p:cNvPr id="6" name="5 Marcador de pie de página"/>
          <p:cNvSpPr>
            <a:spLocks noGrp="1"/>
          </p:cNvSpPr>
          <p:nvPr>
            <p:ph type="ftr" sz="quarter" idx="12"/>
          </p:nvPr>
        </p:nvSpPr>
        <p:spPr/>
        <p:txBody>
          <a:bodyPr/>
          <a:lstStyle/>
          <a:p>
            <a:r>
              <a:rPr lang="en-US" smtClean="0"/>
              <a:t>*</a:t>
            </a:r>
            <a:endParaRPr lang="en-US" sz="1200" i="0"/>
          </a:p>
        </p:txBody>
      </p:sp>
      <p:sp>
        <p:nvSpPr>
          <p:cNvPr id="7" name="6 Marcador de número de diapositiva"/>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408566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r>
              <a:rPr lang="en-US" smtClean="0"/>
              <a:t>*</a:t>
            </a:r>
            <a:endParaRPr lang="en-US" sz="1200" i="0"/>
          </a:p>
        </p:txBody>
      </p:sp>
      <p:sp>
        <p:nvSpPr>
          <p:cNvPr id="5" name="4 Marcador de fecha"/>
          <p:cNvSpPr>
            <a:spLocks noGrp="1"/>
          </p:cNvSpPr>
          <p:nvPr>
            <p:ph type="dt" idx="11"/>
          </p:nvPr>
        </p:nvSpPr>
        <p:spPr/>
        <p:txBody>
          <a:bodyPr/>
          <a:lstStyle/>
          <a:p>
            <a:r>
              <a:rPr lang="en-US" smtClean="0"/>
              <a:t>16/07/96</a:t>
            </a:r>
            <a:endParaRPr lang="en-US" sz="1200" i="0"/>
          </a:p>
        </p:txBody>
      </p:sp>
      <p:sp>
        <p:nvSpPr>
          <p:cNvPr id="6" name="5 Marcador de pie de página"/>
          <p:cNvSpPr>
            <a:spLocks noGrp="1"/>
          </p:cNvSpPr>
          <p:nvPr>
            <p:ph type="ftr" sz="quarter" idx="12"/>
          </p:nvPr>
        </p:nvSpPr>
        <p:spPr/>
        <p:txBody>
          <a:bodyPr/>
          <a:lstStyle/>
          <a:p>
            <a:r>
              <a:rPr lang="en-US" smtClean="0"/>
              <a:t>*</a:t>
            </a:r>
            <a:endParaRPr lang="en-US" sz="1200" i="0"/>
          </a:p>
        </p:txBody>
      </p:sp>
      <p:sp>
        <p:nvSpPr>
          <p:cNvPr id="7" name="6 Marcador de número de diapositiva"/>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90355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r>
              <a:rPr lang="en-US" smtClean="0"/>
              <a:t>*</a:t>
            </a:r>
            <a:endParaRPr lang="en-US" sz="1200" i="0"/>
          </a:p>
        </p:txBody>
      </p:sp>
      <p:sp>
        <p:nvSpPr>
          <p:cNvPr id="5" name="4 Marcador de fecha"/>
          <p:cNvSpPr>
            <a:spLocks noGrp="1"/>
          </p:cNvSpPr>
          <p:nvPr>
            <p:ph type="dt" idx="11"/>
          </p:nvPr>
        </p:nvSpPr>
        <p:spPr/>
        <p:txBody>
          <a:bodyPr/>
          <a:lstStyle/>
          <a:p>
            <a:r>
              <a:rPr lang="en-US" smtClean="0"/>
              <a:t>16/07/96</a:t>
            </a:r>
            <a:endParaRPr lang="en-US" sz="1200" i="0"/>
          </a:p>
        </p:txBody>
      </p:sp>
      <p:sp>
        <p:nvSpPr>
          <p:cNvPr id="6" name="5 Marcador de pie de página"/>
          <p:cNvSpPr>
            <a:spLocks noGrp="1"/>
          </p:cNvSpPr>
          <p:nvPr>
            <p:ph type="ftr" sz="quarter" idx="12"/>
          </p:nvPr>
        </p:nvSpPr>
        <p:spPr/>
        <p:txBody>
          <a:bodyPr/>
          <a:lstStyle/>
          <a:p>
            <a:r>
              <a:rPr lang="en-US" smtClean="0"/>
              <a:t>*</a:t>
            </a:r>
            <a:endParaRPr lang="en-US" sz="1200" i="0"/>
          </a:p>
        </p:txBody>
      </p:sp>
      <p:sp>
        <p:nvSpPr>
          <p:cNvPr id="7" name="6 Marcador de número de diapositiva"/>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91394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r>
              <a:rPr lang="en-US" smtClean="0"/>
              <a:t>*</a:t>
            </a:r>
            <a:endParaRPr lang="en-US" sz="1200" i="0"/>
          </a:p>
        </p:txBody>
      </p:sp>
      <p:sp>
        <p:nvSpPr>
          <p:cNvPr id="5" name="4 Marcador de fecha"/>
          <p:cNvSpPr>
            <a:spLocks noGrp="1"/>
          </p:cNvSpPr>
          <p:nvPr>
            <p:ph type="dt" idx="11"/>
          </p:nvPr>
        </p:nvSpPr>
        <p:spPr/>
        <p:txBody>
          <a:bodyPr/>
          <a:lstStyle/>
          <a:p>
            <a:r>
              <a:rPr lang="en-US" smtClean="0"/>
              <a:t>16/07/96</a:t>
            </a:r>
            <a:endParaRPr lang="en-US" sz="1200" i="0"/>
          </a:p>
        </p:txBody>
      </p:sp>
      <p:sp>
        <p:nvSpPr>
          <p:cNvPr id="6" name="5 Marcador de pie de página"/>
          <p:cNvSpPr>
            <a:spLocks noGrp="1"/>
          </p:cNvSpPr>
          <p:nvPr>
            <p:ph type="ftr" sz="quarter" idx="12"/>
          </p:nvPr>
        </p:nvSpPr>
        <p:spPr/>
        <p:txBody>
          <a:bodyPr/>
          <a:lstStyle/>
          <a:p>
            <a:r>
              <a:rPr lang="en-US" smtClean="0"/>
              <a:t>*</a:t>
            </a:r>
            <a:endParaRPr lang="en-US" sz="1200" i="0"/>
          </a:p>
        </p:txBody>
      </p:sp>
      <p:sp>
        <p:nvSpPr>
          <p:cNvPr id="7" name="6 Marcador de número de diapositiva"/>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35333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r>
              <a:rPr lang="en-US" smtClean="0"/>
              <a:t>*</a:t>
            </a:r>
            <a:endParaRPr lang="en-US" sz="1200" i="0"/>
          </a:p>
        </p:txBody>
      </p:sp>
      <p:sp>
        <p:nvSpPr>
          <p:cNvPr id="5" name="4 Marcador de fecha"/>
          <p:cNvSpPr>
            <a:spLocks noGrp="1"/>
          </p:cNvSpPr>
          <p:nvPr>
            <p:ph type="dt" idx="11"/>
          </p:nvPr>
        </p:nvSpPr>
        <p:spPr/>
        <p:txBody>
          <a:bodyPr/>
          <a:lstStyle/>
          <a:p>
            <a:r>
              <a:rPr lang="en-US" smtClean="0"/>
              <a:t>16/07/96</a:t>
            </a:r>
            <a:endParaRPr lang="en-US" sz="1200" i="0"/>
          </a:p>
        </p:txBody>
      </p:sp>
      <p:sp>
        <p:nvSpPr>
          <p:cNvPr id="6" name="5 Marcador de pie de página"/>
          <p:cNvSpPr>
            <a:spLocks noGrp="1"/>
          </p:cNvSpPr>
          <p:nvPr>
            <p:ph type="ftr" sz="quarter" idx="12"/>
          </p:nvPr>
        </p:nvSpPr>
        <p:spPr/>
        <p:txBody>
          <a:bodyPr/>
          <a:lstStyle/>
          <a:p>
            <a:r>
              <a:rPr lang="en-US" smtClean="0"/>
              <a:t>*</a:t>
            </a:r>
            <a:endParaRPr lang="en-US" sz="1200" i="0"/>
          </a:p>
        </p:txBody>
      </p:sp>
      <p:sp>
        <p:nvSpPr>
          <p:cNvPr id="7" name="6 Marcador de número de diapositiva"/>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41313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B82D693-F5AF-49EB-A544-6F21C8D70526}" type="datetimeFigureOut">
              <a:rPr lang="es-ES" smtClean="0"/>
              <a:t>05/11/2018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0061A4-068C-491B-A8C4-36E02C930652}"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B82D693-F5AF-49EB-A544-6F21C8D70526}" type="datetimeFigureOut">
              <a:rPr lang="es-ES" smtClean="0"/>
              <a:t>05/11/2018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0061A4-068C-491B-A8C4-36E02C930652}"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B82D693-F5AF-49EB-A544-6F21C8D70526}" type="datetimeFigureOut">
              <a:rPr lang="es-ES" smtClean="0"/>
              <a:t>05/11/2018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0061A4-068C-491B-A8C4-36E02C930652}"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B82D693-F5AF-49EB-A544-6F21C8D70526}" type="datetimeFigureOut">
              <a:rPr lang="es-ES" smtClean="0"/>
              <a:t>05/11/2018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0061A4-068C-491B-A8C4-36E02C930652}"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B82D693-F5AF-49EB-A544-6F21C8D70526}" type="datetimeFigureOut">
              <a:rPr lang="es-ES" smtClean="0"/>
              <a:t>05/11/2018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0061A4-068C-491B-A8C4-36E02C930652}"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B82D693-F5AF-49EB-A544-6F21C8D70526}" type="datetimeFigureOut">
              <a:rPr lang="es-ES" smtClean="0"/>
              <a:t>05/11/2018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0061A4-068C-491B-A8C4-36E02C930652}"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B82D693-F5AF-49EB-A544-6F21C8D70526}" type="datetimeFigureOut">
              <a:rPr lang="es-ES" smtClean="0"/>
              <a:t>05/11/2018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20061A4-068C-491B-A8C4-36E02C930652}"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B82D693-F5AF-49EB-A544-6F21C8D70526}" type="datetimeFigureOut">
              <a:rPr lang="es-ES" smtClean="0"/>
              <a:t>05/11/2018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20061A4-068C-491B-A8C4-36E02C930652}"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B82D693-F5AF-49EB-A544-6F21C8D70526}" type="datetimeFigureOut">
              <a:rPr lang="es-ES" smtClean="0"/>
              <a:t>05/11/2018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20061A4-068C-491B-A8C4-36E02C930652}"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B82D693-F5AF-49EB-A544-6F21C8D70526}" type="datetimeFigureOut">
              <a:rPr lang="es-ES" smtClean="0"/>
              <a:t>05/11/2018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0061A4-068C-491B-A8C4-36E02C930652}"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B82D693-F5AF-49EB-A544-6F21C8D70526}" type="datetimeFigureOut">
              <a:rPr lang="es-ES" smtClean="0"/>
              <a:t>05/11/2018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0061A4-068C-491B-A8C4-36E02C930652}"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2D693-F5AF-49EB-A544-6F21C8D70526}" type="datetimeFigureOut">
              <a:rPr lang="es-ES" smtClean="0"/>
              <a:t>05/11/2018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061A4-068C-491B-A8C4-36E02C930652}"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gora.xtec.cat/ieslaserra/projecte-educatiu/normes-dorganitzacio-i-funcionamen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xtec.gencat.cat/ca/comunitat/salutescola/programasalutescola/"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860032" y="1448727"/>
            <a:ext cx="3916774" cy="2246769"/>
          </a:xfrm>
          <a:prstGeom prst="rect">
            <a:avLst/>
          </a:prstGeom>
        </p:spPr>
        <p:txBody>
          <a:bodyPr wrap="square">
            <a:spAutoFit/>
          </a:bodyPr>
          <a:lstStyle/>
          <a:p>
            <a:pPr algn="ctr"/>
            <a:r>
              <a:rPr lang="ca-ES" sz="2800" b="1" dirty="0" smtClean="0">
                <a:latin typeface="Arial" pitchFamily="34" charset="0"/>
                <a:cs typeface="Arial" pitchFamily="34" charset="0"/>
              </a:rPr>
              <a:t>REUNIÓ FAMÍLIES</a:t>
            </a:r>
          </a:p>
          <a:p>
            <a:pPr algn="ctr"/>
            <a:r>
              <a:rPr lang="ca-ES" sz="2800" b="1" dirty="0" smtClean="0">
                <a:latin typeface="Arial" pitchFamily="34" charset="0"/>
                <a:cs typeface="Arial" pitchFamily="34" charset="0"/>
              </a:rPr>
              <a:t>3r d’ESO </a:t>
            </a:r>
            <a:r>
              <a:rPr lang="ca-ES" sz="2800" b="1" dirty="0" smtClean="0">
                <a:latin typeface="Arial" pitchFamily="34" charset="0"/>
                <a:cs typeface="Arial" pitchFamily="34" charset="0"/>
              </a:rPr>
              <a:t>A</a:t>
            </a:r>
          </a:p>
          <a:p>
            <a:pPr algn="ctr"/>
            <a:r>
              <a:rPr lang="ca-ES" sz="2800" b="1" dirty="0" smtClean="0">
                <a:latin typeface="Arial" pitchFamily="34" charset="0"/>
                <a:cs typeface="Arial" pitchFamily="34" charset="0"/>
              </a:rPr>
              <a:t>2018-2019</a:t>
            </a:r>
            <a:endParaRPr lang="ca-ES" sz="2800" b="1" dirty="0" smtClean="0">
              <a:latin typeface="Arial" pitchFamily="34" charset="0"/>
              <a:cs typeface="Arial" pitchFamily="34" charset="0"/>
            </a:endParaRPr>
          </a:p>
          <a:p>
            <a:pPr algn="ctr"/>
            <a:r>
              <a:rPr lang="ca-ES" sz="2800" b="1" dirty="0" smtClean="0">
                <a:latin typeface="Arial" pitchFamily="34" charset="0"/>
                <a:cs typeface="Arial" pitchFamily="34" charset="0"/>
              </a:rPr>
              <a:t>5 de novembre de 2018</a:t>
            </a:r>
            <a:endParaRPr lang="es-ES" sz="2800" b="1" dirty="0">
              <a:latin typeface="Arial" pitchFamily="34" charset="0"/>
              <a:cs typeface="Arial" pitchFamily="34" charset="0"/>
            </a:endParaRPr>
          </a:p>
        </p:txBody>
      </p:sp>
      <p:pic>
        <p:nvPicPr>
          <p:cNvPr id="4" name="Picture 2" descr="https://agora.xtec.cat/ieslaserra/wp-content/uploads/usu681/2016/10/logo.png"/>
          <p:cNvPicPr>
            <a:picLocks noChangeAspect="1" noChangeArrowheads="1"/>
          </p:cNvPicPr>
          <p:nvPr/>
        </p:nvPicPr>
        <p:blipFill>
          <a:blip r:embed="rId2" cstate="print"/>
          <a:srcRect/>
          <a:stretch>
            <a:fillRect/>
          </a:stretch>
        </p:blipFill>
        <p:spPr bwMode="auto">
          <a:xfrm>
            <a:off x="827584" y="4398230"/>
            <a:ext cx="3025828" cy="15179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683568" y="836712"/>
            <a:ext cx="7998515" cy="5171083"/>
          </a:xfrm>
          <a:prstGeom prst="rect">
            <a:avLst/>
          </a:prstGeom>
        </p:spPr>
      </p:pic>
    </p:spTree>
    <p:extLst>
      <p:ext uri="{BB962C8B-B14F-4D97-AF65-F5344CB8AC3E}">
        <p14:creationId xmlns:p14="http://schemas.microsoft.com/office/powerpoint/2010/main" val="71476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395536" y="1124744"/>
            <a:ext cx="8303877" cy="4673032"/>
          </a:xfrm>
          <a:prstGeom prst="rect">
            <a:avLst/>
          </a:prstGeom>
        </p:spPr>
      </p:pic>
    </p:spTree>
    <p:extLst>
      <p:ext uri="{BB962C8B-B14F-4D97-AF65-F5344CB8AC3E}">
        <p14:creationId xmlns:p14="http://schemas.microsoft.com/office/powerpoint/2010/main" val="337430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467544" y="908720"/>
            <a:ext cx="8236611" cy="4908575"/>
          </a:xfrm>
          <a:prstGeom prst="rect">
            <a:avLst/>
          </a:prstGeom>
        </p:spPr>
      </p:pic>
    </p:spTree>
    <p:extLst>
      <p:ext uri="{BB962C8B-B14F-4D97-AF65-F5344CB8AC3E}">
        <p14:creationId xmlns:p14="http://schemas.microsoft.com/office/powerpoint/2010/main" val="136940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23733" y="332656"/>
            <a:ext cx="5486630" cy="3046988"/>
          </a:xfrm>
          <a:prstGeom prst="rect">
            <a:avLst/>
          </a:prstGeom>
          <a:noFill/>
        </p:spPr>
        <p:txBody>
          <a:bodyPr wrap="none" rtlCol="0">
            <a:spAutoFit/>
          </a:bodyPr>
          <a:lstStyle/>
          <a:p>
            <a:pPr algn="ctr"/>
            <a:r>
              <a:rPr lang="ca-ES" sz="2400" dirty="0" smtClean="0">
                <a:latin typeface="Arial" pitchFamily="34" charset="0"/>
                <a:cs typeface="Arial" pitchFamily="34" charset="0"/>
              </a:rPr>
              <a:t>Tractament de la diversitat: </a:t>
            </a:r>
          </a:p>
          <a:p>
            <a:endParaRPr lang="ca-ES" sz="2400" dirty="0" smtClean="0">
              <a:latin typeface="Arial" pitchFamily="34" charset="0"/>
              <a:cs typeface="Arial" pitchFamily="34" charset="0"/>
            </a:endParaRPr>
          </a:p>
          <a:p>
            <a:pPr>
              <a:buFont typeface="Arial" pitchFamily="34" charset="0"/>
              <a:buChar char="•"/>
            </a:pPr>
            <a:r>
              <a:rPr lang="ca-ES" sz="2400" dirty="0" smtClean="0">
                <a:latin typeface="Arial" pitchFamily="34" charset="0"/>
                <a:cs typeface="Arial" pitchFamily="34" charset="0"/>
              </a:rPr>
              <a:t>Altes capacitats</a:t>
            </a:r>
          </a:p>
          <a:p>
            <a:endParaRPr lang="ca-ES" sz="2400" dirty="0" smtClean="0">
              <a:latin typeface="Arial" pitchFamily="34" charset="0"/>
              <a:cs typeface="Arial" pitchFamily="34" charset="0"/>
            </a:endParaRPr>
          </a:p>
          <a:p>
            <a:pPr>
              <a:buFont typeface="Arial" pitchFamily="34" charset="0"/>
              <a:buChar char="•"/>
            </a:pPr>
            <a:r>
              <a:rPr lang="ca-ES" sz="2400" dirty="0" smtClean="0">
                <a:latin typeface="Arial" pitchFamily="34" charset="0"/>
                <a:cs typeface="Arial" pitchFamily="34" charset="0"/>
              </a:rPr>
              <a:t>Necessitats educatives específiques</a:t>
            </a:r>
          </a:p>
          <a:p>
            <a:endParaRPr lang="ca-ES" sz="2400" dirty="0">
              <a:latin typeface="Arial" pitchFamily="34" charset="0"/>
              <a:cs typeface="Arial" pitchFamily="34" charset="0"/>
            </a:endParaRPr>
          </a:p>
          <a:p>
            <a:pPr algn="ctr"/>
            <a:r>
              <a:rPr lang="ca-ES" sz="2400" dirty="0" smtClean="0">
                <a:latin typeface="Arial" pitchFamily="34" charset="0"/>
                <a:cs typeface="Arial" pitchFamily="34" charset="0"/>
              </a:rPr>
              <a:t>Objectiu: personalització </a:t>
            </a:r>
          </a:p>
          <a:p>
            <a:pPr algn="ctr"/>
            <a:r>
              <a:rPr lang="ca-ES" sz="2400" dirty="0" smtClean="0">
                <a:latin typeface="Arial" pitchFamily="34" charset="0"/>
                <a:cs typeface="Arial" pitchFamily="34" charset="0"/>
              </a:rPr>
              <a:t>de l’aprenentatge</a:t>
            </a:r>
            <a:endParaRPr lang="ca-ES" sz="2400" dirty="0">
              <a:latin typeface="Arial" pitchFamily="34" charset="0"/>
              <a:cs typeface="Arial" pitchFamily="34" charset="0"/>
            </a:endParaRPr>
          </a:p>
        </p:txBody>
      </p:sp>
      <p:sp>
        <p:nvSpPr>
          <p:cNvPr id="21506" name="AutoShape 2" descr="group purple running meeting love orange finger green red symbol color flip flop blue friendship colorful yellow basket variety sandal ballerina colour shoes rainbow palette team friends footwear multicolored diversity teamwork spectrum icon multicolor togetherness twelve equality pride lgb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1507" name="Picture 3"/>
          <p:cNvPicPr>
            <a:picLocks noChangeAspect="1" noChangeArrowheads="1"/>
          </p:cNvPicPr>
          <p:nvPr/>
        </p:nvPicPr>
        <p:blipFill>
          <a:blip r:embed="rId2" cstate="print"/>
          <a:srcRect/>
          <a:stretch>
            <a:fillRect/>
          </a:stretch>
        </p:blipFill>
        <p:spPr bwMode="auto">
          <a:xfrm>
            <a:off x="0" y="3702818"/>
            <a:ext cx="9144000" cy="315518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1520" y="476672"/>
            <a:ext cx="1838965" cy="1477328"/>
          </a:xfrm>
          <a:prstGeom prst="rect">
            <a:avLst/>
          </a:prstGeom>
          <a:noFill/>
        </p:spPr>
        <p:txBody>
          <a:bodyPr wrap="none" rtlCol="0">
            <a:spAutoFit/>
          </a:bodyPr>
          <a:lstStyle/>
          <a:p>
            <a:r>
              <a:rPr lang="ca-ES" b="1" dirty="0" smtClean="0">
                <a:latin typeface="Arial" pitchFamily="34" charset="0"/>
                <a:cs typeface="Arial" pitchFamily="34" charset="0"/>
              </a:rPr>
              <a:t>Horari del grup</a:t>
            </a:r>
          </a:p>
          <a:p>
            <a:endParaRPr lang="ca-ES" dirty="0" smtClean="0">
              <a:latin typeface="Arial" pitchFamily="34" charset="0"/>
              <a:cs typeface="Arial" pitchFamily="34" charset="0"/>
            </a:endParaRPr>
          </a:p>
          <a:p>
            <a:pPr>
              <a:buFont typeface="Arial" pitchFamily="34" charset="0"/>
              <a:buChar char="•"/>
            </a:pPr>
            <a:r>
              <a:rPr lang="ca-ES" dirty="0" smtClean="0">
                <a:latin typeface="Arial" pitchFamily="34" charset="0"/>
                <a:cs typeface="Arial" pitchFamily="34" charset="0"/>
              </a:rPr>
              <a:t>Puntualitat</a:t>
            </a:r>
          </a:p>
          <a:p>
            <a:endParaRPr lang="ca-ES" dirty="0" smtClean="0">
              <a:latin typeface="Arial" pitchFamily="34" charset="0"/>
              <a:cs typeface="Arial" pitchFamily="34" charset="0"/>
            </a:endParaRPr>
          </a:p>
          <a:p>
            <a:pPr>
              <a:buFont typeface="Arial" pitchFamily="34" charset="0"/>
              <a:buChar char="•"/>
            </a:pPr>
            <a:r>
              <a:rPr lang="ca-ES" dirty="0" smtClean="0">
                <a:latin typeface="Arial" pitchFamily="34" charset="0"/>
                <a:cs typeface="Arial" pitchFamily="34" charset="0"/>
              </a:rPr>
              <a:t>Pla lector</a:t>
            </a:r>
            <a:endParaRPr lang="ca-ES" dirty="0">
              <a:latin typeface="Arial" pitchFamily="34" charset="0"/>
              <a:cs typeface="Arial" pitchFamily="34" charset="0"/>
            </a:endParaRPr>
          </a:p>
        </p:txBody>
      </p:sp>
      <p:sp>
        <p:nvSpPr>
          <p:cNvPr id="41986" name="AutoShape 2" descr="Resultat d'imatges de reading"/>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988" name="AutoShape 4" descr="data:image/jpeg;base64,/9j/4AAQSkZJRgABAQAAAQABAAD/2wCEAAkGBxMTEhUTEhMVFRUXFRUVGBgYFRUVFRUXFRUWFxUVFRYYHSggGBolHRUVITEhJSkrLi4uFx8zODMtNygtLysBCgoKDg0OGhAQGi0lICUtLSsrLS0tLS0tLS0tLS0uLS0vLS0tLS0tLS0tLS0tLS0tLS0tLS0tLS0tLS0tLS0rLf/AABEIALcBEwMBIgACEQEDEQH/xAAcAAABBQEBAQAAAAAAAAAAAAAEAAECAwUGBwj/xAA+EAABAwIEBAQCCQMDAwUAAAABAAIRAyEEEjFBBVFhcQYTIoEykQcjQlKhscHR8GJygjPh8RRzklNjk6Oy/8QAGQEAAwEBAQAAAAAAAAAAAAAAAQIDAAQF/8QAKhEAAgICAgIBAwMFAQAAAAAAAAECEQMhEjEEQSITUXEygbEjYaHR4RT/2gAMAwEAAhEDEQA/APHFJroUQnhExoYmvnDTpaCr+FP9NRvMIJzgYgaJ8Nud1Fx+NF4zalYVhj9Y0HRt1XiaoLnGOalh6RLXvPZVNpeps7oKrszvikPRaCAOsrW4G8+eCXGACDHJDhjWPEDQInhFQTUdzClklcWVxRqSssxoa50tJzTYo3h2GytL3iTzWRTpF9QhugC6IVmigAb7e658txSiiipy2YlfDTncDEoZmGNPeSVvup/V6TKyqxl4b1gd+SfHNvRPOko2uwvhDS+zlu4fhjCYIVvB/Dj2gPMSbx0Rr2FjvU0iOa5PJc1LWkcyQPjaww7QQIWU7jRqEHRF+JeKU3sya/uubwIkiNN0MGFOHKS2K3s1CG1XdkBx9j2NnKQ3mthrW0HB8SIv+6xPFXiQ1Wmm1oDbSefZXwqTmlFaCunbIcIq5WktBP5LQ4JXqfW1C3M2CzkC5ws1UeF8XT8o0z8Rn3Wl4Tx9NmJFGu5racVHDNGU1Jblknpm+S2e/n8ev4Auyl3HarGVGupkNA+rzAgSyMwZa4RGId9Q3K04kl/mEAmWQ1vxDYX0CO4jxlmIq0mhoLKbnZGyCXZrHtoICPxnDXMDsTUPlBrgA0ABzpiffaOi5nOKSfGn3X+PyM99HJcP8Kvrk1cQ8Uad3O0zAam2gQrKlJlQjDue5gsC8AE9RGy7HilSiWEVWuB9DgwODmuafvHUHsgsR4fpCkytRd6SPU28tP5q2LyJSt5OvS9f9YP7HK8UxBOqxhVINl0OM4c+qYplpuGi8S47CdSsLEYF7HFjwWuGoP8ALr0MUoNUA3uD1w7W6Nx+GyiQsDhVTI5dW3FNey+q5sy4ztdHRH5rZyNUFzoW3w0lohU1cOM+itdLU2R8lRKUGg2o8QsDiWMvZaWIqelYj8OSUuCCW2IV0WZjqjqVECwQWQtU3Yo7Lpkm+jJkqmDJJKdQbj063zDowwp5LSqwp5rQulil2GCIw9O7uiFpSbDVW5IEzqpyKRLqZOQ9SrKT8xFvhSw4sN0+EIGdTfsdLaHfiPU4+yJ4c+GkHTWUAKeZ2XnotOs3IzLEpJ1VFIN3Y9PFNALmiBEE+y0MAM7WsBmTKEwTWCiTrOy6LhdNjaIgXI1XLmmorS9lI26KTTAYemql4N4T5lQ4h49IJ8sfm5VUsCa1QUGEmSDVP3W7NnmfyXpvD8E2kxrGgAAQq+PHjHk/ZHM7dL0DVKpizdAgxVzWc39QtirUGkj5odzWjYXH86fkulNV0Qa/ucrj/ClGoS5hLCeRlp9ln0+BOoS4tzDmL27LvKdGmf8AYEXTVGAaAnsLqWTEpqto1UeZV8RAc4j03jouJxj5eSOa904rwWjiaRYQ5pI1a2HDvOq8t4/4JxWGlwYatP77GkkD+puo/JHx8ag3YGvsZvh2uKdTM5VcUeH1iRoSgRUCspyVfh8uQDsPCnDoczEP9NCnUaXv/tvAGpvA9102F4n/ANVXquqAmnTJdRboHSIFjqfST7rieGcWrU6ZpwHMdfKdjzHyV3D67szXgHzGukHZw5R7kLzsuCU5Sc/wvwMpa0H0mV8U93lMJvc6NbyBK6mjgX08P5GcGoA93MAxZgJ10WS3imVgZTd5LC8uqED1+o3JPblyRWBoU64IZVqtrNDnMDnAsqZbxIEhxhceTm9dRXr/AGBSXoXB8KH02vqNMgl7CLfWXsBuSG36KvjmDOIpiacVQfSIh4O7T01RPDa+ceWXZg31agBueWkj3P4lZ1XGVw8GqxwYbBzZMHTMHBLBTeTkvW/2Fc6RyGIwxaSIggkHuNQtThWAqubnghkxmNh/uj8HwcvqxUcMpJMzd4k391o8d4wxzmUKUZKfxEaF2gA6AT8125PJcmoQV+2/sjRb7KKnCiww4zoZ5yJH5oTFMAMRIW5h64Iug+J0rWXPDI3KpHRGXpmJigcqzg8e6NqOndZmKfGi78cfROQ1cgoV9JSFdSfXXQk0TcgU0kys8xJPbBZmNVjWSVGm1F4YAMJ6ppOikY2yzACHk6gBIsL5AG+ibDCA4ytHBN8umXnVyjN07OjHHkqfXZnNmmYUsNWyk5h8SsaMzsxKoxTsxEaSj3oR62jQwImrJGgsieIZi4CLFV4gCnly6kBHmjmLCHTaVzSltSOmMdOI+FwgbRcSFourBtCn5d3u9LG8yf0GvshGV8zHDRouSdIC3PBfCc5FeoIEQwH7LOfd35KcMbyP5enZsmRQXxOj8I8EFGnLvU913OOpJ1P7LdqtEbJvMbHJBvLXauNuun86rsps42y8U2nYc9teqspkDt80CabNMztrb+3+0psrYiSRbl+vbom4i8jUaWnRw/D8QrfOA1+YWTSw7dZPeb9uY/FW+a1sTmPy/PQrOCBzNM1xtCiMU/uPx+W6AAa67SQfx9wrmvjW3Xb/AGQ+kjfUZzfij6OKOKzVsOW065uQLU6h/qH2T1HuvMavC30ajqdVhY9pgg6j9x1XujqmUyDB3XPeJMNSxNRlSoJdTET94HRrud7pflHRpfLo8/wWDLvhaXdhb5rYPBXuZAGU2g2stoVY+Foi0AD5i37KRqu67bHf/EoPA5dsRRS9mGzgVUtvGYHmL9Vp8GwNSkarnAEln1d7ZiL9kQyu/UzobdRe/ospnFOtYX3kxqOmv7hJPw4yTTY1pOwDgfC30pz5SSI1mPwRGE4T5cjPmadjmHzixRLcVz/W145WVlKuHGBPO4t80svBg2229m19jB4rwWq9003MaIjVzbbNAg2A/MrLqcEq4ctNUDK/4XC7SRqOh7ruqNPM4BbPEeHNrUTSdoQIO7SPhI6j90zxqMeMQ8U9nnFWvAQ9TE5hqo12kPqUnH1UnZHcpAmx3sQfdDuMLlUK77Fk2B4kxosfEuJWxiHygqrAuvG6NytGWAVa1iI8sJ8wCs5C2VeQkrfMSQtmMcGAjaDDk6IOLI2i8lkKky+MjTgtJRYByMEyCUNYCOilR2B7qbKp1oMxjBAa1AVqRaQNwZR7Jy5jspUGgtc83JmFNS4lJR5MatW8wSdQERhaptNhog+H0zDpCLzOqinRpj1uMdgNXHslcbfFBUqXJm7gsI2u9tJg+rYQap++77NPqNyvRMNTYxoAWN4f4W2hSa1o0Gu5O7j1K0q74ETBOnU8r2V4Y1FcUceTI5Ox6+IBs3SNeUa30+apzHQcuvP5j2lQFUj9QQeV7at/FTLGmQPTf/E/p8oKskSbGzTEHl1uOunLYKe453O+34xPdJ7SLwfab8pIv8wdU1NhiY02EanWPnqCCiAvpubYj0z19M/lKIzQPULcxce6FaR8JERuDMcs0997IhocPhiPw00I29kGYsybtP7R05KDsVFnfp+PTqpNcBaAJv77wq60HVKzFVepAWRiKhkjWL2/HS6Kx1bks9w57k6xb5gFaMfY91og7U9L7XNrXb0/BS84bNYNLemTy3TF4GptabjaSCPXb9UnOv8AFePvWkGNPM5JxR24gcmTebM0/wDPupHERszUzZtgNft/yQoNdIJzSb/agz/8mlzZOx1xBkmRq4jlYZz1v1CBiZr62bPYXjf4pRWH+EGBfkI7IKm3MWiY2sCLc9xzF+i1GMkgDsgwo0eC4YmXR/P5+a0eKYptDDVK79KbXOP+ImB1OnutThuGDGAdP+V5/wDS1xUNo08L/wCo81qg/wDaokQ0/wB1QsHsVyKXKR0VSPNcLxBxJLzLnudUf1e85nft7InE4j0rFpPJK2WYclq2RJStnP2ZpryoVHFXvw0bKpwVE16FBHPKqdUKKc0Kl9NUTCiAqJKJakiEocFoUCWjuEDU2CPcTaeSWey8NFABklEAT7KukYvzK08BhwQ4u1U5ypWUxw5OiuiAaTgTog6T4MTaEXQbIdCCo0s9WNkI+7Glfxo1alXLRP8APbuur8E8BLG+ZUH1jwCf6W7NH6rG8McK8+qHm9Km70cnvGruwXpNGnAhPjjxX5JZsnJ19iYCCdUzf4zpYAzGpt7FXVqpPpFjpt8xseyoMRaw9xp11GuhBCukczHdy5DTfmbDTu0pwNTpre172vp8wmbtaOQtGh20I1u2FKjXt7mQdB76jXQogLaLtmug6kEW9u87KTnc5YeY+H9iq2sboPT/AE7HnG3yVoY4aGRyOumx/dEBY8bkaD4hqOel1BtNzbh09oHzGnygpMImxLTyOh7DT5J3Hn6HG06g/wA6oGHbWDxDh+x/Y9DdQrOgQrMt5Igi0zqFn46vH5JO9DoFrVJN9J/liFQXXAnUjR0a9n9QlIFgduYtJ1MOHRLN1ItPxHrH2+34KnQBF8gmelnRpv8A6mkAqefUzOm+tx/X1UQY0k2ixdqJH3lItP8AUYmR69tI+SARp0vtlNzYxF/WYKcTmFnW6OjW0ekpCnNt7G4N7XuafZSFBwkgXPLJIBN75ROg+axi7B0okkdPlvOUFb3h/CZ35jo381lALseB4XJTE6m591z550imNWw0A6BeP4rBM4ricW4ue1stp0XNbLfKoOcHSd8787o6Beg/SBxc4bBVHMP1tSKNLnnq+kEdhmd/ivJcL9IAw1JlDC0BFNuQOedSNX5W8zJ13XHJZeP9Jb/gs2vZdjfCdHDvmrX8unEtab1X9Y2+Suw2Kw2aMj8mkz6u647GcTqVqhq1Xl73ak/gANh0UqOLKP8A55uPzk2yDavSOgxNNpJjSbc42WRjaMIzDYiVHGEEIwuLoVowXvUPNRFeks+s2F2xpmovzhJB50k3ExZTuUa+sYiLoTDt3RLDeUsuykS5paQI1Gq0GnlpCyqVEk2U3V3NGXmpSjfRaE+O2W4IRmJOxU+C4R1Z5pM1cZe77rN/c6KkvMhrRJNgOZK9J8G8BFCnLruN3Hmf2CeK9sSUq0jZ4Rw9tKm1rRAAAA5BEYivAMESLkXJjsL+6vCBr0SCSfh+IamD1+02+4tEqiOdkaQJJMkkjNaDP9IMZXbC8FMZtrN73tyE/E3bmLpmvIgi5PqsReZn1Wa8ARyKt8wH4h8P222g7yNW69RdOArLhptAMQDmM3/pd7GU7HSffWTI5CdW+9rqbqR1abayIuTF3N0dzkQbJeaHWcLwAXNmx5c27aogK3H06RJsLQ7WZEw72gq1lcgSJIsIM2O8/ab7yNE+QiS0yNfSBPy0O97FP5gIOcRG4mRMRI1aYPayxghtVpAm08yL9iLFOWHT4m6Qf337JNY0iLEexlSDYGtv5vulZirEPgQOyyMQ4kmDaPx1lGYqrqfYbz7LNI2veNnWki05EYr2MyTZPPb71+W+ivp1hFxfo135ka2Q7hBggRAF4G0fc6SiW4QWggf4s69BzKIBy+nyHuw/souNHQhnO4A13/BSpUXN+EtiZIy363BVgD9y0+xH7rGKgykQAMu8Q7nrEHp+CuZSEyJ0jUx8pTMZI9QbPS/5hWMYAIAAHSyDCg7hGF8yoBsLldo0LI8N4TLTzHV1/bZH8SxraFKpWqGG02Oe7s0SvPyy5SOmKpHkv0w8bLq/lMmMOzbatXESeWWnJ7vXk0rtn8aqFtZhY2o7Ek1awPxhz/UGg8mtLR7LjazRNrBdGHVqhMhJj1ZTqIYnlonBVmiZsYfFK815WKxyIo1VKWNGD3FA4titqVZQ1V60UzApakpFySsYIywLK2i23socoV9V0BRZZItwjrEqmrDngK4UyGAqmnSkk6JVW2O09IP4Bi6NKtmrAzMN0yhu5DtM3eO69X4fjqdVoNNwIgW0I7heO46nDWjUFafDOHYhpDsI8yBOUmB1DXbI/UilbdCPFJvR62CnBXDcI8bw7ysWwseLEkQf2PcR2K7DDYprxmY4OHMfryKqiLVE62HB0sb7S0z95u6CrNLSC4QGgwbls/3fEzQayFogqnFYkMaSSOxIE84lMmLQEyoWn4jJEizbyBeBapHMFWNxLTOcfDq8aAgxB+03U2NoWdjuJ0TcNfNtWyzl8JOsWkJmcWokSXEvIywLvl2uV2oGnaFuUR/pT+xqGi5t2mdxAEk2+IWa7naCraL89nDSfUJEaWjVpWJXwdUjMXuaHfdMDe7o1de5KrwGLdTqBlUyCDDibttqDsOnVIs0ZdFJeNKKtnUMzA3gjnoR0I3CrxVTZTY6Bcz1iFm4zEgauAJ0mNu6btkEgWrUzHcCQBbveHM/kqNOlNw0baCneJsNPxUGEW+cCJuSZ9L+2ycOMEyen+qBbXYjRUMSfScJgEaaNN4H9L+6lDhuRFtakdxIIS802h9yNMzDeYsCBO6sbVfsZtPwz+LXX+SwaK2VT9/v6mmBOvqaOyn5rp1O1oafeWu3V7XPOzSO5B05EKt7Z+Kl/wDkoGJYZ7ibxF9iD8itDB4c1HtaNzftuhaTQBIESuk8L4TWoew/VRyz4xsaCtm9TZAAGy4D6X+K5aNPCtN6rvMqf9qlcj/J2UfNegleB+LeLf8AVYutVn0l3k0/+1SJEj+58lcWNbs6OlZzlDFvp1PNHxSSZuDOoPRZnEq2d7n5Q2TMDRamMELHqiSuvGlfI57dUUqTU/lqQpqwCYSlM1qmAgMSY5KoJU6bET5FkjkkIzMyJI00EkeZiimrsQZgIFtYhI1Sd0eOyilSo1RVkZZSdrHJZmHZmK0ciX6Y6m2WV6gLQBcgrQ4Xx51CcrZJEXMLJhMWpXhjJVIZZJJ2i3HY01JzgGfw7clDh3Fq2HdNJ5HTbt26aKstUC1VjFRVInJt7Z3vDPHoewhzIqxaPhJ2nl/NEdQ4Q51Pzaji6o7UnedhyHRcp4R4UalVoje/Zen8fijSbyAJ+S5M87moI7PHx8I8vbPPfEeP8r6tupC1PAnBi/6x9zt0XKCcRXLzcZoC9m8I8N8uk2ReJQzy4x4r2Ux7bm/2DTgQKbp0ynXsvM6vF6QxGYy4iA0NOw1m8Qu5+kDihZSGGpf6ta39lP7Tj+XuuDw3CRQHwy46kqXj1EMoSyLfR0dLjTKggSDuDrCFqViSTflbNYCDfKd55LneIVhTfTcLEnToNVqcOxDahESDqMzRffUXXoQkcGTFx6Dg+8GOgzNkxePU0bdVKmyBvaIIbHKf9M315KbaLx1EaB7hN+TpS8k6lvPVrTG+rTKqRoQfBIJiObjr0zt6c1MUpmIOxlrDP/iQU2aNwLEn1Obc9HAjkrmYfNcx7hpnrIQCVzEkW6S9ttN7K2g5xI9RI3u1w+YumNBwFu9nESd9ZV1BkXOvtb3CDAEU2FxDRqTHzXdYKgGMa0bBc14ZwuaoXnRuncrq1w+RO5UWgqRzX0h8YOGwVQtMVKn1NPnmqWkdhJ9l4Q2oAco0aMo9v4V3H0rcZ83Fik0+nDs/+6oP0b+a8/COOPxBklWi+vdCGirwSovVFaItg5YFJtJSyJNdCewWO7DqoUkU18qDjCVSZrKxTIVrKhTh6YNQe+zDl6SXlpLaMYiSSS6Rg/hrdStAhAcPNvdGF6Vlo9DlqrcEnPUHPWMxOCixslMXK+gy0rMyVs9H+jrDBrS877rV8cYlhphup5Ln/BuKIp5RzRnF8MXHOdgvMesrbPWUU0q+wD4T4WKlQGIa06L1eg0Nb2C5Twhg8rAYiV1dZ0AqU5cpNi5klUUef8PDsRin1ni7nQAfsU2mGN/XuStrxHgWhjXRfRaHCcC0Oc4DUyud+lHiJYynQZOepIt9kblNj+U0bLNWlHpHn9ep5+I9N205A6km5Whgzlq04P2hbvr+EqFDCii0ADXVUniLG4hmcwBfTfQfqu+O3o55/GLbO3aVNgMm9thGiBweNY8el7XdiEa0q9nCol0TqpAKsFSlazNDkJikSj+A4XzKonRvqP6JZypWBR2dRwfCeXSaN9T3KbjfEW4ehUrP0Yxzu8Cw9yjl5p9MPFvTSwjT8Z82p/YzQHu78l56XORY8zxFZ1Que8y+o51V39zzMeyFLERmVlMArqujmk7YNlVb2laNWkAhnrKVigweoxKmWKITgHiFW4qxyqcsgjhTpqNMKx1kGYkaiSHLkluJjKSSSXQMFYR8BEeYgsPJMC8rYwfA69TRhA5m35pJTjHtlscJz/SrAi9RzLq8J4Kcf9SoB0aJ/EonHcHwuGpl5Be6LZjqdrBc78vHdR2zqXhZKuWkcfRElaFNtkHTN1p4Rkq8mQxq2dV4bZDQF09ajmbHNYfA6cALqMG2SF5eV/I9T9KRs8MohjGgbBTxpkQFNmicjdT9ELt2LCsgBcX4vwhdifMdoGNa3pckrtWFZ3E8F5rCIvqE8JcWhovds87x4AYSVw+Nwr3OLw4X2No912Piim5voiOa5WoSu6D+xx+VO3QA2tUYbgjqD+y1cD4oqMtnPZyAdKc0ZFwCrOvZzLI0ddg/F/3mg9lsYfxFSdvC8vfhwNJHZSY6oNHT3Q4/ZlVli/1I9dp41jtHD5rt/DWEyUsx1df22XzpT4lUbqD3C9X8BfSPQexuHxLxTeIa1zrNfyk7FRz8uIy4P9LPSatQNaXEwACT2C+dvEvFTicTVrnR7srOlNlm/PX3Xqf0m8dDML5NJwL6/oBBmGfbdbp+a8jqUhoNAIHsp4aSsTI6VAQer6blCrQVNwr1ZzBD6pVZKrzqQetVGJscq6qtYAq8QFk9mIZlFQaUnJqMXgKLyotcpEpQkciSWZOmMZEJ4UlJrFaxqFQeWuDhYgyD1XY8L8UtA9bTPSIXJOpwE7Co5cUci2dOHPPDfE6rjHiapYU4Y06nV3+yzuP4zP5YkkBsmdyf+EJiaP1YchXukjsFPFigmml0NlzTlak+y+gt7hlOYWJhmrp+DUNFTK6Q/jRuR2PDKQDQug4fS3WDhnQAAulwQht15Uns7cmkEsfNleQhsPrKLWRBjtFk7GKTApHRFi2eZ/SbXY2vTaInISfnb9VxNRzSjPH+MNXGVHA2bDB/jr+JK51riuzDj+CZwZpXNml5AKreyFWx7lRWrKqTsnZYGSlVpQoUK4RIeCi27ABtJU3UWn4gEW2i1V1qcLctmK8OzIZaTpFzMDpyVmcqAKgSTot2ay51VDVHqSYAFZKgFYKRKscxDuTrZixtRKo+VWEnFCjEmJ3lVscpOR9mHCZ7kxUCtQR8ySrISRoxPiGA8u4MoNjkyS2KTlG2dPkQUMjUS975CagZsnSTeiXsJFfK0g3QRqpJLQRpNjiueaLocTqt0cUkkzSYIzknpmng/FNdjgZmF2XCvpJbAbVYR1F0klCfj45ejph5OTpu/wAnb8G45SrCWk/IrZpulOkvMaqTR25IpMIas/xBjhRoVKnJpjukkt3okeFYg5pcdSZPc3KGZSCSS71pHmBTKQQeKpJJLRezAJbdaNChaUklTI6Rit1QgpzUlJJChSCupWSSWYULEQdEKWpJLRMRzqDikkqUASi5ySSxhgU5ckkgYeUxSSWCQKdJJE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1989" name="Picture 5"/>
          <p:cNvPicPr>
            <a:picLocks noChangeAspect="1" noChangeArrowheads="1"/>
          </p:cNvPicPr>
          <p:nvPr/>
        </p:nvPicPr>
        <p:blipFill>
          <a:blip r:embed="rId2" cstate="print"/>
          <a:srcRect/>
          <a:stretch>
            <a:fillRect/>
          </a:stretch>
        </p:blipFill>
        <p:spPr bwMode="auto">
          <a:xfrm>
            <a:off x="323528" y="3429000"/>
            <a:ext cx="1691680" cy="1234654"/>
          </a:xfrm>
          <a:prstGeom prst="rect">
            <a:avLst/>
          </a:prstGeom>
          <a:noFill/>
          <a:ln w="9525">
            <a:noFill/>
            <a:miter lim="800000"/>
            <a:headEnd/>
            <a:tailEnd/>
          </a:ln>
        </p:spPr>
      </p:pic>
      <p:pic>
        <p:nvPicPr>
          <p:cNvPr id="7" name="6 Imagen"/>
          <p:cNvPicPr>
            <a:picLocks noChangeAspect="1"/>
          </p:cNvPicPr>
          <p:nvPr/>
        </p:nvPicPr>
        <p:blipFill>
          <a:blip r:embed="rId3" cstate="print"/>
          <a:stretch>
            <a:fillRect/>
          </a:stretch>
        </p:blipFill>
        <p:spPr>
          <a:xfrm>
            <a:off x="2885259" y="151137"/>
            <a:ext cx="5666209" cy="6675629"/>
          </a:xfrm>
          <a:prstGeom prst="rect">
            <a:avLst/>
          </a:prstGeom>
        </p:spPr>
      </p:pic>
      <p:sp>
        <p:nvSpPr>
          <p:cNvPr id="4" name="3 CuadroTexto"/>
          <p:cNvSpPr txBox="1"/>
          <p:nvPr/>
        </p:nvSpPr>
        <p:spPr>
          <a:xfrm>
            <a:off x="3923928" y="164113"/>
            <a:ext cx="2886085" cy="276999"/>
          </a:xfrm>
          <a:prstGeom prst="rect">
            <a:avLst/>
          </a:prstGeom>
          <a:solidFill>
            <a:schemeClr val="bg1"/>
          </a:solidFill>
        </p:spPr>
        <p:txBody>
          <a:bodyPr wrap="square" rtlCol="0">
            <a:spAutoFit/>
          </a:bodyPr>
          <a:lstStyle/>
          <a:p>
            <a:r>
              <a:rPr lang="ca-ES" sz="1200" dirty="0" smtClean="0"/>
              <a:t>Grup: 3rD  Tutor: Sabaté Palau, J. Miquel</a:t>
            </a:r>
            <a:endParaRPr lang="ca-E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ca-ES" dirty="0" smtClean="0"/>
              <a:t/>
            </a:r>
            <a:br>
              <a:rPr lang="ca-ES" dirty="0" smtClean="0"/>
            </a:br>
            <a:r>
              <a:rPr lang="ca-ES" b="1" dirty="0" smtClean="0">
                <a:latin typeface="Arial" pitchFamily="34" charset="0"/>
                <a:cs typeface="Arial" pitchFamily="34" charset="0"/>
              </a:rPr>
              <a:t>Calendari escolar 2018-19</a:t>
            </a:r>
            <a:r>
              <a:rPr lang="ca-ES" dirty="0" smtClean="0">
                <a:latin typeface="Arial" pitchFamily="34" charset="0"/>
                <a:cs typeface="Arial" pitchFamily="34" charset="0"/>
              </a:rPr>
              <a:t/>
            </a:r>
            <a:br>
              <a:rPr lang="ca-ES" dirty="0" smtClean="0">
                <a:latin typeface="Arial" pitchFamily="34" charset="0"/>
                <a:cs typeface="Arial" pitchFamily="34" charset="0"/>
              </a:rPr>
            </a:br>
            <a:endParaRPr lang="es-ES" dirty="0">
              <a:latin typeface="Arial" pitchFamily="34" charset="0"/>
              <a:cs typeface="Arial" pitchFamily="34" charset="0"/>
            </a:endParaRPr>
          </a:p>
        </p:txBody>
      </p:sp>
      <p:sp>
        <p:nvSpPr>
          <p:cNvPr id="3" name="2 Marcador de contenido"/>
          <p:cNvSpPr>
            <a:spLocks noGrp="1"/>
          </p:cNvSpPr>
          <p:nvPr>
            <p:ph idx="1"/>
          </p:nvPr>
        </p:nvSpPr>
        <p:spPr>
          <a:xfrm>
            <a:off x="395536" y="1268761"/>
            <a:ext cx="8229600" cy="2448272"/>
          </a:xfrm>
        </p:spPr>
        <p:txBody>
          <a:bodyPr/>
          <a:lstStyle/>
          <a:p>
            <a:endParaRPr lang="ca-ES" sz="2400" dirty="0" smtClean="0">
              <a:latin typeface="Arial" pitchFamily="34" charset="0"/>
              <a:cs typeface="Arial" pitchFamily="34" charset="0"/>
            </a:endParaRPr>
          </a:p>
          <a:p>
            <a:r>
              <a:rPr lang="ca-ES" sz="2400" b="1" dirty="0" smtClean="0">
                <a:latin typeface="Arial" pitchFamily="34" charset="0"/>
                <a:cs typeface="Arial" pitchFamily="34" charset="0"/>
              </a:rPr>
              <a:t>Durada del curs</a:t>
            </a:r>
            <a:r>
              <a:rPr lang="ca-ES" sz="2400" dirty="0" smtClean="0">
                <a:latin typeface="Arial" pitchFamily="34" charset="0"/>
                <a:cs typeface="Arial" pitchFamily="34" charset="0"/>
              </a:rPr>
              <a:t>: del 12-13 de setembre de 2018 al 21 de juny de 2019</a:t>
            </a:r>
          </a:p>
          <a:p>
            <a:r>
              <a:rPr lang="ca-ES" sz="2400" b="1" dirty="0" smtClean="0">
                <a:latin typeface="Arial" pitchFamily="34" charset="0"/>
                <a:cs typeface="Arial" pitchFamily="34" charset="0"/>
              </a:rPr>
              <a:t>Activitats de recuperació</a:t>
            </a:r>
            <a:r>
              <a:rPr lang="ca-ES" sz="2400" dirty="0" smtClean="0">
                <a:latin typeface="Arial" pitchFamily="34" charset="0"/>
                <a:cs typeface="Arial" pitchFamily="34" charset="0"/>
              </a:rPr>
              <a:t>: 2 i 3 de setembre de 2019</a:t>
            </a:r>
            <a:endParaRPr lang="es-ES" dirty="0">
              <a:latin typeface="Arial" pitchFamily="34" charset="0"/>
              <a:cs typeface="Arial" pitchFamily="34" charset="0"/>
            </a:endParaRPr>
          </a:p>
        </p:txBody>
      </p:sp>
      <p:sp>
        <p:nvSpPr>
          <p:cNvPr id="40962" name="AutoShape 2" descr="Resultat d'imatges de calendari 2018-2019"/>
          <p:cNvSpPr>
            <a:spLocks noChangeAspect="1" noChangeArrowheads="1"/>
          </p:cNvSpPr>
          <p:nvPr/>
        </p:nvSpPr>
        <p:spPr bwMode="auto">
          <a:xfrm>
            <a:off x="155575" y="-1684338"/>
            <a:ext cx="7029450" cy="35147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0963" name="Picture 3"/>
          <p:cNvPicPr>
            <a:picLocks noChangeAspect="1" noChangeArrowheads="1"/>
          </p:cNvPicPr>
          <p:nvPr/>
        </p:nvPicPr>
        <p:blipFill>
          <a:blip r:embed="rId3" cstate="print"/>
          <a:srcRect/>
          <a:stretch>
            <a:fillRect/>
          </a:stretch>
        </p:blipFill>
        <p:spPr bwMode="auto">
          <a:xfrm>
            <a:off x="827584" y="3212976"/>
            <a:ext cx="6984454" cy="322823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6324600" cy="648072"/>
          </a:xfrm>
        </p:spPr>
        <p:txBody>
          <a:bodyPr>
            <a:normAutofit fontScale="90000"/>
          </a:bodyPr>
          <a:lstStyle/>
          <a:p>
            <a:pPr algn="ctr"/>
            <a:r>
              <a:rPr lang="ca-ES" b="1" dirty="0" smtClean="0">
                <a:latin typeface="Arial" pitchFamily="34" charset="0"/>
                <a:cs typeface="Arial" pitchFamily="34" charset="0"/>
              </a:rPr>
              <a:t>1a AVALUACIÓ</a:t>
            </a:r>
            <a:endParaRPr lang="es-ES" b="1" dirty="0">
              <a:latin typeface="Arial" pitchFamily="34" charset="0"/>
              <a:cs typeface="Arial" pitchFamily="34" charset="0"/>
            </a:endParaRPr>
          </a:p>
        </p:txBody>
      </p:sp>
      <p:sp>
        <p:nvSpPr>
          <p:cNvPr id="3" name="2 Marcador de contenido"/>
          <p:cNvSpPr>
            <a:spLocks noGrp="1"/>
          </p:cNvSpPr>
          <p:nvPr>
            <p:ph idx="1"/>
          </p:nvPr>
        </p:nvSpPr>
        <p:spPr>
          <a:xfrm>
            <a:off x="467544" y="1124744"/>
            <a:ext cx="6624736" cy="1584176"/>
          </a:xfrm>
        </p:spPr>
        <p:txBody>
          <a:bodyPr>
            <a:normAutofit fontScale="92500" lnSpcReduction="10000"/>
          </a:bodyPr>
          <a:lstStyle/>
          <a:p>
            <a:pPr>
              <a:buFont typeface="Wingdings" pitchFamily="2" charset="2"/>
              <a:buChar char="Ø"/>
            </a:pPr>
            <a:r>
              <a:rPr lang="ca-ES" sz="2000" b="1" dirty="0" smtClean="0">
                <a:latin typeface="Arial" pitchFamily="34" charset="0"/>
                <a:cs typeface="Arial" pitchFamily="34" charset="0"/>
              </a:rPr>
              <a:t>Durada:</a:t>
            </a:r>
            <a:r>
              <a:rPr lang="ca-ES" sz="2000" dirty="0" smtClean="0">
                <a:latin typeface="Arial" pitchFamily="34" charset="0"/>
                <a:cs typeface="Arial" pitchFamily="34" charset="0"/>
              </a:rPr>
              <a:t> del 12 de setembre al 5 de desembre (58 dies lectius)</a:t>
            </a:r>
          </a:p>
          <a:p>
            <a:pPr>
              <a:buFont typeface="Wingdings" pitchFamily="2" charset="2"/>
              <a:buChar char="Ø"/>
            </a:pPr>
            <a:r>
              <a:rPr lang="ca-ES" sz="2000" b="1" dirty="0" smtClean="0">
                <a:latin typeface="Arial" pitchFamily="34" charset="0"/>
                <a:cs typeface="Arial" pitchFamily="34" charset="0"/>
              </a:rPr>
              <a:t>Sessions avaluació inicial:</a:t>
            </a:r>
            <a:r>
              <a:rPr lang="ca-ES" sz="2000" dirty="0" smtClean="0">
                <a:latin typeface="Arial" pitchFamily="34" charset="0"/>
                <a:cs typeface="Arial" pitchFamily="34" charset="0"/>
              </a:rPr>
              <a:t> </a:t>
            </a:r>
            <a:r>
              <a:rPr lang="ca-ES" sz="1800" dirty="0" smtClean="0">
                <a:latin typeface="Arial" pitchFamily="34" charset="0"/>
                <a:cs typeface="Arial" pitchFamily="34" charset="0"/>
              </a:rPr>
              <a:t>del 22 al 25 d’octubre</a:t>
            </a:r>
            <a:endParaRPr lang="ca-ES" sz="2000" dirty="0" smtClean="0">
              <a:latin typeface="Arial" pitchFamily="34" charset="0"/>
              <a:cs typeface="Arial" pitchFamily="34" charset="0"/>
            </a:endParaRPr>
          </a:p>
          <a:p>
            <a:pPr>
              <a:buFont typeface="Wingdings" pitchFamily="2" charset="2"/>
              <a:buChar char="Ø"/>
            </a:pPr>
            <a:r>
              <a:rPr lang="ca-ES" sz="2000" b="1" dirty="0" smtClean="0">
                <a:latin typeface="Arial" pitchFamily="34" charset="0"/>
                <a:cs typeface="Arial" pitchFamily="34" charset="0"/>
              </a:rPr>
              <a:t>Sessions d’avaluació: </a:t>
            </a:r>
            <a:r>
              <a:rPr lang="ca-ES" sz="2000" dirty="0" smtClean="0">
                <a:latin typeface="Arial" pitchFamily="34" charset="0"/>
                <a:cs typeface="Arial" pitchFamily="34" charset="0"/>
              </a:rPr>
              <a:t>10, 11, 12, 13  i 17 de desembre</a:t>
            </a:r>
          </a:p>
          <a:p>
            <a:pPr>
              <a:buFont typeface="Wingdings" pitchFamily="2" charset="2"/>
              <a:buChar char="Ø"/>
            </a:pPr>
            <a:r>
              <a:rPr lang="ca-ES" sz="2000" b="1" dirty="0" smtClean="0">
                <a:latin typeface="Arial" pitchFamily="34" charset="0"/>
                <a:cs typeface="Arial" pitchFamily="34" charset="0"/>
              </a:rPr>
              <a:t>Entrega de qualificacions: </a:t>
            </a:r>
            <a:r>
              <a:rPr lang="ca-ES" sz="2000" dirty="0" smtClean="0">
                <a:latin typeface="Arial" pitchFamily="34" charset="0"/>
                <a:cs typeface="Arial" pitchFamily="34" charset="0"/>
              </a:rPr>
              <a:t>20 i 21 de desembre</a:t>
            </a:r>
          </a:p>
          <a:p>
            <a:pPr lvl="1">
              <a:buNone/>
            </a:pPr>
            <a:endParaRPr lang="ca-ES" dirty="0" smtClean="0">
              <a:solidFill>
                <a:schemeClr val="tx1"/>
              </a:solidFill>
            </a:endParaRPr>
          </a:p>
          <a:p>
            <a:pPr lvl="1">
              <a:buFont typeface="Wingdings" pitchFamily="2" charset="2"/>
              <a:buChar char="Ø"/>
            </a:pPr>
            <a:endParaRPr lang="ca-ES" dirty="0" smtClean="0"/>
          </a:p>
          <a:p>
            <a:pPr lvl="1">
              <a:buFont typeface="Wingdings" pitchFamily="2" charset="2"/>
              <a:buChar char="Ø"/>
            </a:pPr>
            <a:endParaRPr lang="es-ES" dirty="0"/>
          </a:p>
        </p:txBody>
      </p:sp>
      <p:sp>
        <p:nvSpPr>
          <p:cNvPr id="5" name="2 Marcador de contenido"/>
          <p:cNvSpPr txBox="1">
            <a:spLocks/>
          </p:cNvSpPr>
          <p:nvPr/>
        </p:nvSpPr>
        <p:spPr>
          <a:xfrm>
            <a:off x="611560" y="2708920"/>
            <a:ext cx="4896543" cy="36004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ca-E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ca-ES" sz="2200" b="1" i="0" u="none" strike="noStrike" kern="1200" cap="none" spc="0" normalizeH="0" baseline="0" noProof="0" dirty="0" smtClean="0">
                <a:ln>
                  <a:noFill/>
                </a:ln>
                <a:solidFill>
                  <a:schemeClr val="tx1"/>
                </a:solidFill>
                <a:effectLst/>
                <a:uLnTx/>
                <a:uFillTx/>
                <a:latin typeface="+mn-lt"/>
                <a:ea typeface="+mn-ea"/>
                <a:cs typeface="+mn-cs"/>
              </a:rPr>
              <a:t>Reunions de pares.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a-ES" sz="2200" b="0" i="0" u="none" strike="noStrike" kern="1200" cap="none" spc="0" normalizeH="0" baseline="0" noProof="0" dirty="0" smtClean="0">
                <a:ln>
                  <a:noFill/>
                </a:ln>
                <a:solidFill>
                  <a:schemeClr val="tx1"/>
                </a:solidFill>
                <a:effectLst/>
                <a:uLnTx/>
                <a:uFillTx/>
                <a:latin typeface="+mn-lt"/>
                <a:ea typeface="+mn-ea"/>
                <a:cs typeface="+mn-cs"/>
              </a:rPr>
              <a:t>5 de novembre: 3r d’ESO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a-E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ca-ES" sz="2200" b="1" i="0" u="none" strike="noStrike" kern="1200" cap="none" spc="0" normalizeH="0" baseline="0" noProof="0" dirty="0" smtClean="0">
                <a:ln>
                  <a:noFill/>
                </a:ln>
                <a:solidFill>
                  <a:schemeClr val="tx1"/>
                </a:solidFill>
                <a:effectLst/>
                <a:uLnTx/>
                <a:uFillTx/>
                <a:latin typeface="+mn-lt"/>
                <a:ea typeface="+mn-ea"/>
                <a:cs typeface="+mn-cs"/>
              </a:rPr>
              <a:t>Dies festius: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a-ES" sz="2200" b="0" i="1" u="none" strike="noStrike" kern="1200" cap="none" spc="0" normalizeH="0" baseline="0" noProof="0" dirty="0" smtClean="0">
                <a:ln>
                  <a:noFill/>
                </a:ln>
                <a:solidFill>
                  <a:schemeClr val="tx1"/>
                </a:solidFill>
                <a:effectLst/>
                <a:uLnTx/>
                <a:uFillTx/>
                <a:latin typeface="+mn-lt"/>
                <a:ea typeface="+mn-ea"/>
                <a:cs typeface="+mn-cs"/>
              </a:rPr>
              <a:t>12 d'octubre (</a:t>
            </a:r>
            <a:r>
              <a:rPr kumimoji="0" lang="ca-ES" sz="2200" b="0" i="1" u="none" strike="noStrike" kern="1200" cap="none" spc="0" normalizeH="0" baseline="0" noProof="0" dirty="0" err="1" smtClean="0">
                <a:ln>
                  <a:noFill/>
                </a:ln>
                <a:solidFill>
                  <a:schemeClr val="tx1"/>
                </a:solidFill>
                <a:effectLst/>
                <a:uLnTx/>
                <a:uFillTx/>
                <a:latin typeface="+mn-lt"/>
                <a:ea typeface="+mn-ea"/>
                <a:cs typeface="+mn-cs"/>
              </a:rPr>
              <a:t>dv</a:t>
            </a:r>
            <a:r>
              <a:rPr kumimoji="0" lang="ca-ES" sz="2200" b="0" i="1" u="none" strike="noStrike" kern="1200" cap="none" spc="0" normalizeH="0" baseline="0" noProof="0" dirty="0" smtClean="0">
                <a:ln>
                  <a:noFill/>
                </a:ln>
                <a:solidFill>
                  <a:schemeClr val="tx1"/>
                </a:solidFill>
                <a:effectLst/>
                <a:uLnTx/>
                <a:uFillTx/>
                <a:latin typeface="+mn-lt"/>
                <a:ea typeface="+mn-ea"/>
                <a:cs typeface="+mn-cs"/>
              </a:rPr>
              <a:t>), Festa del Pilar</a:t>
            </a:r>
            <a:endParaRPr kumimoji="0" lang="es-E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a-ES" sz="2200" b="0" i="1" u="none" strike="noStrike" kern="1200" cap="none" spc="0" normalizeH="0" baseline="0" noProof="0" dirty="0" smtClean="0">
                <a:ln>
                  <a:noFill/>
                </a:ln>
                <a:solidFill>
                  <a:schemeClr val="tx1"/>
                </a:solidFill>
                <a:effectLst/>
                <a:uLnTx/>
                <a:uFillTx/>
                <a:latin typeface="+mn-lt"/>
                <a:ea typeface="+mn-ea"/>
                <a:cs typeface="+mn-cs"/>
              </a:rPr>
              <a:t>1 de novembre (</a:t>
            </a:r>
            <a:r>
              <a:rPr kumimoji="0" lang="ca-ES" sz="2200" b="0" i="1" u="none" strike="noStrike" kern="1200" cap="none" spc="0" normalizeH="0" baseline="0" noProof="0" dirty="0" err="1" smtClean="0">
                <a:ln>
                  <a:noFill/>
                </a:ln>
                <a:solidFill>
                  <a:schemeClr val="tx1"/>
                </a:solidFill>
                <a:effectLst/>
                <a:uLnTx/>
                <a:uFillTx/>
                <a:latin typeface="+mn-lt"/>
                <a:ea typeface="+mn-ea"/>
                <a:cs typeface="+mn-cs"/>
              </a:rPr>
              <a:t>dj</a:t>
            </a:r>
            <a:r>
              <a:rPr kumimoji="0" lang="ca-ES" sz="2200" b="0" i="1" u="none" strike="noStrike" kern="1200" cap="none" spc="0" normalizeH="0" baseline="0" noProof="0" dirty="0" smtClean="0">
                <a:ln>
                  <a:noFill/>
                </a:ln>
                <a:solidFill>
                  <a:schemeClr val="tx1"/>
                </a:solidFill>
                <a:effectLst/>
                <a:uLnTx/>
                <a:uFillTx/>
                <a:latin typeface="+mn-lt"/>
                <a:ea typeface="+mn-ea"/>
                <a:cs typeface="+mn-cs"/>
              </a:rPr>
              <a:t>), Tots Sants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a-ES" sz="2200" b="0" i="1" u="none" strike="noStrike" kern="1200" cap="none" spc="0" normalizeH="0" baseline="0" noProof="0" dirty="0" smtClean="0">
                <a:ln>
                  <a:noFill/>
                </a:ln>
                <a:solidFill>
                  <a:schemeClr val="tx1"/>
                </a:solidFill>
                <a:effectLst/>
                <a:uLnTx/>
                <a:uFillTx/>
                <a:latin typeface="+mn-lt"/>
                <a:ea typeface="+mn-ea"/>
                <a:cs typeface="+mn-cs"/>
              </a:rPr>
              <a:t>2 de novembre (</a:t>
            </a:r>
            <a:r>
              <a:rPr kumimoji="0" lang="ca-ES" sz="2200" b="0" i="1" u="none" strike="noStrike" kern="1200" cap="none" spc="0" normalizeH="0" baseline="0" noProof="0" dirty="0" err="1" smtClean="0">
                <a:ln>
                  <a:noFill/>
                </a:ln>
                <a:solidFill>
                  <a:schemeClr val="tx1"/>
                </a:solidFill>
                <a:effectLst/>
                <a:uLnTx/>
                <a:uFillTx/>
                <a:latin typeface="+mn-lt"/>
                <a:ea typeface="+mn-ea"/>
                <a:cs typeface="+mn-cs"/>
              </a:rPr>
              <a:t>dv</a:t>
            </a:r>
            <a:r>
              <a:rPr kumimoji="0" lang="ca-ES" sz="2200" b="0" i="1" u="none" strike="noStrike" kern="1200" cap="none" spc="0" normalizeH="0" baseline="0" noProof="0" dirty="0" smtClean="0">
                <a:ln>
                  <a:noFill/>
                </a:ln>
                <a:solidFill>
                  <a:schemeClr val="tx1"/>
                </a:solidFill>
                <a:effectLst/>
                <a:uLnTx/>
                <a:uFillTx/>
                <a:latin typeface="+mn-lt"/>
                <a:ea typeface="+mn-ea"/>
                <a:cs typeface="+mn-cs"/>
              </a:rPr>
              <a:t>), dia festiu de lliure disposició</a:t>
            </a:r>
            <a:endParaRPr kumimoji="0" lang="es-E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a-ES" sz="2200" b="0" i="1" u="none" strike="noStrike" kern="1200" cap="none" spc="0" normalizeH="0" baseline="0" noProof="0" dirty="0" smtClean="0">
                <a:ln>
                  <a:noFill/>
                </a:ln>
                <a:solidFill>
                  <a:schemeClr val="tx1"/>
                </a:solidFill>
                <a:effectLst/>
                <a:uLnTx/>
                <a:uFillTx/>
                <a:latin typeface="+mn-lt"/>
                <a:ea typeface="+mn-ea"/>
                <a:cs typeface="+mn-cs"/>
              </a:rPr>
              <a:t>6 de desembre (</a:t>
            </a:r>
            <a:r>
              <a:rPr kumimoji="0" lang="ca-ES" sz="2200" b="0" i="1" u="none" strike="noStrike" kern="1200" cap="none" spc="0" normalizeH="0" baseline="0" noProof="0" dirty="0" err="1" smtClean="0">
                <a:ln>
                  <a:noFill/>
                </a:ln>
                <a:solidFill>
                  <a:schemeClr val="tx1"/>
                </a:solidFill>
                <a:effectLst/>
                <a:uLnTx/>
                <a:uFillTx/>
                <a:latin typeface="+mn-lt"/>
                <a:ea typeface="+mn-ea"/>
                <a:cs typeface="+mn-cs"/>
              </a:rPr>
              <a:t>dj</a:t>
            </a:r>
            <a:r>
              <a:rPr kumimoji="0" lang="ca-ES" sz="2200" b="0" i="1" u="none" strike="noStrike" kern="1200" cap="none" spc="0" normalizeH="0" baseline="0" noProof="0" dirty="0" smtClean="0">
                <a:ln>
                  <a:noFill/>
                </a:ln>
                <a:solidFill>
                  <a:schemeClr val="tx1"/>
                </a:solidFill>
                <a:effectLst/>
                <a:uLnTx/>
                <a:uFillTx/>
                <a:latin typeface="+mn-lt"/>
                <a:ea typeface="+mn-ea"/>
                <a:cs typeface="+mn-cs"/>
              </a:rPr>
              <a:t>), Constitució</a:t>
            </a:r>
            <a:endParaRPr kumimoji="0" lang="es-E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a-ES" sz="2200" b="0" i="1" u="none" strike="noStrike" kern="1200" cap="none" spc="0" normalizeH="0" baseline="0" noProof="0" dirty="0" smtClean="0">
                <a:ln>
                  <a:noFill/>
                </a:ln>
                <a:solidFill>
                  <a:schemeClr val="tx1"/>
                </a:solidFill>
                <a:effectLst/>
                <a:uLnTx/>
                <a:uFillTx/>
                <a:latin typeface="+mn-lt"/>
                <a:ea typeface="+mn-ea"/>
                <a:cs typeface="+mn-cs"/>
              </a:rPr>
              <a:t>7 de desembre (</a:t>
            </a:r>
            <a:r>
              <a:rPr kumimoji="0" lang="ca-ES" sz="2200" b="0" i="1" u="none" strike="noStrike" kern="1200" cap="none" spc="0" normalizeH="0" baseline="0" noProof="0" dirty="0" err="1" smtClean="0">
                <a:ln>
                  <a:noFill/>
                </a:ln>
                <a:solidFill>
                  <a:schemeClr val="tx1"/>
                </a:solidFill>
                <a:effectLst/>
                <a:uLnTx/>
                <a:uFillTx/>
                <a:latin typeface="+mn-lt"/>
                <a:ea typeface="+mn-ea"/>
                <a:cs typeface="+mn-cs"/>
              </a:rPr>
              <a:t>dv</a:t>
            </a:r>
            <a:r>
              <a:rPr kumimoji="0" lang="ca-ES" sz="2200" b="0" i="1" u="none" strike="noStrike" kern="1200" cap="none" spc="0" normalizeH="0" baseline="0" noProof="0" dirty="0" smtClean="0">
                <a:ln>
                  <a:noFill/>
                </a:ln>
                <a:solidFill>
                  <a:schemeClr val="tx1"/>
                </a:solidFill>
                <a:effectLst/>
                <a:uLnTx/>
                <a:uFillTx/>
                <a:latin typeface="+mn-lt"/>
                <a:ea typeface="+mn-ea"/>
                <a:cs typeface="+mn-cs"/>
              </a:rPr>
              <a:t>), dia festiu de lliure disposició</a:t>
            </a:r>
            <a:endParaRPr kumimoji="0" lang="es-ES"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7890" name="Picture 2" descr="https://c1.staticflickr.com/8/7274/8151132302_35b99d0e50_b.jpg"/>
          <p:cNvPicPr>
            <a:picLocks noChangeAspect="1" noChangeArrowheads="1"/>
          </p:cNvPicPr>
          <p:nvPr/>
        </p:nvPicPr>
        <p:blipFill>
          <a:blip r:embed="rId3" cstate="print"/>
          <a:srcRect/>
          <a:stretch>
            <a:fillRect/>
          </a:stretch>
        </p:blipFill>
        <p:spPr bwMode="auto">
          <a:xfrm>
            <a:off x="5220072" y="3284984"/>
            <a:ext cx="3272864" cy="2454648"/>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ca-ES" dirty="0" smtClean="0"/>
              <a:t/>
            </a:r>
            <a:br>
              <a:rPr lang="ca-ES" dirty="0" smtClean="0"/>
            </a:br>
            <a:r>
              <a:rPr lang="ca-ES" b="1" dirty="0" smtClean="0">
                <a:latin typeface="Arial" pitchFamily="34" charset="0"/>
                <a:cs typeface="Arial" pitchFamily="34" charset="0"/>
              </a:rPr>
              <a:t>2a Avaluació</a:t>
            </a:r>
            <a:r>
              <a:rPr lang="ca-ES" b="1" dirty="0" smtClean="0"/>
              <a:t/>
            </a:r>
            <a:br>
              <a:rPr lang="ca-ES" b="1" dirty="0" smtClean="0"/>
            </a:br>
            <a:endParaRPr lang="es-ES" b="1" dirty="0"/>
          </a:p>
        </p:txBody>
      </p:sp>
      <p:sp>
        <p:nvSpPr>
          <p:cNvPr id="3" name="2 Marcador de contenido"/>
          <p:cNvSpPr>
            <a:spLocks noGrp="1"/>
          </p:cNvSpPr>
          <p:nvPr>
            <p:ph idx="1"/>
          </p:nvPr>
        </p:nvSpPr>
        <p:spPr>
          <a:xfrm>
            <a:off x="899592" y="1196752"/>
            <a:ext cx="7182817" cy="4191000"/>
          </a:xfrm>
        </p:spPr>
        <p:txBody>
          <a:bodyPr>
            <a:noAutofit/>
          </a:bodyPr>
          <a:lstStyle/>
          <a:p>
            <a:pPr>
              <a:buFont typeface="Wingdings" pitchFamily="2" charset="2"/>
              <a:buChar char="Ø"/>
            </a:pPr>
            <a:r>
              <a:rPr lang="ca-ES" sz="2400" b="1" dirty="0" smtClean="0">
                <a:latin typeface="Arial" pitchFamily="34" charset="0"/>
                <a:cs typeface="Arial" pitchFamily="34" charset="0"/>
              </a:rPr>
              <a:t>Durada: </a:t>
            </a:r>
            <a:r>
              <a:rPr lang="ca-ES" sz="2400" dirty="0" smtClean="0">
                <a:latin typeface="Arial" pitchFamily="34" charset="0"/>
                <a:cs typeface="Arial" pitchFamily="34" charset="0"/>
              </a:rPr>
              <a:t>de l'10 de desembre al 15 de març (59 dies lectius)</a:t>
            </a:r>
          </a:p>
          <a:p>
            <a:pPr>
              <a:buFont typeface="Wingdings" pitchFamily="2" charset="2"/>
              <a:buChar char="Ø"/>
            </a:pPr>
            <a:r>
              <a:rPr lang="ca-ES" sz="2400" b="1" dirty="0" smtClean="0">
                <a:latin typeface="Arial" pitchFamily="34" charset="0"/>
                <a:cs typeface="Arial" pitchFamily="34" charset="0"/>
              </a:rPr>
              <a:t>Avaluació externa: </a:t>
            </a:r>
            <a:r>
              <a:rPr lang="ca-ES" dirty="0" smtClean="0">
                <a:latin typeface="Arial" pitchFamily="34" charset="0"/>
                <a:cs typeface="Arial" pitchFamily="34" charset="0"/>
              </a:rPr>
              <a:t>12</a:t>
            </a:r>
            <a:r>
              <a:rPr lang="ca-ES" sz="2400" dirty="0" smtClean="0">
                <a:latin typeface="Arial" pitchFamily="34" charset="0"/>
                <a:cs typeface="Arial" pitchFamily="34" charset="0"/>
              </a:rPr>
              <a:t> i 13 de febrer 2019: Prova competències 4t ESO</a:t>
            </a:r>
            <a:endParaRPr lang="es-ES" sz="2400" dirty="0" smtClean="0">
              <a:latin typeface="Arial" pitchFamily="34" charset="0"/>
              <a:cs typeface="Arial" pitchFamily="34" charset="0"/>
            </a:endParaRPr>
          </a:p>
          <a:p>
            <a:pPr>
              <a:buFont typeface="Wingdings" pitchFamily="2" charset="2"/>
              <a:buChar char="Ø"/>
            </a:pPr>
            <a:r>
              <a:rPr lang="ca-ES" sz="2400" b="1" dirty="0" smtClean="0">
                <a:latin typeface="Arial" pitchFamily="34" charset="0"/>
                <a:cs typeface="Arial" pitchFamily="34" charset="0"/>
              </a:rPr>
              <a:t>Sessions d’avaluació: </a:t>
            </a:r>
            <a:r>
              <a:rPr lang="ca-ES" dirty="0" smtClean="0">
                <a:latin typeface="Arial" pitchFamily="34" charset="0"/>
                <a:cs typeface="Arial" pitchFamily="34" charset="0"/>
              </a:rPr>
              <a:t>20</a:t>
            </a:r>
            <a:r>
              <a:rPr lang="ca-ES" sz="2400" dirty="0" smtClean="0">
                <a:latin typeface="Arial" pitchFamily="34" charset="0"/>
                <a:cs typeface="Arial" pitchFamily="34" charset="0"/>
              </a:rPr>
              <a:t>, 21, 25, 26 i 27 de març</a:t>
            </a:r>
          </a:p>
          <a:p>
            <a:pPr>
              <a:buFont typeface="Wingdings" pitchFamily="2" charset="2"/>
              <a:buChar char="Ø"/>
            </a:pPr>
            <a:r>
              <a:rPr lang="ca-ES" sz="2400" b="1" dirty="0" smtClean="0">
                <a:latin typeface="Arial" pitchFamily="34" charset="0"/>
                <a:cs typeface="Arial" pitchFamily="34" charset="0"/>
              </a:rPr>
              <a:t>Entrega de qualificacions: </a:t>
            </a:r>
            <a:r>
              <a:rPr lang="ca-ES" sz="2400" dirty="0" smtClean="0">
                <a:latin typeface="Arial" pitchFamily="34" charset="0"/>
                <a:cs typeface="Arial" pitchFamily="34" charset="0"/>
              </a:rPr>
              <a:t>màxim 29 de març</a:t>
            </a:r>
          </a:p>
          <a:p>
            <a:pPr>
              <a:buFont typeface="Wingdings" pitchFamily="2" charset="2"/>
              <a:buChar char="Ø"/>
            </a:pPr>
            <a:r>
              <a:rPr lang="ca-ES" sz="2400" b="1" dirty="0" smtClean="0">
                <a:latin typeface="Arial" pitchFamily="34" charset="0"/>
                <a:cs typeface="Arial" pitchFamily="34" charset="0"/>
              </a:rPr>
              <a:t>Dies festius:</a:t>
            </a:r>
          </a:p>
          <a:p>
            <a:pPr lvl="1"/>
            <a:r>
              <a:rPr lang="ca-ES" sz="2400" i="1" dirty="0" smtClean="0">
                <a:latin typeface="Arial" pitchFamily="34" charset="0"/>
                <a:cs typeface="Arial" pitchFamily="34" charset="0"/>
              </a:rPr>
              <a:t>del 22 de desembre (ds) al 7 de gener (dl), Vacances Nadal</a:t>
            </a:r>
            <a:endParaRPr lang="ca-ES" sz="2400" dirty="0" smtClean="0">
              <a:latin typeface="Arial" pitchFamily="34" charset="0"/>
              <a:cs typeface="Arial" pitchFamily="34" charset="0"/>
            </a:endParaRPr>
          </a:p>
        </p:txBody>
      </p:sp>
      <p:pic>
        <p:nvPicPr>
          <p:cNvPr id="35841" name="Picture 1"/>
          <p:cNvPicPr>
            <a:picLocks noChangeAspect="1" noChangeArrowheads="1"/>
          </p:cNvPicPr>
          <p:nvPr/>
        </p:nvPicPr>
        <p:blipFill>
          <a:blip r:embed="rId3" cstate="print"/>
          <a:srcRect/>
          <a:stretch>
            <a:fillRect/>
          </a:stretch>
        </p:blipFill>
        <p:spPr bwMode="auto">
          <a:xfrm>
            <a:off x="4716016" y="5253179"/>
            <a:ext cx="3600400" cy="14055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643192" cy="1066130"/>
          </a:xfrm>
        </p:spPr>
        <p:txBody>
          <a:bodyPr/>
          <a:lstStyle/>
          <a:p>
            <a:pPr algn="ctr"/>
            <a:r>
              <a:rPr lang="ca-ES" b="1" dirty="0" smtClean="0">
                <a:latin typeface="Arial" pitchFamily="34" charset="0"/>
                <a:cs typeface="Arial" pitchFamily="34" charset="0"/>
              </a:rPr>
              <a:t>3a Avaluació</a:t>
            </a:r>
            <a:endParaRPr lang="es-ES" b="1" dirty="0">
              <a:latin typeface="Arial" pitchFamily="34" charset="0"/>
              <a:cs typeface="Arial" pitchFamily="34" charset="0"/>
            </a:endParaRPr>
          </a:p>
        </p:txBody>
      </p:sp>
      <p:sp>
        <p:nvSpPr>
          <p:cNvPr id="3" name="2 Marcador de contenido"/>
          <p:cNvSpPr>
            <a:spLocks noGrp="1"/>
          </p:cNvSpPr>
          <p:nvPr>
            <p:ph idx="1"/>
          </p:nvPr>
        </p:nvSpPr>
        <p:spPr>
          <a:xfrm>
            <a:off x="683568" y="1052736"/>
            <a:ext cx="7470849" cy="4191000"/>
          </a:xfrm>
        </p:spPr>
        <p:txBody>
          <a:bodyPr>
            <a:normAutofit fontScale="85000" lnSpcReduction="20000"/>
          </a:bodyPr>
          <a:lstStyle/>
          <a:p>
            <a:pPr>
              <a:buFont typeface="Wingdings" pitchFamily="2" charset="2"/>
              <a:buChar char="Ø"/>
            </a:pPr>
            <a:r>
              <a:rPr lang="ca-ES" b="1" dirty="0" smtClean="0">
                <a:latin typeface="Arial" pitchFamily="34" charset="0"/>
                <a:cs typeface="Arial" pitchFamily="34" charset="0"/>
              </a:rPr>
              <a:t>Durada: </a:t>
            </a:r>
            <a:r>
              <a:rPr lang="ca-ES" dirty="0" smtClean="0">
                <a:latin typeface="Arial" pitchFamily="34" charset="0"/>
                <a:cs typeface="Arial" pitchFamily="34" charset="0"/>
              </a:rPr>
              <a:t>del dilluns 18 de març al divendres 21 de juny (59 dies lectius)</a:t>
            </a:r>
          </a:p>
          <a:p>
            <a:pPr>
              <a:buFont typeface="Wingdings" pitchFamily="2" charset="2"/>
              <a:buChar char="Ø"/>
            </a:pPr>
            <a:r>
              <a:rPr lang="ca-ES" sz="2800" b="1" dirty="0" smtClean="0">
                <a:latin typeface="Arial" pitchFamily="34" charset="0"/>
                <a:cs typeface="Arial" pitchFamily="34" charset="0"/>
              </a:rPr>
              <a:t>Sessions d’avaluació: </a:t>
            </a:r>
            <a:r>
              <a:rPr lang="ca-ES" sz="2800" dirty="0" smtClean="0">
                <a:latin typeface="Arial" pitchFamily="34" charset="0"/>
                <a:cs typeface="Arial" pitchFamily="34" charset="0"/>
              </a:rPr>
              <a:t>18, 19 i 25 de juny</a:t>
            </a:r>
          </a:p>
          <a:p>
            <a:pPr>
              <a:buFont typeface="Wingdings" pitchFamily="2" charset="2"/>
              <a:buChar char="Ø"/>
            </a:pPr>
            <a:r>
              <a:rPr lang="ca-ES" sz="2800" b="1" dirty="0" smtClean="0">
                <a:latin typeface="Arial" pitchFamily="34" charset="0"/>
                <a:cs typeface="Arial" pitchFamily="34" charset="0"/>
              </a:rPr>
              <a:t>Entrega de qualificacions:</a:t>
            </a:r>
            <a:r>
              <a:rPr lang="ca-ES" sz="2800" dirty="0" smtClean="0">
                <a:latin typeface="Arial" pitchFamily="34" charset="0"/>
                <a:cs typeface="Arial" pitchFamily="34" charset="0"/>
              </a:rPr>
              <a:t> 20, 21 i 24 de juny</a:t>
            </a:r>
            <a:endParaRPr lang="ca-ES" dirty="0" smtClean="0">
              <a:latin typeface="Arial" pitchFamily="34" charset="0"/>
              <a:cs typeface="Arial" pitchFamily="34" charset="0"/>
            </a:endParaRPr>
          </a:p>
          <a:p>
            <a:pPr>
              <a:buFont typeface="Wingdings" pitchFamily="2" charset="2"/>
              <a:buChar char="Ø"/>
            </a:pPr>
            <a:r>
              <a:rPr lang="ca-ES" b="1" dirty="0" smtClean="0">
                <a:latin typeface="Arial" pitchFamily="34" charset="0"/>
                <a:cs typeface="Arial" pitchFamily="34" charset="0"/>
              </a:rPr>
              <a:t>Dies festius: </a:t>
            </a:r>
          </a:p>
          <a:p>
            <a:pPr lvl="1"/>
            <a:r>
              <a:rPr lang="ca-ES" sz="2400" i="1" dirty="0" smtClean="0">
                <a:latin typeface="Arial" pitchFamily="34" charset="0"/>
                <a:cs typeface="Arial" pitchFamily="34" charset="0"/>
              </a:rPr>
              <a:t>18 de març (</a:t>
            </a:r>
            <a:r>
              <a:rPr lang="ca-ES" sz="2400" i="1" dirty="0" err="1" smtClean="0">
                <a:latin typeface="Arial" pitchFamily="34" charset="0"/>
                <a:cs typeface="Arial" pitchFamily="34" charset="0"/>
              </a:rPr>
              <a:t>dll</a:t>
            </a:r>
            <a:r>
              <a:rPr lang="ca-ES" sz="2400" i="1" dirty="0" smtClean="0">
                <a:latin typeface="Arial" pitchFamily="34" charset="0"/>
                <a:cs typeface="Arial" pitchFamily="34" charset="0"/>
              </a:rPr>
              <a:t>), dia festiu de lliure disposició</a:t>
            </a:r>
          </a:p>
          <a:p>
            <a:pPr lvl="1"/>
            <a:r>
              <a:rPr lang="ca-ES" sz="2400" i="1" dirty="0" smtClean="0">
                <a:latin typeface="Arial" pitchFamily="34" charset="0"/>
                <a:cs typeface="Arial" pitchFamily="34" charset="0"/>
              </a:rPr>
              <a:t>19 de març (dm), festa local (St. Josep)</a:t>
            </a:r>
            <a:endParaRPr lang="es-ES" sz="2800" dirty="0" smtClean="0">
              <a:latin typeface="Arial" pitchFamily="34" charset="0"/>
              <a:cs typeface="Arial" pitchFamily="34" charset="0"/>
            </a:endParaRPr>
          </a:p>
          <a:p>
            <a:pPr lvl="1"/>
            <a:r>
              <a:rPr lang="ca-ES" sz="2400" i="1" dirty="0" smtClean="0">
                <a:latin typeface="Arial" pitchFamily="34" charset="0"/>
                <a:cs typeface="Arial" pitchFamily="34" charset="0"/>
              </a:rPr>
              <a:t>del 13 d’abril al 22 d'abril, vacances de Setmana Santa</a:t>
            </a:r>
            <a:endParaRPr lang="es-ES" sz="2800" dirty="0" smtClean="0">
              <a:latin typeface="Arial" pitchFamily="34" charset="0"/>
              <a:cs typeface="Arial" pitchFamily="34" charset="0"/>
            </a:endParaRPr>
          </a:p>
          <a:p>
            <a:pPr lvl="1"/>
            <a:r>
              <a:rPr lang="ca-ES" sz="2400" i="1" dirty="0" smtClean="0">
                <a:latin typeface="Arial" pitchFamily="34" charset="0"/>
                <a:cs typeface="Arial" pitchFamily="34" charset="0"/>
              </a:rPr>
              <a:t>1 de maig (dc), Festa del treball</a:t>
            </a:r>
            <a:endParaRPr lang="es-ES" sz="2800" dirty="0" smtClean="0">
              <a:latin typeface="Arial" pitchFamily="34" charset="0"/>
              <a:cs typeface="Arial" pitchFamily="34" charset="0"/>
            </a:endParaRPr>
          </a:p>
          <a:p>
            <a:pPr lvl="1"/>
            <a:r>
              <a:rPr lang="ca-ES" sz="2400" i="1" dirty="0" smtClean="0">
                <a:latin typeface="Arial" pitchFamily="34" charset="0"/>
                <a:cs typeface="Arial" pitchFamily="34" charset="0"/>
              </a:rPr>
              <a:t>17 de maig (dv), festa local</a:t>
            </a:r>
            <a:endParaRPr lang="es-ES" sz="2800" dirty="0" smtClean="0">
              <a:latin typeface="Arial" pitchFamily="34" charset="0"/>
              <a:cs typeface="Arial" pitchFamily="34" charset="0"/>
            </a:endParaRPr>
          </a:p>
          <a:p>
            <a:pPr>
              <a:buFont typeface="Wingdings" pitchFamily="2" charset="2"/>
              <a:buChar char="Ø"/>
            </a:pPr>
            <a:r>
              <a:rPr lang="ca-ES" b="1" dirty="0" smtClean="0">
                <a:latin typeface="Arial" pitchFamily="34" charset="0"/>
                <a:cs typeface="Arial" pitchFamily="34" charset="0"/>
              </a:rPr>
              <a:t>Sortida fi de curs. </a:t>
            </a:r>
            <a:r>
              <a:rPr lang="ca-ES" dirty="0" err="1">
                <a:latin typeface="Arial" pitchFamily="34" charset="0"/>
                <a:cs typeface="Arial" pitchFamily="34" charset="0"/>
              </a:rPr>
              <a:t>PortAventura+Esports</a:t>
            </a:r>
            <a:r>
              <a:rPr lang="ca-ES" dirty="0">
                <a:latin typeface="Arial" pitchFamily="34" charset="0"/>
                <a:cs typeface="Arial" pitchFamily="34" charset="0"/>
              </a:rPr>
              <a:t> de platja Tamarit </a:t>
            </a:r>
            <a:r>
              <a:rPr lang="ca-ES" b="1" dirty="0" smtClean="0">
                <a:latin typeface="Arial" pitchFamily="34" charset="0"/>
                <a:cs typeface="Arial" pitchFamily="34" charset="0"/>
              </a:rPr>
              <a:t> : </a:t>
            </a:r>
            <a:r>
              <a:rPr lang="ca-ES" dirty="0" smtClean="0">
                <a:latin typeface="Arial" pitchFamily="34" charset="0"/>
                <a:cs typeface="Arial" pitchFamily="34" charset="0"/>
              </a:rPr>
              <a:t>19 i 20 de juny de 2019</a:t>
            </a:r>
            <a:endParaRPr lang="es-ES" dirty="0">
              <a:latin typeface="Arial" pitchFamily="34" charset="0"/>
              <a:cs typeface="Arial" pitchFamily="34" charset="0"/>
            </a:endParaRPr>
          </a:p>
        </p:txBody>
      </p:sp>
      <p:pic>
        <p:nvPicPr>
          <p:cNvPr id="33793" name="Picture 1"/>
          <p:cNvPicPr>
            <a:picLocks noChangeAspect="1" noChangeArrowheads="1"/>
          </p:cNvPicPr>
          <p:nvPr/>
        </p:nvPicPr>
        <p:blipFill>
          <a:blip r:embed="rId3" cstate="print"/>
          <a:srcRect/>
          <a:stretch>
            <a:fillRect/>
          </a:stretch>
        </p:blipFill>
        <p:spPr bwMode="auto">
          <a:xfrm>
            <a:off x="0" y="5238750"/>
            <a:ext cx="9144000" cy="16192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196752"/>
            <a:ext cx="7398841" cy="3528392"/>
          </a:xfrm>
        </p:spPr>
        <p:txBody>
          <a:bodyPr>
            <a:normAutofit/>
          </a:bodyPr>
          <a:lstStyle/>
          <a:p>
            <a:pPr marL="457200" indent="-457200">
              <a:buNone/>
            </a:pPr>
            <a:r>
              <a:rPr lang="ca-ES" b="1" dirty="0" smtClean="0"/>
              <a:t>	</a:t>
            </a:r>
          </a:p>
          <a:p>
            <a:pPr marL="457200" indent="-457200">
              <a:buNone/>
            </a:pPr>
            <a:r>
              <a:rPr lang="ca-ES" sz="2400" b="1" dirty="0" smtClean="0">
                <a:latin typeface="Arial" pitchFamily="34" charset="0"/>
                <a:cs typeface="Arial" pitchFamily="34" charset="0"/>
              </a:rPr>
              <a:t>3r d’ESO</a:t>
            </a:r>
            <a:endParaRPr lang="ca-ES" sz="2400" dirty="0" smtClean="0">
              <a:latin typeface="Arial" pitchFamily="34" charset="0"/>
              <a:cs typeface="Arial" pitchFamily="34" charset="0"/>
            </a:endParaRPr>
          </a:p>
          <a:p>
            <a:pPr marL="857250" lvl="1" indent="-457200"/>
            <a:r>
              <a:rPr lang="ca-ES" sz="2400" b="1" dirty="0" smtClean="0">
                <a:latin typeface="Arial" pitchFamily="34" charset="0"/>
                <a:cs typeface="Arial" pitchFamily="34" charset="0"/>
              </a:rPr>
              <a:t>Sessions d’avaluació: </a:t>
            </a:r>
            <a:r>
              <a:rPr lang="ca-ES" sz="2400" dirty="0" smtClean="0">
                <a:latin typeface="Arial" pitchFamily="34" charset="0"/>
                <a:cs typeface="Arial" pitchFamily="34" charset="0"/>
              </a:rPr>
              <a:t>del 20 al 25 de juny</a:t>
            </a:r>
          </a:p>
          <a:p>
            <a:pPr marL="857250" lvl="1" indent="-457200"/>
            <a:r>
              <a:rPr lang="ca-ES" sz="2400" b="1" dirty="0" smtClean="0">
                <a:latin typeface="Arial" pitchFamily="34" charset="0"/>
                <a:cs typeface="Arial" pitchFamily="34" charset="0"/>
              </a:rPr>
              <a:t>Entrega de notes 3r: </a:t>
            </a:r>
            <a:r>
              <a:rPr lang="ca-ES" sz="2400" dirty="0" smtClean="0">
                <a:latin typeface="Arial" pitchFamily="34" charset="0"/>
                <a:cs typeface="Arial" pitchFamily="34" charset="0"/>
              </a:rPr>
              <a:t>25 i 26 de juny</a:t>
            </a:r>
          </a:p>
          <a:p>
            <a:pPr marL="857250" lvl="1" indent="-457200"/>
            <a:r>
              <a:rPr lang="ca-ES" sz="2400" b="1" dirty="0" smtClean="0">
                <a:latin typeface="Arial" pitchFamily="34" charset="0"/>
                <a:cs typeface="Arial" pitchFamily="34" charset="0"/>
              </a:rPr>
              <a:t>Termini reclamacions de qualificacions: </a:t>
            </a:r>
            <a:r>
              <a:rPr lang="ca-ES" sz="2400" dirty="0" smtClean="0">
                <a:latin typeface="Arial" pitchFamily="34" charset="0"/>
                <a:cs typeface="Arial" pitchFamily="34" charset="0"/>
              </a:rPr>
              <a:t>27 de juny fins les 14h.</a:t>
            </a:r>
          </a:p>
        </p:txBody>
      </p:sp>
      <p:sp>
        <p:nvSpPr>
          <p:cNvPr id="5" name="1 Título"/>
          <p:cNvSpPr txBox="1">
            <a:spLocks/>
          </p:cNvSpPr>
          <p:nvPr/>
        </p:nvSpPr>
        <p:spPr>
          <a:xfrm>
            <a:off x="899592" y="332656"/>
            <a:ext cx="7128792" cy="1549152"/>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a-ES" sz="4000" b="1" i="0" u="none" strike="noStrike" kern="1200" cap="none" spc="0" normalizeH="0" baseline="0" noProof="0" dirty="0" smtClean="0">
                <a:ln w="3175" cmpd="sng">
                  <a:noFill/>
                </a:ln>
                <a:solidFill>
                  <a:schemeClr val="tx1"/>
                </a:solidFill>
                <a:effectLst/>
                <a:uLnTx/>
                <a:uFillTx/>
                <a:latin typeface="Arial" pitchFamily="34" charset="0"/>
                <a:ea typeface="+mj-ea"/>
                <a:cs typeface="Arial" pitchFamily="34" charset="0"/>
              </a:rPr>
              <a:t>AVALUACIÓ i FINAL DE CURS</a:t>
            </a:r>
            <a:endParaRPr kumimoji="0" lang="es-ES" sz="4000" b="1" i="0" u="none" strike="noStrike" kern="1200" cap="none" spc="0" normalizeH="0" baseline="0" noProof="0" dirty="0">
              <a:ln w="3175" cmpd="sng">
                <a:noFill/>
              </a:ln>
              <a:solidFill>
                <a:schemeClr val="tx1"/>
              </a:solidFill>
              <a:effectLst/>
              <a:uLnTx/>
              <a:uFillTx/>
              <a:latin typeface="Arial" pitchFamily="34" charset="0"/>
              <a:ea typeface="+mj-ea"/>
              <a:cs typeface="Arial" pitchFamily="34" charset="0"/>
            </a:endParaRPr>
          </a:p>
        </p:txBody>
      </p:sp>
      <p:pic>
        <p:nvPicPr>
          <p:cNvPr id="31745" name="Picture 1"/>
          <p:cNvPicPr>
            <a:picLocks noChangeAspect="1" noChangeArrowheads="1"/>
          </p:cNvPicPr>
          <p:nvPr/>
        </p:nvPicPr>
        <p:blipFill>
          <a:blip r:embed="rId3" cstate="print"/>
          <a:srcRect/>
          <a:stretch>
            <a:fillRect/>
          </a:stretch>
        </p:blipFill>
        <p:spPr bwMode="auto">
          <a:xfrm>
            <a:off x="2843808" y="4149080"/>
            <a:ext cx="3923928" cy="233591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932040" y="363915"/>
            <a:ext cx="3728906" cy="6494085"/>
          </a:xfrm>
          <a:prstGeom prst="rect">
            <a:avLst/>
          </a:prstGeom>
          <a:noFill/>
        </p:spPr>
        <p:txBody>
          <a:bodyPr wrap="none" rtlCol="0">
            <a:spAutoFit/>
          </a:bodyPr>
          <a:lstStyle/>
          <a:p>
            <a:pPr marL="342900" indent="-342900"/>
            <a:r>
              <a:rPr lang="ca-ES" sz="2000" b="1" u="sng" dirty="0" smtClean="0">
                <a:latin typeface="Arial" pitchFamily="34" charset="0"/>
                <a:cs typeface="Arial" pitchFamily="34" charset="0"/>
              </a:rPr>
              <a:t>Alguns aspectes generals</a:t>
            </a:r>
          </a:p>
          <a:p>
            <a:pPr marL="342900" indent="-342900">
              <a:buAutoNum type="arabicPeriod"/>
            </a:pPr>
            <a:r>
              <a:rPr lang="ca-ES" sz="2000" dirty="0" smtClean="0">
                <a:latin typeface="Arial" pitchFamily="34" charset="0"/>
                <a:cs typeface="Arial" pitchFamily="34" charset="0"/>
              </a:rPr>
              <a:t>Una edat de canvis.</a:t>
            </a:r>
          </a:p>
          <a:p>
            <a:pPr marL="342900" indent="-342900">
              <a:buAutoNum type="arabicPeriod"/>
            </a:pPr>
            <a:r>
              <a:rPr lang="ca-ES" sz="2000" dirty="0" smtClean="0">
                <a:latin typeface="Arial" pitchFamily="34" charset="0"/>
                <a:cs typeface="Arial" pitchFamily="34" charset="0"/>
              </a:rPr>
              <a:t>Fem acompanyament.</a:t>
            </a:r>
          </a:p>
          <a:p>
            <a:pPr marL="342900" indent="-342900">
              <a:buAutoNum type="arabicPeriod"/>
            </a:pPr>
            <a:r>
              <a:rPr lang="ca-ES" sz="2000" dirty="0" smtClean="0">
                <a:latin typeface="Arial" pitchFamily="34" charset="0"/>
                <a:cs typeface="Arial" pitchFamily="34" charset="0"/>
              </a:rPr>
              <a:t>Les funcions del tutor.</a:t>
            </a:r>
          </a:p>
          <a:p>
            <a:pPr marL="342900" indent="-342900"/>
            <a:endParaRPr lang="ca-ES" sz="2000" dirty="0" smtClean="0">
              <a:latin typeface="Arial" pitchFamily="34" charset="0"/>
              <a:cs typeface="Arial" pitchFamily="34" charset="0"/>
            </a:endParaRPr>
          </a:p>
          <a:p>
            <a:pPr marL="342900" indent="-342900"/>
            <a:r>
              <a:rPr lang="ca-ES" sz="2000" b="1" u="sng" dirty="0" smtClean="0">
                <a:latin typeface="Arial" pitchFamily="34" charset="0"/>
                <a:cs typeface="Arial" pitchFamily="34" charset="0"/>
              </a:rPr>
              <a:t>Qüestions acadèmiques</a:t>
            </a:r>
          </a:p>
          <a:p>
            <a:pPr marL="342900" indent="-342900">
              <a:buAutoNum type="arabicPeriod" startAt="4"/>
            </a:pPr>
            <a:r>
              <a:rPr lang="ca-ES" sz="2000" dirty="0" smtClean="0">
                <a:latin typeface="Arial" pitchFamily="34" charset="0"/>
                <a:cs typeface="Arial" pitchFamily="34" charset="0"/>
              </a:rPr>
              <a:t>Currículum de l’alumnat.</a:t>
            </a:r>
          </a:p>
          <a:p>
            <a:pPr marL="342900" indent="-342900">
              <a:buAutoNum type="arabicPeriod" startAt="4"/>
            </a:pPr>
            <a:r>
              <a:rPr lang="ca-ES" sz="2000" dirty="0" smtClean="0">
                <a:latin typeface="Arial" pitchFamily="34" charset="0"/>
                <a:cs typeface="Arial" pitchFamily="34" charset="0"/>
              </a:rPr>
              <a:t>Tractament de la diversitat.</a:t>
            </a:r>
          </a:p>
          <a:p>
            <a:pPr marL="342900" indent="-342900"/>
            <a:endParaRPr lang="ca-ES" sz="2000" dirty="0" smtClean="0">
              <a:latin typeface="Arial" pitchFamily="34" charset="0"/>
              <a:cs typeface="Arial" pitchFamily="34" charset="0"/>
            </a:endParaRPr>
          </a:p>
          <a:p>
            <a:pPr marL="342900" indent="-342900"/>
            <a:r>
              <a:rPr lang="ca-ES" sz="2000" b="1" u="sng" dirty="0" smtClean="0">
                <a:latin typeface="Arial" pitchFamily="34" charset="0"/>
                <a:cs typeface="Arial" pitchFamily="34" charset="0"/>
              </a:rPr>
              <a:t>Dades del grup</a:t>
            </a:r>
          </a:p>
          <a:p>
            <a:pPr marL="342900" indent="-342900"/>
            <a:r>
              <a:rPr lang="ca-ES" sz="2000" dirty="0" smtClean="0">
                <a:latin typeface="Arial" pitchFamily="34" charset="0"/>
                <a:cs typeface="Arial" pitchFamily="34" charset="0"/>
              </a:rPr>
              <a:t>6. Calendari escolar.</a:t>
            </a:r>
          </a:p>
          <a:p>
            <a:pPr marL="342900" indent="-342900"/>
            <a:r>
              <a:rPr lang="ca-ES" sz="2000" dirty="0" smtClean="0">
                <a:latin typeface="Arial" pitchFamily="34" charset="0"/>
                <a:cs typeface="Arial" pitchFamily="34" charset="0"/>
              </a:rPr>
              <a:t>7. Sortides i activitats.</a:t>
            </a:r>
          </a:p>
          <a:p>
            <a:pPr marL="342900" indent="-342900"/>
            <a:endParaRPr lang="ca-ES" sz="2000" dirty="0" smtClean="0">
              <a:latin typeface="Arial" pitchFamily="34" charset="0"/>
              <a:cs typeface="Arial" pitchFamily="34" charset="0"/>
            </a:endParaRPr>
          </a:p>
          <a:p>
            <a:pPr marL="342900" indent="-342900"/>
            <a:r>
              <a:rPr lang="ca-ES" sz="2000" b="1" u="sng" dirty="0" smtClean="0">
                <a:latin typeface="Arial" pitchFamily="34" charset="0"/>
                <a:cs typeface="Arial" pitchFamily="34" charset="0"/>
              </a:rPr>
              <a:t>8. Normes de funcionament </a:t>
            </a:r>
          </a:p>
          <a:p>
            <a:pPr marL="342900" indent="-342900"/>
            <a:r>
              <a:rPr lang="ca-ES" sz="2000" b="1" u="sng" dirty="0" smtClean="0">
                <a:latin typeface="Arial" pitchFamily="34" charset="0"/>
                <a:cs typeface="Arial" pitchFamily="34" charset="0"/>
              </a:rPr>
              <a:t>i convivència</a:t>
            </a:r>
          </a:p>
          <a:p>
            <a:pPr marL="342900" indent="-342900"/>
            <a:endParaRPr lang="ca-ES" sz="2000" dirty="0" smtClean="0">
              <a:latin typeface="Arial" pitchFamily="34" charset="0"/>
              <a:cs typeface="Arial" pitchFamily="34" charset="0"/>
            </a:endParaRPr>
          </a:p>
          <a:p>
            <a:pPr marL="342900" indent="-342900"/>
            <a:r>
              <a:rPr lang="ca-ES" sz="2000" b="1" u="sng" dirty="0" smtClean="0">
                <a:latin typeface="Arial" pitchFamily="34" charset="0"/>
                <a:cs typeface="Arial" pitchFamily="34" charset="0"/>
              </a:rPr>
              <a:t>9. Programa Salut i escola</a:t>
            </a:r>
          </a:p>
          <a:p>
            <a:pPr marL="342900" indent="-342900"/>
            <a:endParaRPr lang="ca-ES" sz="2000" dirty="0" smtClean="0">
              <a:latin typeface="Arial" pitchFamily="34" charset="0"/>
              <a:cs typeface="Arial" pitchFamily="34" charset="0"/>
            </a:endParaRPr>
          </a:p>
          <a:p>
            <a:pPr marL="342900" indent="-342900"/>
            <a:r>
              <a:rPr lang="ca-ES" sz="2000" b="1" u="sng" dirty="0" smtClean="0">
                <a:latin typeface="Arial" pitchFamily="34" charset="0"/>
                <a:cs typeface="Arial" pitchFamily="34" charset="0"/>
              </a:rPr>
              <a:t>10. Conclusió</a:t>
            </a:r>
          </a:p>
          <a:p>
            <a:pPr marL="342900" indent="-342900">
              <a:buAutoNum type="arabicPeriod"/>
            </a:pPr>
            <a:endParaRPr lang="es-ES" dirty="0" smtClean="0"/>
          </a:p>
          <a:p>
            <a:pPr marL="342900" indent="-342900">
              <a:buAutoNum type="arabicPeriod"/>
            </a:pPr>
            <a:endParaRPr lang="es-ES" dirty="0" smtClean="0"/>
          </a:p>
        </p:txBody>
      </p:sp>
      <p:pic>
        <p:nvPicPr>
          <p:cNvPr id="2050" name="Picture 2" descr="https://upload.wikimedia.org/wikipedia/commons/thumb/6/66/Right_Index_1_from_Cincinnati_Type_Foundry_1882.png/1024px-Right_Index_1_from_Cincinnati_Type_Foundry_1882.png"/>
          <p:cNvPicPr>
            <a:picLocks noChangeAspect="1" noChangeArrowheads="1"/>
          </p:cNvPicPr>
          <p:nvPr/>
        </p:nvPicPr>
        <p:blipFill>
          <a:blip r:embed="rId2" cstate="print"/>
          <a:srcRect/>
          <a:stretch>
            <a:fillRect/>
          </a:stretch>
        </p:blipFill>
        <p:spPr bwMode="auto">
          <a:xfrm>
            <a:off x="395536" y="2132856"/>
            <a:ext cx="4035012" cy="204903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Activitats 3r ESO 18-19.JPG"/>
          <p:cNvPicPr>
            <a:picLocks noChangeAspect="1"/>
          </p:cNvPicPr>
          <p:nvPr/>
        </p:nvPicPr>
        <p:blipFill>
          <a:blip r:embed="rId3" cstate="print"/>
          <a:stretch>
            <a:fillRect/>
          </a:stretch>
        </p:blipFill>
        <p:spPr>
          <a:xfrm>
            <a:off x="0" y="1250963"/>
            <a:ext cx="9144000" cy="435607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620688"/>
            <a:ext cx="8751114" cy="646331"/>
          </a:xfrm>
          <a:prstGeom prst="rect">
            <a:avLst/>
          </a:prstGeom>
          <a:noFill/>
        </p:spPr>
        <p:txBody>
          <a:bodyPr wrap="none" rtlCol="0">
            <a:spAutoFit/>
          </a:bodyPr>
          <a:lstStyle/>
          <a:p>
            <a:r>
              <a:rPr lang="ca-ES" sz="3600" b="1" dirty="0" smtClean="0">
                <a:latin typeface="Arial" pitchFamily="34" charset="0"/>
                <a:cs typeface="Arial" pitchFamily="34" charset="0"/>
              </a:rPr>
              <a:t>Normes de funcionament i convivència</a:t>
            </a:r>
            <a:endParaRPr lang="ca-ES" sz="3600" b="1" dirty="0">
              <a:latin typeface="Arial" pitchFamily="34" charset="0"/>
              <a:cs typeface="Arial" pitchFamily="34" charset="0"/>
            </a:endParaRPr>
          </a:p>
        </p:txBody>
      </p:sp>
      <p:sp>
        <p:nvSpPr>
          <p:cNvPr id="3" name="2 CuadroTexto"/>
          <p:cNvSpPr txBox="1"/>
          <p:nvPr/>
        </p:nvSpPr>
        <p:spPr>
          <a:xfrm>
            <a:off x="971600" y="1412776"/>
            <a:ext cx="4317207" cy="3416320"/>
          </a:xfrm>
          <a:prstGeom prst="rect">
            <a:avLst/>
          </a:prstGeom>
          <a:noFill/>
        </p:spPr>
        <p:txBody>
          <a:bodyPr wrap="none" rtlCol="0">
            <a:spAutoFit/>
          </a:bodyPr>
          <a:lstStyle/>
          <a:p>
            <a:pPr>
              <a:buFont typeface="Arial" pitchFamily="34" charset="0"/>
              <a:buChar char="•"/>
            </a:pPr>
            <a:r>
              <a:rPr lang="ca-ES" dirty="0" smtClean="0">
                <a:latin typeface="Arial" pitchFamily="34" charset="0"/>
                <a:cs typeface="Arial" pitchFamily="34" charset="0"/>
              </a:rPr>
              <a:t>Assistència de l'alumnat</a:t>
            </a:r>
          </a:p>
          <a:p>
            <a:pPr>
              <a:buFont typeface="Arial" pitchFamily="34" charset="0"/>
              <a:buChar char="•"/>
            </a:pPr>
            <a:endParaRPr lang="ca-ES" dirty="0" smtClean="0">
              <a:latin typeface="Arial" pitchFamily="34" charset="0"/>
              <a:cs typeface="Arial" pitchFamily="34" charset="0"/>
            </a:endParaRPr>
          </a:p>
          <a:p>
            <a:pPr>
              <a:buFont typeface="Arial" pitchFamily="34" charset="0"/>
              <a:buChar char="•"/>
            </a:pPr>
            <a:r>
              <a:rPr lang="ca-ES" dirty="0" smtClean="0">
                <a:latin typeface="Arial" pitchFamily="34" charset="0"/>
                <a:cs typeface="Arial" pitchFamily="34" charset="0"/>
              </a:rPr>
              <a:t>Sortida d’un alumne en hores de classe</a:t>
            </a:r>
          </a:p>
          <a:p>
            <a:pPr>
              <a:buFont typeface="Arial" pitchFamily="34" charset="0"/>
              <a:buChar char="•"/>
            </a:pPr>
            <a:endParaRPr lang="ca-ES" dirty="0" smtClean="0">
              <a:latin typeface="Arial" pitchFamily="34" charset="0"/>
              <a:cs typeface="Arial" pitchFamily="34" charset="0"/>
            </a:endParaRPr>
          </a:p>
          <a:p>
            <a:pPr>
              <a:buFont typeface="Arial" pitchFamily="34" charset="0"/>
              <a:buChar char="•"/>
            </a:pPr>
            <a:r>
              <a:rPr lang="ca-ES" dirty="0" smtClean="0">
                <a:latin typeface="Arial" pitchFamily="34" charset="0"/>
                <a:cs typeface="Arial" pitchFamily="34" charset="0"/>
              </a:rPr>
              <a:t>Certificats mèdics/justificants de visita</a:t>
            </a:r>
          </a:p>
          <a:p>
            <a:pPr>
              <a:buFont typeface="Arial" pitchFamily="34" charset="0"/>
              <a:buChar char="•"/>
            </a:pPr>
            <a:endParaRPr lang="ca-ES" dirty="0" smtClean="0">
              <a:latin typeface="Arial" pitchFamily="34" charset="0"/>
              <a:cs typeface="Arial" pitchFamily="34" charset="0"/>
            </a:endParaRPr>
          </a:p>
          <a:p>
            <a:pPr>
              <a:buFont typeface="Arial" pitchFamily="34" charset="0"/>
              <a:buChar char="•"/>
            </a:pPr>
            <a:r>
              <a:rPr lang="ca-ES" dirty="0" smtClean="0">
                <a:latin typeface="Arial" pitchFamily="34" charset="0"/>
                <a:cs typeface="Arial" pitchFamily="34" charset="0"/>
              </a:rPr>
              <a:t>Agenda escolar</a:t>
            </a:r>
          </a:p>
          <a:p>
            <a:pPr>
              <a:buFont typeface="Arial" pitchFamily="34" charset="0"/>
              <a:buChar char="•"/>
            </a:pPr>
            <a:endParaRPr lang="ca-ES" dirty="0" smtClean="0">
              <a:latin typeface="Arial" pitchFamily="34" charset="0"/>
              <a:cs typeface="Arial" pitchFamily="34" charset="0"/>
            </a:endParaRPr>
          </a:p>
          <a:p>
            <a:pPr>
              <a:buFont typeface="Arial" pitchFamily="34" charset="0"/>
              <a:buChar char="•"/>
            </a:pPr>
            <a:r>
              <a:rPr lang="ca-ES" dirty="0" smtClean="0">
                <a:latin typeface="Arial" pitchFamily="34" charset="0"/>
                <a:cs typeface="Arial" pitchFamily="34" charset="0"/>
              </a:rPr>
              <a:t>Convivència: </a:t>
            </a:r>
            <a:r>
              <a:rPr lang="ca-ES" dirty="0" smtClean="0">
                <a:latin typeface="Arial" pitchFamily="34" charset="0"/>
                <a:cs typeface="Arial" pitchFamily="34" charset="0"/>
                <a:hlinkClick r:id="rId2"/>
              </a:rPr>
              <a:t>NOFC</a:t>
            </a:r>
            <a:endParaRPr lang="ca-ES" dirty="0" smtClean="0">
              <a:latin typeface="Arial" pitchFamily="34" charset="0"/>
              <a:cs typeface="Arial" pitchFamily="34" charset="0"/>
            </a:endParaRPr>
          </a:p>
          <a:p>
            <a:endParaRPr lang="ca-ES" dirty="0" smtClean="0">
              <a:latin typeface="Arial" pitchFamily="34" charset="0"/>
              <a:cs typeface="Arial" pitchFamily="34" charset="0"/>
            </a:endParaRPr>
          </a:p>
          <a:p>
            <a:pPr>
              <a:buFont typeface="Arial" pitchFamily="34" charset="0"/>
              <a:buChar char="•"/>
            </a:pPr>
            <a:r>
              <a:rPr lang="ca-ES" dirty="0" smtClean="0">
                <a:latin typeface="Arial" pitchFamily="34" charset="0"/>
                <a:cs typeface="Arial" pitchFamily="34" charset="0"/>
              </a:rPr>
              <a:t>Sanció disciplinària </a:t>
            </a:r>
          </a:p>
          <a:p>
            <a:pPr>
              <a:buFont typeface="Arial" pitchFamily="34" charset="0"/>
              <a:buChar char="•"/>
            </a:pPr>
            <a:r>
              <a:rPr lang="ca-ES" dirty="0" smtClean="0">
                <a:latin typeface="Arial" pitchFamily="34" charset="0"/>
                <a:cs typeface="Arial" pitchFamily="34" charset="0"/>
              </a:rPr>
              <a:t>de dimarts a la tarda</a:t>
            </a:r>
            <a:endParaRPr lang="ca-ES" dirty="0">
              <a:latin typeface="Arial" pitchFamily="34" charset="0"/>
              <a:cs typeface="Arial" pitchFamily="34" charset="0"/>
            </a:endParaRPr>
          </a:p>
        </p:txBody>
      </p:sp>
      <p:pic>
        <p:nvPicPr>
          <p:cNvPr id="27650" name="Picture 2" descr="Resultat d'imatges de students"/>
          <p:cNvPicPr>
            <a:picLocks noChangeAspect="1" noChangeArrowheads="1"/>
          </p:cNvPicPr>
          <p:nvPr/>
        </p:nvPicPr>
        <p:blipFill>
          <a:blip r:embed="rId3" cstate="print"/>
          <a:srcRect/>
          <a:stretch>
            <a:fillRect/>
          </a:stretch>
        </p:blipFill>
        <p:spPr bwMode="auto">
          <a:xfrm>
            <a:off x="3635896" y="3189244"/>
            <a:ext cx="5508104" cy="366875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5940152" y="1484784"/>
            <a:ext cx="2895552" cy="2952328"/>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179512" y="1484784"/>
            <a:ext cx="5707835" cy="2952328"/>
          </a:xfrm>
          <a:prstGeom prst="rect">
            <a:avLst/>
          </a:prstGeom>
          <a:noFill/>
          <a:ln w="9525">
            <a:noFill/>
            <a:miter lim="800000"/>
            <a:headEnd/>
            <a:tailEnd/>
          </a:ln>
        </p:spPr>
      </p:pic>
      <p:sp>
        <p:nvSpPr>
          <p:cNvPr id="5" name="4 CuadroTexto"/>
          <p:cNvSpPr txBox="1"/>
          <p:nvPr/>
        </p:nvSpPr>
        <p:spPr>
          <a:xfrm>
            <a:off x="1115616" y="476672"/>
            <a:ext cx="6649577" cy="769441"/>
          </a:xfrm>
          <a:prstGeom prst="rect">
            <a:avLst/>
          </a:prstGeom>
          <a:noFill/>
        </p:spPr>
        <p:txBody>
          <a:bodyPr wrap="none" rtlCol="0">
            <a:spAutoFit/>
          </a:bodyPr>
          <a:lstStyle/>
          <a:p>
            <a:r>
              <a:rPr lang="ca-ES" sz="4400" b="1" dirty="0" smtClean="0">
                <a:latin typeface="Arial" pitchFamily="34" charset="0"/>
                <a:cs typeface="Arial" pitchFamily="34" charset="0"/>
                <a:hlinkClick r:id="rId4"/>
              </a:rPr>
              <a:t>Programa Salut i Escola</a:t>
            </a:r>
            <a:endParaRPr lang="ca-ES" sz="4400" b="1" dirty="0">
              <a:latin typeface="Arial" pitchFamily="34" charset="0"/>
              <a:cs typeface="Arial" pitchFamily="34" charset="0"/>
            </a:endParaRPr>
          </a:p>
        </p:txBody>
      </p:sp>
      <p:pic>
        <p:nvPicPr>
          <p:cNvPr id="25604" name="Picture 4"/>
          <p:cNvPicPr>
            <a:picLocks noChangeAspect="1" noChangeArrowheads="1"/>
          </p:cNvPicPr>
          <p:nvPr/>
        </p:nvPicPr>
        <p:blipFill>
          <a:blip r:embed="rId5" cstate="print"/>
          <a:srcRect/>
          <a:stretch>
            <a:fillRect/>
          </a:stretch>
        </p:blipFill>
        <p:spPr bwMode="auto">
          <a:xfrm>
            <a:off x="3635896" y="4581128"/>
            <a:ext cx="1950217" cy="203500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476672"/>
            <a:ext cx="8212505" cy="646331"/>
          </a:xfrm>
          <a:prstGeom prst="rect">
            <a:avLst/>
          </a:prstGeom>
          <a:noFill/>
        </p:spPr>
        <p:txBody>
          <a:bodyPr wrap="none" rtlCol="0">
            <a:spAutoFit/>
          </a:bodyPr>
          <a:lstStyle/>
          <a:p>
            <a:r>
              <a:rPr lang="ca-ES" sz="3600" b="1" dirty="0" smtClean="0">
                <a:latin typeface="Arial" pitchFamily="34" charset="0"/>
                <a:cs typeface="Arial" pitchFamily="34" charset="0"/>
              </a:rPr>
              <a:t>Us demanem la vostra col·laboració</a:t>
            </a:r>
            <a:r>
              <a:rPr lang="es-ES" sz="3600" dirty="0" smtClean="0">
                <a:latin typeface="Arial" pitchFamily="34" charset="0"/>
                <a:cs typeface="Arial" pitchFamily="34" charset="0"/>
              </a:rPr>
              <a:t>:</a:t>
            </a:r>
            <a:endParaRPr lang="es-ES" sz="3600" dirty="0">
              <a:latin typeface="Arial" pitchFamily="34" charset="0"/>
              <a:cs typeface="Arial" pitchFamily="34" charset="0"/>
            </a:endParaRPr>
          </a:p>
        </p:txBody>
      </p:sp>
      <p:sp>
        <p:nvSpPr>
          <p:cNvPr id="3" name="2 CuadroTexto"/>
          <p:cNvSpPr txBox="1"/>
          <p:nvPr/>
        </p:nvSpPr>
        <p:spPr>
          <a:xfrm>
            <a:off x="539552" y="1412776"/>
            <a:ext cx="8251041" cy="1477328"/>
          </a:xfrm>
          <a:prstGeom prst="rect">
            <a:avLst/>
          </a:prstGeom>
          <a:noFill/>
        </p:spPr>
        <p:txBody>
          <a:bodyPr wrap="none" rtlCol="0">
            <a:spAutoFit/>
          </a:bodyPr>
          <a:lstStyle/>
          <a:p>
            <a:pPr marL="342900" indent="-342900">
              <a:buAutoNum type="arabicPeriod"/>
            </a:pPr>
            <a:r>
              <a:rPr lang="ca-ES" dirty="0" smtClean="0">
                <a:latin typeface="Arial" pitchFamily="34" charset="0"/>
                <a:cs typeface="Arial" pitchFamily="34" charset="0"/>
              </a:rPr>
              <a:t>Fent un seguiment dels estudis dels vostres fills/filles.</a:t>
            </a:r>
          </a:p>
          <a:p>
            <a:pPr marL="342900" indent="-342900">
              <a:buAutoNum type="arabicPeriod"/>
            </a:pPr>
            <a:r>
              <a:rPr lang="ca-ES" dirty="0" smtClean="0">
                <a:latin typeface="Arial" pitchFamily="34" charset="0"/>
                <a:cs typeface="Arial" pitchFamily="34" charset="0"/>
              </a:rPr>
              <a:t>Proporcionant-los un espai on sigui fàcil concentrar-se en l’estudi i treballar.</a:t>
            </a:r>
          </a:p>
          <a:p>
            <a:pPr marL="342900" indent="-342900">
              <a:buAutoNum type="arabicPeriod"/>
            </a:pPr>
            <a:r>
              <a:rPr lang="ca-ES" dirty="0" smtClean="0">
                <a:latin typeface="Arial" pitchFamily="34" charset="0"/>
                <a:cs typeface="Arial" pitchFamily="34" charset="0"/>
              </a:rPr>
              <a:t>No justificant allò que no sigui justificable.</a:t>
            </a:r>
          </a:p>
          <a:p>
            <a:pPr marL="342900" indent="-342900">
              <a:buAutoNum type="arabicPeriod"/>
            </a:pPr>
            <a:r>
              <a:rPr lang="ca-ES" dirty="0" smtClean="0">
                <a:latin typeface="Arial" pitchFamily="34" charset="0"/>
                <a:cs typeface="Arial" pitchFamily="34" charset="0"/>
              </a:rPr>
              <a:t>Mantenir el contacte amb el tutor sempre que qualsevol </a:t>
            </a:r>
          </a:p>
          <a:p>
            <a:pPr marL="342900" indent="-342900"/>
            <a:r>
              <a:rPr lang="ca-ES" dirty="0" smtClean="0">
                <a:latin typeface="Arial" pitchFamily="34" charset="0"/>
                <a:cs typeface="Arial" pitchFamily="34" charset="0"/>
              </a:rPr>
              <a:t>de les dues bandes ho consideri necessari.</a:t>
            </a:r>
          </a:p>
        </p:txBody>
      </p:sp>
      <p:pic>
        <p:nvPicPr>
          <p:cNvPr id="26626" name="Picture 2" descr="Resultat d'imatges de teamwork"/>
          <p:cNvPicPr>
            <a:picLocks noChangeAspect="1" noChangeArrowheads="1"/>
          </p:cNvPicPr>
          <p:nvPr/>
        </p:nvPicPr>
        <p:blipFill>
          <a:blip r:embed="rId2" cstate="print"/>
          <a:srcRect/>
          <a:stretch>
            <a:fillRect/>
          </a:stretch>
        </p:blipFill>
        <p:spPr bwMode="auto">
          <a:xfrm>
            <a:off x="2699792" y="2924944"/>
            <a:ext cx="3514725" cy="351472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cstate="print"/>
          <a:srcRect/>
          <a:stretch>
            <a:fillRect/>
          </a:stretch>
        </p:blipFill>
        <p:spPr bwMode="auto">
          <a:xfrm>
            <a:off x="0" y="0"/>
            <a:ext cx="9177156" cy="3140968"/>
          </a:xfrm>
          <a:prstGeom prst="rect">
            <a:avLst/>
          </a:prstGeom>
          <a:noFill/>
          <a:ln w="9525">
            <a:noFill/>
            <a:miter lim="800000"/>
            <a:headEnd/>
            <a:tailEnd/>
          </a:ln>
        </p:spPr>
      </p:pic>
      <p:pic>
        <p:nvPicPr>
          <p:cNvPr id="43010" name="Picture 2"/>
          <p:cNvPicPr>
            <a:picLocks noChangeAspect="1" noChangeArrowheads="1"/>
          </p:cNvPicPr>
          <p:nvPr/>
        </p:nvPicPr>
        <p:blipFill>
          <a:blip r:embed="rId3" cstate="print"/>
          <a:srcRect/>
          <a:stretch>
            <a:fillRect/>
          </a:stretch>
        </p:blipFill>
        <p:spPr bwMode="auto">
          <a:xfrm>
            <a:off x="2915816" y="3573016"/>
            <a:ext cx="3038475" cy="30003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c1.staticflickr.com/5/4115/4759535970_a0d6f918df_b.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2 CuadroTexto"/>
          <p:cNvSpPr txBox="1"/>
          <p:nvPr/>
        </p:nvSpPr>
        <p:spPr>
          <a:xfrm>
            <a:off x="323528" y="332656"/>
            <a:ext cx="3082895" cy="1754326"/>
          </a:xfrm>
          <a:prstGeom prst="rect">
            <a:avLst/>
          </a:prstGeom>
          <a:noFill/>
        </p:spPr>
        <p:txBody>
          <a:bodyPr wrap="none" rtlCol="0">
            <a:spAutoFit/>
          </a:bodyPr>
          <a:lstStyle/>
          <a:p>
            <a:r>
              <a:rPr lang="ca-ES" sz="3600" b="1" dirty="0" smtClean="0">
                <a:solidFill>
                  <a:srgbClr val="0070C0"/>
                </a:solidFill>
                <a:latin typeface="Arial" pitchFamily="34" charset="0"/>
                <a:cs typeface="Arial" pitchFamily="34" charset="0"/>
              </a:rPr>
              <a:t>Desitgem un </a:t>
            </a:r>
          </a:p>
          <a:p>
            <a:r>
              <a:rPr lang="ca-ES" sz="3600" b="1" dirty="0" smtClean="0">
                <a:solidFill>
                  <a:srgbClr val="0070C0"/>
                </a:solidFill>
                <a:latin typeface="Arial" pitchFamily="34" charset="0"/>
                <a:cs typeface="Arial" pitchFamily="34" charset="0"/>
              </a:rPr>
              <a:t>gran curs </a:t>
            </a:r>
          </a:p>
          <a:p>
            <a:r>
              <a:rPr lang="ca-ES" sz="3600" b="1" dirty="0" smtClean="0">
                <a:solidFill>
                  <a:srgbClr val="0070C0"/>
                </a:solidFill>
                <a:latin typeface="Arial" pitchFamily="34" charset="0"/>
                <a:cs typeface="Arial" pitchFamily="34" charset="0"/>
              </a:rPr>
              <a:t>2018-2019!</a:t>
            </a:r>
            <a:endParaRPr lang="ca-ES" sz="3600" b="1" dirty="0">
              <a:solidFill>
                <a:srgbClr val="0070C0"/>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t d'imatges de teenagers"/>
          <p:cNvPicPr>
            <a:picLocks noChangeAspect="1" noChangeArrowheads="1"/>
          </p:cNvPicPr>
          <p:nvPr/>
        </p:nvPicPr>
        <p:blipFill>
          <a:blip r:embed="rId2" cstate="print"/>
          <a:srcRect/>
          <a:stretch>
            <a:fillRect/>
          </a:stretch>
        </p:blipFill>
        <p:spPr bwMode="auto">
          <a:xfrm>
            <a:off x="539552" y="836712"/>
            <a:ext cx="8110787" cy="5373216"/>
          </a:xfrm>
          <a:prstGeom prst="rect">
            <a:avLst/>
          </a:prstGeom>
          <a:noFill/>
        </p:spPr>
      </p:pic>
      <p:sp>
        <p:nvSpPr>
          <p:cNvPr id="4" name="3 CuadroTexto"/>
          <p:cNvSpPr txBox="1"/>
          <p:nvPr/>
        </p:nvSpPr>
        <p:spPr>
          <a:xfrm>
            <a:off x="3203848" y="188640"/>
            <a:ext cx="2877711" cy="646331"/>
          </a:xfrm>
          <a:prstGeom prst="rect">
            <a:avLst/>
          </a:prstGeom>
          <a:noFill/>
        </p:spPr>
        <p:txBody>
          <a:bodyPr wrap="none" rtlCol="0">
            <a:spAutoFit/>
          </a:bodyPr>
          <a:lstStyle/>
          <a:p>
            <a:r>
              <a:rPr lang="ca-ES" sz="3600" dirty="0" smtClean="0">
                <a:latin typeface="Arial" pitchFamily="34" charset="0"/>
                <a:cs typeface="Arial" pitchFamily="34" charset="0"/>
              </a:rPr>
              <a:t>adolescència</a:t>
            </a:r>
            <a:endParaRPr lang="ca-E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uari\Downloads\books-classroom-college-289738.jpg"/>
          <p:cNvPicPr>
            <a:picLocks noChangeAspect="1" noChangeArrowheads="1"/>
          </p:cNvPicPr>
          <p:nvPr/>
        </p:nvPicPr>
        <p:blipFill>
          <a:blip r:embed="rId2" cstate="print"/>
          <a:srcRect/>
          <a:stretch>
            <a:fillRect/>
          </a:stretch>
        </p:blipFill>
        <p:spPr bwMode="auto">
          <a:xfrm>
            <a:off x="323528" y="908720"/>
            <a:ext cx="8244408" cy="5508023"/>
          </a:xfrm>
          <a:prstGeom prst="rect">
            <a:avLst/>
          </a:prstGeom>
          <a:noFill/>
        </p:spPr>
      </p:pic>
      <p:sp>
        <p:nvSpPr>
          <p:cNvPr id="3" name="2 CuadroTexto"/>
          <p:cNvSpPr txBox="1"/>
          <p:nvPr/>
        </p:nvSpPr>
        <p:spPr>
          <a:xfrm>
            <a:off x="1331640" y="188640"/>
            <a:ext cx="6596678" cy="646331"/>
          </a:xfrm>
          <a:prstGeom prst="rect">
            <a:avLst/>
          </a:prstGeom>
          <a:noFill/>
        </p:spPr>
        <p:txBody>
          <a:bodyPr wrap="none" rtlCol="0">
            <a:spAutoFit/>
          </a:bodyPr>
          <a:lstStyle/>
          <a:p>
            <a:r>
              <a:rPr lang="ca-ES" sz="3600" dirty="0" smtClean="0">
                <a:latin typeface="Arial" pitchFamily="34" charset="0"/>
                <a:cs typeface="Arial" pitchFamily="34" charset="0"/>
              </a:rPr>
              <a:t>currículum escolar de 3r d’ESO</a:t>
            </a:r>
            <a:endParaRPr lang="ca-ES" sz="36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ultat d'imatges de teenagers"/>
          <p:cNvPicPr>
            <a:picLocks noChangeAspect="1" noChangeArrowheads="1"/>
          </p:cNvPicPr>
          <p:nvPr/>
        </p:nvPicPr>
        <p:blipFill>
          <a:blip r:embed="rId2" cstate="print"/>
          <a:srcRect/>
          <a:stretch>
            <a:fillRect/>
          </a:stretch>
        </p:blipFill>
        <p:spPr bwMode="auto">
          <a:xfrm>
            <a:off x="323529" y="2204864"/>
            <a:ext cx="2736304" cy="1812741"/>
          </a:xfrm>
          <a:prstGeom prst="rect">
            <a:avLst/>
          </a:prstGeom>
          <a:noFill/>
        </p:spPr>
      </p:pic>
      <p:sp>
        <p:nvSpPr>
          <p:cNvPr id="3" name="2 CuadroTexto"/>
          <p:cNvSpPr txBox="1"/>
          <p:nvPr/>
        </p:nvSpPr>
        <p:spPr>
          <a:xfrm>
            <a:off x="3275856" y="2564904"/>
            <a:ext cx="633507" cy="1015663"/>
          </a:xfrm>
          <a:prstGeom prst="rect">
            <a:avLst/>
          </a:prstGeom>
          <a:noFill/>
        </p:spPr>
        <p:txBody>
          <a:bodyPr wrap="none" rtlCol="0">
            <a:spAutoFit/>
          </a:bodyPr>
          <a:lstStyle/>
          <a:p>
            <a:r>
              <a:rPr lang="es-ES" sz="6000" dirty="0" smtClean="0">
                <a:latin typeface="Arial" pitchFamily="34" charset="0"/>
                <a:cs typeface="Arial" pitchFamily="34" charset="0"/>
              </a:rPr>
              <a:t>+</a:t>
            </a:r>
            <a:endParaRPr lang="es-ES" sz="6000" dirty="0">
              <a:latin typeface="Arial" pitchFamily="34" charset="0"/>
              <a:cs typeface="Arial" pitchFamily="34" charset="0"/>
            </a:endParaRPr>
          </a:p>
        </p:txBody>
      </p:sp>
      <p:pic>
        <p:nvPicPr>
          <p:cNvPr id="4" name="Picture 2" descr="C:\Users\Usuari\Downloads\books-classroom-college-289738.jpg"/>
          <p:cNvPicPr>
            <a:picLocks noChangeAspect="1" noChangeArrowheads="1"/>
          </p:cNvPicPr>
          <p:nvPr/>
        </p:nvPicPr>
        <p:blipFill>
          <a:blip r:embed="rId3" cstate="print"/>
          <a:srcRect/>
          <a:stretch>
            <a:fillRect/>
          </a:stretch>
        </p:blipFill>
        <p:spPr bwMode="auto">
          <a:xfrm>
            <a:off x="4067944" y="2204864"/>
            <a:ext cx="2664296" cy="1779995"/>
          </a:xfrm>
          <a:prstGeom prst="rect">
            <a:avLst/>
          </a:prstGeom>
          <a:noFill/>
        </p:spPr>
      </p:pic>
      <p:sp>
        <p:nvSpPr>
          <p:cNvPr id="5" name="4 CuadroTexto"/>
          <p:cNvSpPr txBox="1"/>
          <p:nvPr/>
        </p:nvSpPr>
        <p:spPr>
          <a:xfrm>
            <a:off x="6804248" y="2636912"/>
            <a:ext cx="633507" cy="1015663"/>
          </a:xfrm>
          <a:prstGeom prst="rect">
            <a:avLst/>
          </a:prstGeom>
          <a:noFill/>
        </p:spPr>
        <p:txBody>
          <a:bodyPr wrap="none" rtlCol="0">
            <a:spAutoFit/>
          </a:bodyPr>
          <a:lstStyle/>
          <a:p>
            <a:r>
              <a:rPr lang="es-ES" sz="6000" dirty="0" smtClean="0">
                <a:latin typeface="Arial" pitchFamily="34" charset="0"/>
                <a:cs typeface="Arial" pitchFamily="34" charset="0"/>
              </a:rPr>
              <a:t>=</a:t>
            </a:r>
            <a:endParaRPr lang="es-ES" sz="6000" dirty="0">
              <a:latin typeface="Arial" pitchFamily="34" charset="0"/>
              <a:cs typeface="Arial" pitchFamily="34" charset="0"/>
            </a:endParaRPr>
          </a:p>
        </p:txBody>
      </p:sp>
      <p:sp>
        <p:nvSpPr>
          <p:cNvPr id="6" name="5 CuadroTexto"/>
          <p:cNvSpPr txBox="1"/>
          <p:nvPr/>
        </p:nvSpPr>
        <p:spPr>
          <a:xfrm>
            <a:off x="7668344" y="2636912"/>
            <a:ext cx="633507" cy="1015663"/>
          </a:xfrm>
          <a:prstGeom prst="rect">
            <a:avLst/>
          </a:prstGeom>
          <a:noFill/>
        </p:spPr>
        <p:txBody>
          <a:bodyPr wrap="none" rtlCol="0">
            <a:spAutoFit/>
          </a:bodyPr>
          <a:lstStyle/>
          <a:p>
            <a:r>
              <a:rPr lang="es-ES" sz="6000" dirty="0" smtClean="0">
                <a:latin typeface="Arial" pitchFamily="34" charset="0"/>
                <a:cs typeface="Arial" pitchFamily="34" charset="0"/>
              </a:rPr>
              <a:t>?</a:t>
            </a:r>
            <a:endParaRPr lang="es-ES" sz="6000" dirty="0">
              <a:latin typeface="Arial" pitchFamily="34" charset="0"/>
              <a:cs typeface="Arial" pitchFamily="34" charset="0"/>
            </a:endParaRPr>
          </a:p>
        </p:txBody>
      </p:sp>
      <p:sp>
        <p:nvSpPr>
          <p:cNvPr id="7" name="6 CuadroTexto"/>
          <p:cNvSpPr txBox="1"/>
          <p:nvPr/>
        </p:nvSpPr>
        <p:spPr>
          <a:xfrm>
            <a:off x="179512" y="4509120"/>
            <a:ext cx="8725466" cy="646331"/>
          </a:xfrm>
          <a:prstGeom prst="rect">
            <a:avLst/>
          </a:prstGeom>
          <a:noFill/>
        </p:spPr>
        <p:txBody>
          <a:bodyPr wrap="none" rtlCol="0">
            <a:spAutoFit/>
          </a:bodyPr>
          <a:lstStyle/>
          <a:p>
            <a:r>
              <a:rPr lang="ca-ES" sz="3600" dirty="0" smtClean="0">
                <a:latin typeface="Arial" pitchFamily="34" charset="0"/>
                <a:cs typeface="Arial" pitchFamily="34" charset="0"/>
              </a:rPr>
              <a:t>Hem d’acompanyar-los en aquest procés.</a:t>
            </a:r>
            <a:endParaRPr lang="ca-ES" sz="36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9"/>
          <p:cNvSpPr>
            <a:spLocks/>
          </p:cNvSpPr>
          <p:nvPr/>
        </p:nvSpPr>
        <p:spPr bwMode="auto">
          <a:xfrm rot="18900000">
            <a:off x="2399056" y="2679107"/>
            <a:ext cx="2256926" cy="1822822"/>
          </a:xfrm>
          <a:custGeom>
            <a:avLst/>
            <a:gdLst>
              <a:gd name="T0" fmla="*/ 0 w 1143"/>
              <a:gd name="T1" fmla="*/ 772 h 792"/>
              <a:gd name="T2" fmla="*/ 149 w 1143"/>
              <a:gd name="T3" fmla="*/ 784 h 792"/>
              <a:gd name="T4" fmla="*/ 232 w 1143"/>
              <a:gd name="T5" fmla="*/ 792 h 792"/>
              <a:gd name="T6" fmla="*/ 253 w 1143"/>
              <a:gd name="T7" fmla="*/ 792 h 792"/>
              <a:gd name="T8" fmla="*/ 298 w 1143"/>
              <a:gd name="T9" fmla="*/ 783 h 792"/>
              <a:gd name="T10" fmla="*/ 317 w 1143"/>
              <a:gd name="T11" fmla="*/ 756 h 792"/>
              <a:gd name="T12" fmla="*/ 311 w 1143"/>
              <a:gd name="T13" fmla="*/ 703 h 792"/>
              <a:gd name="T14" fmla="*/ 310 w 1143"/>
              <a:gd name="T15" fmla="*/ 701 h 792"/>
              <a:gd name="T16" fmla="*/ 274 w 1143"/>
              <a:gd name="T17" fmla="*/ 589 h 792"/>
              <a:gd name="T18" fmla="*/ 275 w 1143"/>
              <a:gd name="T19" fmla="*/ 539 h 792"/>
              <a:gd name="T20" fmla="*/ 319 w 1143"/>
              <a:gd name="T21" fmla="*/ 505 h 792"/>
              <a:gd name="T22" fmla="*/ 362 w 1143"/>
              <a:gd name="T23" fmla="*/ 492 h 792"/>
              <a:gd name="T24" fmla="*/ 363 w 1143"/>
              <a:gd name="T25" fmla="*/ 492 h 792"/>
              <a:gd name="T26" fmla="*/ 427 w 1143"/>
              <a:gd name="T27" fmla="*/ 485 h 792"/>
              <a:gd name="T28" fmla="*/ 427 w 1143"/>
              <a:gd name="T29" fmla="*/ 485 h 792"/>
              <a:gd name="T30" fmla="*/ 474 w 1143"/>
              <a:gd name="T31" fmla="*/ 497 h 792"/>
              <a:gd name="T32" fmla="*/ 488 w 1143"/>
              <a:gd name="T33" fmla="*/ 532 h 792"/>
              <a:gd name="T34" fmla="*/ 476 w 1143"/>
              <a:gd name="T35" fmla="*/ 598 h 792"/>
              <a:gd name="T36" fmla="*/ 475 w 1143"/>
              <a:gd name="T37" fmla="*/ 599 h 792"/>
              <a:gd name="T38" fmla="*/ 475 w 1143"/>
              <a:gd name="T39" fmla="*/ 600 h 792"/>
              <a:gd name="T40" fmla="*/ 474 w 1143"/>
              <a:gd name="T41" fmla="*/ 602 h 792"/>
              <a:gd name="T42" fmla="*/ 474 w 1143"/>
              <a:gd name="T43" fmla="*/ 602 h 792"/>
              <a:gd name="T44" fmla="*/ 459 w 1143"/>
              <a:gd name="T45" fmla="*/ 682 h 792"/>
              <a:gd name="T46" fmla="*/ 471 w 1143"/>
              <a:gd name="T47" fmla="*/ 753 h 792"/>
              <a:gd name="T48" fmla="*/ 527 w 1143"/>
              <a:gd name="T49" fmla="*/ 790 h 792"/>
              <a:gd name="T50" fmla="*/ 544 w 1143"/>
              <a:gd name="T51" fmla="*/ 792 h 792"/>
              <a:gd name="T52" fmla="*/ 709 w 1143"/>
              <a:gd name="T53" fmla="*/ 776 h 792"/>
              <a:gd name="T54" fmla="*/ 883 w 1143"/>
              <a:gd name="T55" fmla="*/ 753 h 792"/>
              <a:gd name="T56" fmla="*/ 880 w 1143"/>
              <a:gd name="T57" fmla="*/ 745 h 792"/>
              <a:gd name="T58" fmla="*/ 853 w 1143"/>
              <a:gd name="T59" fmla="*/ 631 h 792"/>
              <a:gd name="T60" fmla="*/ 829 w 1143"/>
              <a:gd name="T61" fmla="*/ 434 h 792"/>
              <a:gd name="T62" fmla="*/ 850 w 1143"/>
              <a:gd name="T63" fmla="*/ 340 h 792"/>
              <a:gd name="T64" fmla="*/ 874 w 1143"/>
              <a:gd name="T65" fmla="*/ 317 h 792"/>
              <a:gd name="T66" fmla="*/ 898 w 1143"/>
              <a:gd name="T67" fmla="*/ 312 h 792"/>
              <a:gd name="T68" fmla="*/ 898 w 1143"/>
              <a:gd name="T69" fmla="*/ 312 h 792"/>
              <a:gd name="T70" fmla="*/ 965 w 1143"/>
              <a:gd name="T71" fmla="*/ 336 h 792"/>
              <a:gd name="T72" fmla="*/ 966 w 1143"/>
              <a:gd name="T73" fmla="*/ 337 h 792"/>
              <a:gd name="T74" fmla="*/ 971 w 1143"/>
              <a:gd name="T75" fmla="*/ 339 h 792"/>
              <a:gd name="T76" fmla="*/ 972 w 1143"/>
              <a:gd name="T77" fmla="*/ 339 h 792"/>
              <a:gd name="T78" fmla="*/ 1052 w 1143"/>
              <a:gd name="T79" fmla="*/ 379 h 792"/>
              <a:gd name="T80" fmla="*/ 1084 w 1143"/>
              <a:gd name="T81" fmla="*/ 384 h 792"/>
              <a:gd name="T82" fmla="*/ 1105 w 1143"/>
              <a:gd name="T83" fmla="*/ 380 h 792"/>
              <a:gd name="T84" fmla="*/ 1120 w 1143"/>
              <a:gd name="T85" fmla="*/ 369 h 792"/>
              <a:gd name="T86" fmla="*/ 1122 w 1143"/>
              <a:gd name="T87" fmla="*/ 369 h 792"/>
              <a:gd name="T88" fmla="*/ 1122 w 1143"/>
              <a:gd name="T89" fmla="*/ 368 h 792"/>
              <a:gd name="T90" fmla="*/ 1122 w 1143"/>
              <a:gd name="T91" fmla="*/ 368 h 792"/>
              <a:gd name="T92" fmla="*/ 1137 w 1143"/>
              <a:gd name="T93" fmla="*/ 334 h 792"/>
              <a:gd name="T94" fmla="*/ 1141 w 1143"/>
              <a:gd name="T95" fmla="*/ 258 h 792"/>
              <a:gd name="T96" fmla="*/ 1115 w 1143"/>
              <a:gd name="T97" fmla="*/ 212 h 792"/>
              <a:gd name="T98" fmla="*/ 1074 w 1143"/>
              <a:gd name="T99" fmla="*/ 194 h 792"/>
              <a:gd name="T100" fmla="*/ 1051 w 1143"/>
              <a:gd name="T101" fmla="*/ 192 h 792"/>
              <a:gd name="T102" fmla="*/ 1006 w 1143"/>
              <a:gd name="T103" fmla="*/ 197 h 792"/>
              <a:gd name="T104" fmla="*/ 986 w 1143"/>
              <a:gd name="T105" fmla="*/ 202 h 792"/>
              <a:gd name="T106" fmla="*/ 912 w 1143"/>
              <a:gd name="T107" fmla="*/ 213 h 792"/>
              <a:gd name="T108" fmla="*/ 912 w 1143"/>
              <a:gd name="T109" fmla="*/ 213 h 792"/>
              <a:gd name="T110" fmla="*/ 873 w 1143"/>
              <a:gd name="T111" fmla="*/ 208 h 792"/>
              <a:gd name="T112" fmla="*/ 827 w 1143"/>
              <a:gd name="T113" fmla="*/ 184 h 792"/>
              <a:gd name="T114" fmla="*/ 783 w 1143"/>
              <a:gd name="T115" fmla="*/ 120 h 792"/>
              <a:gd name="T116" fmla="*/ 782 w 1143"/>
              <a:gd name="T117" fmla="*/ 117 h 792"/>
              <a:gd name="T118" fmla="*/ 772 w 1143"/>
              <a:gd name="T119" fmla="*/ 57 h 792"/>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504 w 10000"/>
              <a:gd name="connsiteY194" fmla="*/ 4280 h 10000"/>
              <a:gd name="connsiteX195" fmla="*/ 8836 w 10000"/>
              <a:gd name="connsiteY195" fmla="*/ 4545 h 10000"/>
              <a:gd name="connsiteX196" fmla="*/ 8976 w 10000"/>
              <a:gd name="connsiteY196" fmla="*/ 4646 h 10000"/>
              <a:gd name="connsiteX197" fmla="*/ 9099 w 10000"/>
              <a:gd name="connsiteY197" fmla="*/ 4722 h 10000"/>
              <a:gd name="connsiteX198" fmla="*/ 9204 w 10000"/>
              <a:gd name="connsiteY198" fmla="*/ 4785 h 10000"/>
              <a:gd name="connsiteX199" fmla="*/ 9300 w 10000"/>
              <a:gd name="connsiteY199" fmla="*/ 4823 h 10000"/>
              <a:gd name="connsiteX200" fmla="*/ 9388 w 10000"/>
              <a:gd name="connsiteY200" fmla="*/ 4848 h 10000"/>
              <a:gd name="connsiteX201" fmla="*/ 9466 w 10000"/>
              <a:gd name="connsiteY201" fmla="*/ 4848 h 10000"/>
              <a:gd name="connsiteX202" fmla="*/ 9466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484 w 10000"/>
              <a:gd name="connsiteY206" fmla="*/ 4848 h 10000"/>
              <a:gd name="connsiteX207" fmla="*/ 9580 w 10000"/>
              <a:gd name="connsiteY207" fmla="*/ 4836 h 10000"/>
              <a:gd name="connsiteX208" fmla="*/ 9668 w 10000"/>
              <a:gd name="connsiteY208" fmla="*/ 4798 h 10000"/>
              <a:gd name="connsiteX209" fmla="*/ 9738 w 10000"/>
              <a:gd name="connsiteY209" fmla="*/ 4747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799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59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16 w 10000"/>
              <a:gd name="connsiteY229" fmla="*/ 4646 h 10000"/>
              <a:gd name="connsiteX230" fmla="*/ 9843 w 10000"/>
              <a:gd name="connsiteY230" fmla="*/ 4583 h 10000"/>
              <a:gd name="connsiteX231" fmla="*/ 9886 w 10000"/>
              <a:gd name="connsiteY231" fmla="*/ 4495 h 10000"/>
              <a:gd name="connsiteX232" fmla="*/ 9921 w 10000"/>
              <a:gd name="connsiteY232" fmla="*/ 4369 h 10000"/>
              <a:gd name="connsiteX233" fmla="*/ 9948 w 10000"/>
              <a:gd name="connsiteY233" fmla="*/ 4217 h 10000"/>
              <a:gd name="connsiteX234" fmla="*/ 9983 w 10000"/>
              <a:gd name="connsiteY234" fmla="*/ 4040 h 10000"/>
              <a:gd name="connsiteX235" fmla="*/ 10000 w 10000"/>
              <a:gd name="connsiteY235" fmla="*/ 3851 h 10000"/>
              <a:gd name="connsiteX236" fmla="*/ 10000 w 10000"/>
              <a:gd name="connsiteY236" fmla="*/ 3649 h 10000"/>
              <a:gd name="connsiteX237" fmla="*/ 10000 w 10000"/>
              <a:gd name="connsiteY237" fmla="*/ 3460 h 10000"/>
              <a:gd name="connsiteX238" fmla="*/ 9983 w 10000"/>
              <a:gd name="connsiteY238" fmla="*/ 3258 h 10000"/>
              <a:gd name="connsiteX239" fmla="*/ 9939 w 10000"/>
              <a:gd name="connsiteY239" fmla="*/ 3068 h 10000"/>
              <a:gd name="connsiteX240" fmla="*/ 9886 w 10000"/>
              <a:gd name="connsiteY240" fmla="*/ 2904 h 10000"/>
              <a:gd name="connsiteX241" fmla="*/ 9843 w 10000"/>
              <a:gd name="connsiteY241" fmla="*/ 2816 h 10000"/>
              <a:gd name="connsiteX242" fmla="*/ 9799 w 10000"/>
              <a:gd name="connsiteY242" fmla="*/ 2753 h 10000"/>
              <a:gd name="connsiteX243" fmla="*/ 9755 w 10000"/>
              <a:gd name="connsiteY243" fmla="*/ 2677 h 10000"/>
              <a:gd name="connsiteX244" fmla="*/ 9694 w 10000"/>
              <a:gd name="connsiteY244" fmla="*/ 2614 h 10000"/>
              <a:gd name="connsiteX245" fmla="*/ 9633 w 10000"/>
              <a:gd name="connsiteY245" fmla="*/ 2551 h 10000"/>
              <a:gd name="connsiteX246" fmla="*/ 9571 w 10000"/>
              <a:gd name="connsiteY246" fmla="*/ 2500 h 10000"/>
              <a:gd name="connsiteX247" fmla="*/ 9484 w 10000"/>
              <a:gd name="connsiteY247" fmla="*/ 2475 h 10000"/>
              <a:gd name="connsiteX248" fmla="*/ 9396 w 10000"/>
              <a:gd name="connsiteY248" fmla="*/ 2449 h 10000"/>
              <a:gd name="connsiteX249" fmla="*/ 9300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195 w 10000"/>
              <a:gd name="connsiteY255" fmla="*/ 2424 h 10000"/>
              <a:gd name="connsiteX256" fmla="*/ 9081 w 10000"/>
              <a:gd name="connsiteY256" fmla="*/ 2424 h 10000"/>
              <a:gd name="connsiteX257" fmla="*/ 8941 w 10000"/>
              <a:gd name="connsiteY257" fmla="*/ 2462 h 10000"/>
              <a:gd name="connsiteX258" fmla="*/ 8801 w 10000"/>
              <a:gd name="connsiteY258" fmla="*/ 2487 h 10000"/>
              <a:gd name="connsiteX259" fmla="*/ 8644 w 10000"/>
              <a:gd name="connsiteY259" fmla="*/ 2551 h 10000"/>
              <a:gd name="connsiteX260" fmla="*/ 8644 w 10000"/>
              <a:gd name="connsiteY260" fmla="*/ 2551 h 10000"/>
              <a:gd name="connsiteX261" fmla="*/ 8635 w 10000"/>
              <a:gd name="connsiteY261" fmla="*/ 2551 h 10000"/>
              <a:gd name="connsiteX262" fmla="*/ 8635 w 10000"/>
              <a:gd name="connsiteY262" fmla="*/ 2551 h 10000"/>
              <a:gd name="connsiteX263" fmla="*/ 8626 w 10000"/>
              <a:gd name="connsiteY263" fmla="*/ 2551 h 10000"/>
              <a:gd name="connsiteX264" fmla="*/ 8626 w 10000"/>
              <a:gd name="connsiteY264" fmla="*/ 2551 h 10000"/>
              <a:gd name="connsiteX265" fmla="*/ 8443 w 10000"/>
              <a:gd name="connsiteY265" fmla="*/ 2614 h 10000"/>
              <a:gd name="connsiteX266" fmla="*/ 8276 w 10000"/>
              <a:gd name="connsiteY266" fmla="*/ 2664 h 10000"/>
              <a:gd name="connsiteX267" fmla="*/ 8110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979 w 10000"/>
              <a:gd name="connsiteY275" fmla="*/ 2689 h 10000"/>
              <a:gd name="connsiteX276" fmla="*/ 7848 w 10000"/>
              <a:gd name="connsiteY276" fmla="*/ 2689 h 10000"/>
              <a:gd name="connsiteX277" fmla="*/ 7743 w 10000"/>
              <a:gd name="connsiteY277" fmla="*/ 2677 h 10000"/>
              <a:gd name="connsiteX278" fmla="*/ 7638 w 10000"/>
              <a:gd name="connsiteY278" fmla="*/ 2626 h 10000"/>
              <a:gd name="connsiteX279" fmla="*/ 7542 w 10000"/>
              <a:gd name="connsiteY279" fmla="*/ 2601 h 10000"/>
              <a:gd name="connsiteX280" fmla="*/ 7454 w 10000"/>
              <a:gd name="connsiteY280" fmla="*/ 2538 h 10000"/>
              <a:gd name="connsiteX281" fmla="*/ 7375 w 10000"/>
              <a:gd name="connsiteY281" fmla="*/ 2475 h 10000"/>
              <a:gd name="connsiteX282" fmla="*/ 7297 w 10000"/>
              <a:gd name="connsiteY282" fmla="*/ 2399 h 10000"/>
              <a:gd name="connsiteX283" fmla="*/ 7235 w 10000"/>
              <a:gd name="connsiteY283" fmla="*/ 2323 h 10000"/>
              <a:gd name="connsiteX284" fmla="*/ 7174 w 10000"/>
              <a:gd name="connsiteY284" fmla="*/ 2235 h 10000"/>
              <a:gd name="connsiteX285" fmla="*/ 7113 w 10000"/>
              <a:gd name="connsiteY285" fmla="*/ 2134 h 10000"/>
              <a:gd name="connsiteX286" fmla="*/ 7008 w 10000"/>
              <a:gd name="connsiteY286" fmla="*/ 1944 h 10000"/>
              <a:gd name="connsiteX287" fmla="*/ 6929 w 10000"/>
              <a:gd name="connsiteY287" fmla="*/ 1730 h 10000"/>
              <a:gd name="connsiteX288" fmla="*/ 6850 w 10000"/>
              <a:gd name="connsiteY288" fmla="*/ 1515 h 10000"/>
              <a:gd name="connsiteX289" fmla="*/ 6850 w 10000"/>
              <a:gd name="connsiteY289" fmla="*/ 1515 h 10000"/>
              <a:gd name="connsiteX290" fmla="*/ 6842 w 10000"/>
              <a:gd name="connsiteY290" fmla="*/ 1490 h 10000"/>
              <a:gd name="connsiteX291" fmla="*/ 6842 w 10000"/>
              <a:gd name="connsiteY291" fmla="*/ 1490 h 10000"/>
              <a:gd name="connsiteX292" fmla="*/ 6842 w 10000"/>
              <a:gd name="connsiteY292" fmla="*/ 1477 h 10000"/>
              <a:gd name="connsiteX293" fmla="*/ 6842 w 10000"/>
              <a:gd name="connsiteY293" fmla="*/ 1477 h 10000"/>
              <a:gd name="connsiteX294" fmla="*/ 6842 w 10000"/>
              <a:gd name="connsiteY294" fmla="*/ 1477 h 10000"/>
              <a:gd name="connsiteX295" fmla="*/ 6798 w 10000"/>
              <a:gd name="connsiteY295" fmla="*/ 1338 h 10000"/>
              <a:gd name="connsiteX296" fmla="*/ 6780 w 10000"/>
              <a:gd name="connsiteY296" fmla="*/ 1162 h 10000"/>
              <a:gd name="connsiteX297" fmla="*/ 6754 w 10000"/>
              <a:gd name="connsiteY297" fmla="*/ 947 h 10000"/>
              <a:gd name="connsiteX298" fmla="*/ 6754 w 10000"/>
              <a:gd name="connsiteY298" fmla="*/ 720 h 10000"/>
              <a:gd name="connsiteX299" fmla="*/ 6754 w 10000"/>
              <a:gd name="connsiteY299" fmla="*/ 720 h 10000"/>
              <a:gd name="connsiteX300" fmla="*/ 6763 w 10000"/>
              <a:gd name="connsiteY300" fmla="*/ 366 h 10000"/>
              <a:gd name="connsiteX301" fmla="*/ 6789 w 10000"/>
              <a:gd name="connsiteY30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836 w 10000"/>
              <a:gd name="connsiteY194" fmla="*/ 4545 h 10000"/>
              <a:gd name="connsiteX195" fmla="*/ 8976 w 10000"/>
              <a:gd name="connsiteY195" fmla="*/ 4646 h 10000"/>
              <a:gd name="connsiteX196" fmla="*/ 9099 w 10000"/>
              <a:gd name="connsiteY196" fmla="*/ 4722 h 10000"/>
              <a:gd name="connsiteX197" fmla="*/ 9204 w 10000"/>
              <a:gd name="connsiteY197" fmla="*/ 4785 h 10000"/>
              <a:gd name="connsiteX198" fmla="*/ 9300 w 10000"/>
              <a:gd name="connsiteY198" fmla="*/ 4823 h 10000"/>
              <a:gd name="connsiteX199" fmla="*/ 9388 w 10000"/>
              <a:gd name="connsiteY199" fmla="*/ 4848 h 10000"/>
              <a:gd name="connsiteX200" fmla="*/ 9466 w 10000"/>
              <a:gd name="connsiteY200" fmla="*/ 4848 h 10000"/>
              <a:gd name="connsiteX201" fmla="*/ 9466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580 w 10000"/>
              <a:gd name="connsiteY206" fmla="*/ 4836 h 10000"/>
              <a:gd name="connsiteX207" fmla="*/ 9668 w 10000"/>
              <a:gd name="connsiteY207" fmla="*/ 4798 h 10000"/>
              <a:gd name="connsiteX208" fmla="*/ 9738 w 10000"/>
              <a:gd name="connsiteY208" fmla="*/ 4747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43 w 10000"/>
              <a:gd name="connsiteY229" fmla="*/ 4583 h 10000"/>
              <a:gd name="connsiteX230" fmla="*/ 9886 w 10000"/>
              <a:gd name="connsiteY230" fmla="*/ 4495 h 10000"/>
              <a:gd name="connsiteX231" fmla="*/ 9921 w 10000"/>
              <a:gd name="connsiteY231" fmla="*/ 4369 h 10000"/>
              <a:gd name="connsiteX232" fmla="*/ 9948 w 10000"/>
              <a:gd name="connsiteY232" fmla="*/ 4217 h 10000"/>
              <a:gd name="connsiteX233" fmla="*/ 9983 w 10000"/>
              <a:gd name="connsiteY233" fmla="*/ 4040 h 10000"/>
              <a:gd name="connsiteX234" fmla="*/ 10000 w 10000"/>
              <a:gd name="connsiteY234" fmla="*/ 3851 h 10000"/>
              <a:gd name="connsiteX235" fmla="*/ 10000 w 10000"/>
              <a:gd name="connsiteY235" fmla="*/ 3649 h 10000"/>
              <a:gd name="connsiteX236" fmla="*/ 10000 w 10000"/>
              <a:gd name="connsiteY236" fmla="*/ 3460 h 10000"/>
              <a:gd name="connsiteX237" fmla="*/ 9983 w 10000"/>
              <a:gd name="connsiteY237" fmla="*/ 3258 h 10000"/>
              <a:gd name="connsiteX238" fmla="*/ 9939 w 10000"/>
              <a:gd name="connsiteY238" fmla="*/ 3068 h 10000"/>
              <a:gd name="connsiteX239" fmla="*/ 9886 w 10000"/>
              <a:gd name="connsiteY239" fmla="*/ 2904 h 10000"/>
              <a:gd name="connsiteX240" fmla="*/ 9843 w 10000"/>
              <a:gd name="connsiteY240" fmla="*/ 2816 h 10000"/>
              <a:gd name="connsiteX241" fmla="*/ 9799 w 10000"/>
              <a:gd name="connsiteY241" fmla="*/ 2753 h 10000"/>
              <a:gd name="connsiteX242" fmla="*/ 9755 w 10000"/>
              <a:gd name="connsiteY242" fmla="*/ 2677 h 10000"/>
              <a:gd name="connsiteX243" fmla="*/ 9694 w 10000"/>
              <a:gd name="connsiteY243" fmla="*/ 2614 h 10000"/>
              <a:gd name="connsiteX244" fmla="*/ 9633 w 10000"/>
              <a:gd name="connsiteY244" fmla="*/ 2551 h 10000"/>
              <a:gd name="connsiteX245" fmla="*/ 9571 w 10000"/>
              <a:gd name="connsiteY245" fmla="*/ 2500 h 10000"/>
              <a:gd name="connsiteX246" fmla="*/ 9484 w 10000"/>
              <a:gd name="connsiteY246" fmla="*/ 2475 h 10000"/>
              <a:gd name="connsiteX247" fmla="*/ 9396 w 10000"/>
              <a:gd name="connsiteY247" fmla="*/ 2449 h 10000"/>
              <a:gd name="connsiteX248" fmla="*/ 9300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081 w 10000"/>
              <a:gd name="connsiteY255" fmla="*/ 2424 h 10000"/>
              <a:gd name="connsiteX256" fmla="*/ 8941 w 10000"/>
              <a:gd name="connsiteY256" fmla="*/ 2462 h 10000"/>
              <a:gd name="connsiteX257" fmla="*/ 8801 w 10000"/>
              <a:gd name="connsiteY257" fmla="*/ 2487 h 10000"/>
              <a:gd name="connsiteX258" fmla="*/ 8644 w 10000"/>
              <a:gd name="connsiteY258" fmla="*/ 2551 h 10000"/>
              <a:gd name="connsiteX259" fmla="*/ 8644 w 10000"/>
              <a:gd name="connsiteY259" fmla="*/ 2551 h 10000"/>
              <a:gd name="connsiteX260" fmla="*/ 8635 w 10000"/>
              <a:gd name="connsiteY260" fmla="*/ 2551 h 10000"/>
              <a:gd name="connsiteX261" fmla="*/ 8635 w 10000"/>
              <a:gd name="connsiteY261" fmla="*/ 2551 h 10000"/>
              <a:gd name="connsiteX262" fmla="*/ 8626 w 10000"/>
              <a:gd name="connsiteY262" fmla="*/ 2551 h 10000"/>
              <a:gd name="connsiteX263" fmla="*/ 8626 w 10000"/>
              <a:gd name="connsiteY263" fmla="*/ 2551 h 10000"/>
              <a:gd name="connsiteX264" fmla="*/ 8443 w 10000"/>
              <a:gd name="connsiteY264" fmla="*/ 2614 h 10000"/>
              <a:gd name="connsiteX265" fmla="*/ 8276 w 10000"/>
              <a:gd name="connsiteY265" fmla="*/ 2664 h 10000"/>
              <a:gd name="connsiteX266" fmla="*/ 8110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848 w 10000"/>
              <a:gd name="connsiteY275" fmla="*/ 2689 h 10000"/>
              <a:gd name="connsiteX276" fmla="*/ 7743 w 10000"/>
              <a:gd name="connsiteY276" fmla="*/ 2677 h 10000"/>
              <a:gd name="connsiteX277" fmla="*/ 7638 w 10000"/>
              <a:gd name="connsiteY277" fmla="*/ 2626 h 10000"/>
              <a:gd name="connsiteX278" fmla="*/ 7542 w 10000"/>
              <a:gd name="connsiteY278" fmla="*/ 2601 h 10000"/>
              <a:gd name="connsiteX279" fmla="*/ 7454 w 10000"/>
              <a:gd name="connsiteY279" fmla="*/ 2538 h 10000"/>
              <a:gd name="connsiteX280" fmla="*/ 7375 w 10000"/>
              <a:gd name="connsiteY280" fmla="*/ 2475 h 10000"/>
              <a:gd name="connsiteX281" fmla="*/ 7297 w 10000"/>
              <a:gd name="connsiteY281" fmla="*/ 2399 h 10000"/>
              <a:gd name="connsiteX282" fmla="*/ 7235 w 10000"/>
              <a:gd name="connsiteY282" fmla="*/ 2323 h 10000"/>
              <a:gd name="connsiteX283" fmla="*/ 7174 w 10000"/>
              <a:gd name="connsiteY283" fmla="*/ 2235 h 10000"/>
              <a:gd name="connsiteX284" fmla="*/ 7113 w 10000"/>
              <a:gd name="connsiteY284" fmla="*/ 2134 h 10000"/>
              <a:gd name="connsiteX285" fmla="*/ 7008 w 10000"/>
              <a:gd name="connsiteY285" fmla="*/ 1944 h 10000"/>
              <a:gd name="connsiteX286" fmla="*/ 6929 w 10000"/>
              <a:gd name="connsiteY286" fmla="*/ 1730 h 10000"/>
              <a:gd name="connsiteX287" fmla="*/ 6850 w 10000"/>
              <a:gd name="connsiteY287" fmla="*/ 1515 h 10000"/>
              <a:gd name="connsiteX288" fmla="*/ 6850 w 10000"/>
              <a:gd name="connsiteY288" fmla="*/ 1515 h 10000"/>
              <a:gd name="connsiteX289" fmla="*/ 6842 w 10000"/>
              <a:gd name="connsiteY289" fmla="*/ 1490 h 10000"/>
              <a:gd name="connsiteX290" fmla="*/ 6842 w 10000"/>
              <a:gd name="connsiteY290" fmla="*/ 1490 h 10000"/>
              <a:gd name="connsiteX291" fmla="*/ 6842 w 10000"/>
              <a:gd name="connsiteY291" fmla="*/ 1477 h 10000"/>
              <a:gd name="connsiteX292" fmla="*/ 6842 w 10000"/>
              <a:gd name="connsiteY292" fmla="*/ 1477 h 10000"/>
              <a:gd name="connsiteX293" fmla="*/ 6842 w 10000"/>
              <a:gd name="connsiteY293" fmla="*/ 1477 h 10000"/>
              <a:gd name="connsiteX294" fmla="*/ 6798 w 10000"/>
              <a:gd name="connsiteY294" fmla="*/ 1338 h 10000"/>
              <a:gd name="connsiteX295" fmla="*/ 6780 w 10000"/>
              <a:gd name="connsiteY295" fmla="*/ 1162 h 10000"/>
              <a:gd name="connsiteX296" fmla="*/ 6754 w 10000"/>
              <a:gd name="connsiteY296" fmla="*/ 947 h 10000"/>
              <a:gd name="connsiteX297" fmla="*/ 6754 w 10000"/>
              <a:gd name="connsiteY297" fmla="*/ 720 h 10000"/>
              <a:gd name="connsiteX298" fmla="*/ 6754 w 10000"/>
              <a:gd name="connsiteY298" fmla="*/ 720 h 10000"/>
              <a:gd name="connsiteX299" fmla="*/ 6763 w 10000"/>
              <a:gd name="connsiteY299" fmla="*/ 366 h 10000"/>
              <a:gd name="connsiteX300" fmla="*/ 6789 w 10000"/>
              <a:gd name="connsiteY30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836 w 10000"/>
              <a:gd name="connsiteY193" fmla="*/ 4545 h 10000"/>
              <a:gd name="connsiteX194" fmla="*/ 8976 w 10000"/>
              <a:gd name="connsiteY194" fmla="*/ 4646 h 10000"/>
              <a:gd name="connsiteX195" fmla="*/ 9099 w 10000"/>
              <a:gd name="connsiteY195" fmla="*/ 4722 h 10000"/>
              <a:gd name="connsiteX196" fmla="*/ 9204 w 10000"/>
              <a:gd name="connsiteY196" fmla="*/ 4785 h 10000"/>
              <a:gd name="connsiteX197" fmla="*/ 9300 w 10000"/>
              <a:gd name="connsiteY197" fmla="*/ 4823 h 10000"/>
              <a:gd name="connsiteX198" fmla="*/ 9388 w 10000"/>
              <a:gd name="connsiteY198" fmla="*/ 4848 h 10000"/>
              <a:gd name="connsiteX199" fmla="*/ 9466 w 10000"/>
              <a:gd name="connsiteY199" fmla="*/ 4848 h 10000"/>
              <a:gd name="connsiteX200" fmla="*/ 9466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580 w 10000"/>
              <a:gd name="connsiteY205" fmla="*/ 4836 h 10000"/>
              <a:gd name="connsiteX206" fmla="*/ 9668 w 10000"/>
              <a:gd name="connsiteY206" fmla="*/ 4798 h 10000"/>
              <a:gd name="connsiteX207" fmla="*/ 9738 w 10000"/>
              <a:gd name="connsiteY207" fmla="*/ 4747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43 w 10000"/>
              <a:gd name="connsiteY228" fmla="*/ 4583 h 10000"/>
              <a:gd name="connsiteX229" fmla="*/ 9886 w 10000"/>
              <a:gd name="connsiteY229" fmla="*/ 4495 h 10000"/>
              <a:gd name="connsiteX230" fmla="*/ 9921 w 10000"/>
              <a:gd name="connsiteY230" fmla="*/ 4369 h 10000"/>
              <a:gd name="connsiteX231" fmla="*/ 9948 w 10000"/>
              <a:gd name="connsiteY231" fmla="*/ 4217 h 10000"/>
              <a:gd name="connsiteX232" fmla="*/ 9983 w 10000"/>
              <a:gd name="connsiteY232" fmla="*/ 4040 h 10000"/>
              <a:gd name="connsiteX233" fmla="*/ 10000 w 10000"/>
              <a:gd name="connsiteY233" fmla="*/ 3851 h 10000"/>
              <a:gd name="connsiteX234" fmla="*/ 10000 w 10000"/>
              <a:gd name="connsiteY234" fmla="*/ 3649 h 10000"/>
              <a:gd name="connsiteX235" fmla="*/ 10000 w 10000"/>
              <a:gd name="connsiteY235" fmla="*/ 3460 h 10000"/>
              <a:gd name="connsiteX236" fmla="*/ 9983 w 10000"/>
              <a:gd name="connsiteY236" fmla="*/ 3258 h 10000"/>
              <a:gd name="connsiteX237" fmla="*/ 9939 w 10000"/>
              <a:gd name="connsiteY237" fmla="*/ 3068 h 10000"/>
              <a:gd name="connsiteX238" fmla="*/ 9886 w 10000"/>
              <a:gd name="connsiteY238" fmla="*/ 2904 h 10000"/>
              <a:gd name="connsiteX239" fmla="*/ 9843 w 10000"/>
              <a:gd name="connsiteY239" fmla="*/ 2816 h 10000"/>
              <a:gd name="connsiteX240" fmla="*/ 9799 w 10000"/>
              <a:gd name="connsiteY240" fmla="*/ 2753 h 10000"/>
              <a:gd name="connsiteX241" fmla="*/ 9755 w 10000"/>
              <a:gd name="connsiteY241" fmla="*/ 2677 h 10000"/>
              <a:gd name="connsiteX242" fmla="*/ 9694 w 10000"/>
              <a:gd name="connsiteY242" fmla="*/ 2614 h 10000"/>
              <a:gd name="connsiteX243" fmla="*/ 9633 w 10000"/>
              <a:gd name="connsiteY243" fmla="*/ 2551 h 10000"/>
              <a:gd name="connsiteX244" fmla="*/ 9571 w 10000"/>
              <a:gd name="connsiteY244" fmla="*/ 2500 h 10000"/>
              <a:gd name="connsiteX245" fmla="*/ 9484 w 10000"/>
              <a:gd name="connsiteY245" fmla="*/ 2475 h 10000"/>
              <a:gd name="connsiteX246" fmla="*/ 9396 w 10000"/>
              <a:gd name="connsiteY246" fmla="*/ 2449 h 10000"/>
              <a:gd name="connsiteX247" fmla="*/ 9300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081 w 10000"/>
              <a:gd name="connsiteY254" fmla="*/ 2424 h 10000"/>
              <a:gd name="connsiteX255" fmla="*/ 8941 w 10000"/>
              <a:gd name="connsiteY255" fmla="*/ 2462 h 10000"/>
              <a:gd name="connsiteX256" fmla="*/ 8801 w 10000"/>
              <a:gd name="connsiteY256" fmla="*/ 2487 h 10000"/>
              <a:gd name="connsiteX257" fmla="*/ 8644 w 10000"/>
              <a:gd name="connsiteY257" fmla="*/ 2551 h 10000"/>
              <a:gd name="connsiteX258" fmla="*/ 8644 w 10000"/>
              <a:gd name="connsiteY258" fmla="*/ 2551 h 10000"/>
              <a:gd name="connsiteX259" fmla="*/ 8635 w 10000"/>
              <a:gd name="connsiteY259" fmla="*/ 2551 h 10000"/>
              <a:gd name="connsiteX260" fmla="*/ 8635 w 10000"/>
              <a:gd name="connsiteY260" fmla="*/ 2551 h 10000"/>
              <a:gd name="connsiteX261" fmla="*/ 8626 w 10000"/>
              <a:gd name="connsiteY261" fmla="*/ 2551 h 10000"/>
              <a:gd name="connsiteX262" fmla="*/ 8626 w 10000"/>
              <a:gd name="connsiteY262" fmla="*/ 2551 h 10000"/>
              <a:gd name="connsiteX263" fmla="*/ 8443 w 10000"/>
              <a:gd name="connsiteY263" fmla="*/ 2614 h 10000"/>
              <a:gd name="connsiteX264" fmla="*/ 8276 w 10000"/>
              <a:gd name="connsiteY264" fmla="*/ 2664 h 10000"/>
              <a:gd name="connsiteX265" fmla="*/ 8110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848 w 10000"/>
              <a:gd name="connsiteY274" fmla="*/ 2689 h 10000"/>
              <a:gd name="connsiteX275" fmla="*/ 7743 w 10000"/>
              <a:gd name="connsiteY275" fmla="*/ 2677 h 10000"/>
              <a:gd name="connsiteX276" fmla="*/ 7638 w 10000"/>
              <a:gd name="connsiteY276" fmla="*/ 2626 h 10000"/>
              <a:gd name="connsiteX277" fmla="*/ 7542 w 10000"/>
              <a:gd name="connsiteY277" fmla="*/ 2601 h 10000"/>
              <a:gd name="connsiteX278" fmla="*/ 7454 w 10000"/>
              <a:gd name="connsiteY278" fmla="*/ 2538 h 10000"/>
              <a:gd name="connsiteX279" fmla="*/ 7375 w 10000"/>
              <a:gd name="connsiteY279" fmla="*/ 2475 h 10000"/>
              <a:gd name="connsiteX280" fmla="*/ 7297 w 10000"/>
              <a:gd name="connsiteY280" fmla="*/ 2399 h 10000"/>
              <a:gd name="connsiteX281" fmla="*/ 7235 w 10000"/>
              <a:gd name="connsiteY281" fmla="*/ 2323 h 10000"/>
              <a:gd name="connsiteX282" fmla="*/ 7174 w 10000"/>
              <a:gd name="connsiteY282" fmla="*/ 2235 h 10000"/>
              <a:gd name="connsiteX283" fmla="*/ 7113 w 10000"/>
              <a:gd name="connsiteY283" fmla="*/ 2134 h 10000"/>
              <a:gd name="connsiteX284" fmla="*/ 7008 w 10000"/>
              <a:gd name="connsiteY284" fmla="*/ 1944 h 10000"/>
              <a:gd name="connsiteX285" fmla="*/ 6929 w 10000"/>
              <a:gd name="connsiteY285" fmla="*/ 1730 h 10000"/>
              <a:gd name="connsiteX286" fmla="*/ 6850 w 10000"/>
              <a:gd name="connsiteY286" fmla="*/ 1515 h 10000"/>
              <a:gd name="connsiteX287" fmla="*/ 6850 w 10000"/>
              <a:gd name="connsiteY287" fmla="*/ 1515 h 10000"/>
              <a:gd name="connsiteX288" fmla="*/ 6842 w 10000"/>
              <a:gd name="connsiteY288" fmla="*/ 1490 h 10000"/>
              <a:gd name="connsiteX289" fmla="*/ 6842 w 10000"/>
              <a:gd name="connsiteY289" fmla="*/ 1490 h 10000"/>
              <a:gd name="connsiteX290" fmla="*/ 6842 w 10000"/>
              <a:gd name="connsiteY290" fmla="*/ 1477 h 10000"/>
              <a:gd name="connsiteX291" fmla="*/ 6842 w 10000"/>
              <a:gd name="connsiteY291" fmla="*/ 1477 h 10000"/>
              <a:gd name="connsiteX292" fmla="*/ 6842 w 10000"/>
              <a:gd name="connsiteY292" fmla="*/ 1477 h 10000"/>
              <a:gd name="connsiteX293" fmla="*/ 6798 w 10000"/>
              <a:gd name="connsiteY293" fmla="*/ 1338 h 10000"/>
              <a:gd name="connsiteX294" fmla="*/ 6780 w 10000"/>
              <a:gd name="connsiteY294" fmla="*/ 1162 h 10000"/>
              <a:gd name="connsiteX295" fmla="*/ 6754 w 10000"/>
              <a:gd name="connsiteY295" fmla="*/ 947 h 10000"/>
              <a:gd name="connsiteX296" fmla="*/ 6754 w 10000"/>
              <a:gd name="connsiteY296" fmla="*/ 720 h 10000"/>
              <a:gd name="connsiteX297" fmla="*/ 6754 w 10000"/>
              <a:gd name="connsiteY297" fmla="*/ 720 h 10000"/>
              <a:gd name="connsiteX298" fmla="*/ 6763 w 10000"/>
              <a:gd name="connsiteY298" fmla="*/ 366 h 10000"/>
              <a:gd name="connsiteX299" fmla="*/ 6789 w 10000"/>
              <a:gd name="connsiteY29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836 w 10000"/>
              <a:gd name="connsiteY192" fmla="*/ 4545 h 10000"/>
              <a:gd name="connsiteX193" fmla="*/ 8976 w 10000"/>
              <a:gd name="connsiteY193" fmla="*/ 4646 h 10000"/>
              <a:gd name="connsiteX194" fmla="*/ 9099 w 10000"/>
              <a:gd name="connsiteY194" fmla="*/ 4722 h 10000"/>
              <a:gd name="connsiteX195" fmla="*/ 9204 w 10000"/>
              <a:gd name="connsiteY195" fmla="*/ 4785 h 10000"/>
              <a:gd name="connsiteX196" fmla="*/ 9300 w 10000"/>
              <a:gd name="connsiteY196" fmla="*/ 4823 h 10000"/>
              <a:gd name="connsiteX197" fmla="*/ 9388 w 10000"/>
              <a:gd name="connsiteY197" fmla="*/ 4848 h 10000"/>
              <a:gd name="connsiteX198" fmla="*/ 9466 w 10000"/>
              <a:gd name="connsiteY198" fmla="*/ 4848 h 10000"/>
              <a:gd name="connsiteX199" fmla="*/ 9466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580 w 10000"/>
              <a:gd name="connsiteY204" fmla="*/ 4836 h 10000"/>
              <a:gd name="connsiteX205" fmla="*/ 9668 w 10000"/>
              <a:gd name="connsiteY205" fmla="*/ 4798 h 10000"/>
              <a:gd name="connsiteX206" fmla="*/ 9738 w 10000"/>
              <a:gd name="connsiteY206" fmla="*/ 4747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43 w 10000"/>
              <a:gd name="connsiteY227" fmla="*/ 4583 h 10000"/>
              <a:gd name="connsiteX228" fmla="*/ 9886 w 10000"/>
              <a:gd name="connsiteY228" fmla="*/ 4495 h 10000"/>
              <a:gd name="connsiteX229" fmla="*/ 9921 w 10000"/>
              <a:gd name="connsiteY229" fmla="*/ 4369 h 10000"/>
              <a:gd name="connsiteX230" fmla="*/ 9948 w 10000"/>
              <a:gd name="connsiteY230" fmla="*/ 4217 h 10000"/>
              <a:gd name="connsiteX231" fmla="*/ 9983 w 10000"/>
              <a:gd name="connsiteY231" fmla="*/ 4040 h 10000"/>
              <a:gd name="connsiteX232" fmla="*/ 10000 w 10000"/>
              <a:gd name="connsiteY232" fmla="*/ 3851 h 10000"/>
              <a:gd name="connsiteX233" fmla="*/ 10000 w 10000"/>
              <a:gd name="connsiteY233" fmla="*/ 3649 h 10000"/>
              <a:gd name="connsiteX234" fmla="*/ 10000 w 10000"/>
              <a:gd name="connsiteY234" fmla="*/ 3460 h 10000"/>
              <a:gd name="connsiteX235" fmla="*/ 9983 w 10000"/>
              <a:gd name="connsiteY235" fmla="*/ 3258 h 10000"/>
              <a:gd name="connsiteX236" fmla="*/ 9939 w 10000"/>
              <a:gd name="connsiteY236" fmla="*/ 3068 h 10000"/>
              <a:gd name="connsiteX237" fmla="*/ 9886 w 10000"/>
              <a:gd name="connsiteY237" fmla="*/ 2904 h 10000"/>
              <a:gd name="connsiteX238" fmla="*/ 9843 w 10000"/>
              <a:gd name="connsiteY238" fmla="*/ 2816 h 10000"/>
              <a:gd name="connsiteX239" fmla="*/ 9799 w 10000"/>
              <a:gd name="connsiteY239" fmla="*/ 2753 h 10000"/>
              <a:gd name="connsiteX240" fmla="*/ 9755 w 10000"/>
              <a:gd name="connsiteY240" fmla="*/ 2677 h 10000"/>
              <a:gd name="connsiteX241" fmla="*/ 9694 w 10000"/>
              <a:gd name="connsiteY241" fmla="*/ 2614 h 10000"/>
              <a:gd name="connsiteX242" fmla="*/ 9633 w 10000"/>
              <a:gd name="connsiteY242" fmla="*/ 2551 h 10000"/>
              <a:gd name="connsiteX243" fmla="*/ 9571 w 10000"/>
              <a:gd name="connsiteY243" fmla="*/ 2500 h 10000"/>
              <a:gd name="connsiteX244" fmla="*/ 9484 w 10000"/>
              <a:gd name="connsiteY244" fmla="*/ 2475 h 10000"/>
              <a:gd name="connsiteX245" fmla="*/ 9396 w 10000"/>
              <a:gd name="connsiteY245" fmla="*/ 2449 h 10000"/>
              <a:gd name="connsiteX246" fmla="*/ 9300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081 w 10000"/>
              <a:gd name="connsiteY253" fmla="*/ 2424 h 10000"/>
              <a:gd name="connsiteX254" fmla="*/ 8941 w 10000"/>
              <a:gd name="connsiteY254" fmla="*/ 2462 h 10000"/>
              <a:gd name="connsiteX255" fmla="*/ 8801 w 10000"/>
              <a:gd name="connsiteY255" fmla="*/ 2487 h 10000"/>
              <a:gd name="connsiteX256" fmla="*/ 8644 w 10000"/>
              <a:gd name="connsiteY256" fmla="*/ 2551 h 10000"/>
              <a:gd name="connsiteX257" fmla="*/ 8644 w 10000"/>
              <a:gd name="connsiteY257" fmla="*/ 2551 h 10000"/>
              <a:gd name="connsiteX258" fmla="*/ 8635 w 10000"/>
              <a:gd name="connsiteY258" fmla="*/ 2551 h 10000"/>
              <a:gd name="connsiteX259" fmla="*/ 8635 w 10000"/>
              <a:gd name="connsiteY259" fmla="*/ 2551 h 10000"/>
              <a:gd name="connsiteX260" fmla="*/ 8626 w 10000"/>
              <a:gd name="connsiteY260" fmla="*/ 2551 h 10000"/>
              <a:gd name="connsiteX261" fmla="*/ 8626 w 10000"/>
              <a:gd name="connsiteY261" fmla="*/ 2551 h 10000"/>
              <a:gd name="connsiteX262" fmla="*/ 8443 w 10000"/>
              <a:gd name="connsiteY262" fmla="*/ 2614 h 10000"/>
              <a:gd name="connsiteX263" fmla="*/ 8276 w 10000"/>
              <a:gd name="connsiteY263" fmla="*/ 2664 h 10000"/>
              <a:gd name="connsiteX264" fmla="*/ 8110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848 w 10000"/>
              <a:gd name="connsiteY273" fmla="*/ 2689 h 10000"/>
              <a:gd name="connsiteX274" fmla="*/ 7743 w 10000"/>
              <a:gd name="connsiteY274" fmla="*/ 2677 h 10000"/>
              <a:gd name="connsiteX275" fmla="*/ 7638 w 10000"/>
              <a:gd name="connsiteY275" fmla="*/ 2626 h 10000"/>
              <a:gd name="connsiteX276" fmla="*/ 7542 w 10000"/>
              <a:gd name="connsiteY276" fmla="*/ 2601 h 10000"/>
              <a:gd name="connsiteX277" fmla="*/ 7454 w 10000"/>
              <a:gd name="connsiteY277" fmla="*/ 2538 h 10000"/>
              <a:gd name="connsiteX278" fmla="*/ 7375 w 10000"/>
              <a:gd name="connsiteY278" fmla="*/ 2475 h 10000"/>
              <a:gd name="connsiteX279" fmla="*/ 7297 w 10000"/>
              <a:gd name="connsiteY279" fmla="*/ 2399 h 10000"/>
              <a:gd name="connsiteX280" fmla="*/ 7235 w 10000"/>
              <a:gd name="connsiteY280" fmla="*/ 2323 h 10000"/>
              <a:gd name="connsiteX281" fmla="*/ 7174 w 10000"/>
              <a:gd name="connsiteY281" fmla="*/ 2235 h 10000"/>
              <a:gd name="connsiteX282" fmla="*/ 7113 w 10000"/>
              <a:gd name="connsiteY282" fmla="*/ 2134 h 10000"/>
              <a:gd name="connsiteX283" fmla="*/ 7008 w 10000"/>
              <a:gd name="connsiteY283" fmla="*/ 1944 h 10000"/>
              <a:gd name="connsiteX284" fmla="*/ 6929 w 10000"/>
              <a:gd name="connsiteY284" fmla="*/ 1730 h 10000"/>
              <a:gd name="connsiteX285" fmla="*/ 6850 w 10000"/>
              <a:gd name="connsiteY285" fmla="*/ 1515 h 10000"/>
              <a:gd name="connsiteX286" fmla="*/ 6850 w 10000"/>
              <a:gd name="connsiteY286" fmla="*/ 1515 h 10000"/>
              <a:gd name="connsiteX287" fmla="*/ 6842 w 10000"/>
              <a:gd name="connsiteY287" fmla="*/ 1490 h 10000"/>
              <a:gd name="connsiteX288" fmla="*/ 6842 w 10000"/>
              <a:gd name="connsiteY288" fmla="*/ 1490 h 10000"/>
              <a:gd name="connsiteX289" fmla="*/ 6842 w 10000"/>
              <a:gd name="connsiteY289" fmla="*/ 1477 h 10000"/>
              <a:gd name="connsiteX290" fmla="*/ 6842 w 10000"/>
              <a:gd name="connsiteY290" fmla="*/ 1477 h 10000"/>
              <a:gd name="connsiteX291" fmla="*/ 6842 w 10000"/>
              <a:gd name="connsiteY291" fmla="*/ 1477 h 10000"/>
              <a:gd name="connsiteX292" fmla="*/ 6798 w 10000"/>
              <a:gd name="connsiteY292" fmla="*/ 1338 h 10000"/>
              <a:gd name="connsiteX293" fmla="*/ 6780 w 10000"/>
              <a:gd name="connsiteY293" fmla="*/ 1162 h 10000"/>
              <a:gd name="connsiteX294" fmla="*/ 6754 w 10000"/>
              <a:gd name="connsiteY294" fmla="*/ 947 h 10000"/>
              <a:gd name="connsiteX295" fmla="*/ 6754 w 10000"/>
              <a:gd name="connsiteY295" fmla="*/ 720 h 10000"/>
              <a:gd name="connsiteX296" fmla="*/ 6754 w 10000"/>
              <a:gd name="connsiteY296" fmla="*/ 720 h 10000"/>
              <a:gd name="connsiteX297" fmla="*/ 6763 w 10000"/>
              <a:gd name="connsiteY297" fmla="*/ 366 h 10000"/>
              <a:gd name="connsiteX298" fmla="*/ 6789 w 10000"/>
              <a:gd name="connsiteY29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836 w 10000"/>
              <a:gd name="connsiteY191" fmla="*/ 4545 h 10000"/>
              <a:gd name="connsiteX192" fmla="*/ 8976 w 10000"/>
              <a:gd name="connsiteY192" fmla="*/ 4646 h 10000"/>
              <a:gd name="connsiteX193" fmla="*/ 9099 w 10000"/>
              <a:gd name="connsiteY193" fmla="*/ 4722 h 10000"/>
              <a:gd name="connsiteX194" fmla="*/ 9204 w 10000"/>
              <a:gd name="connsiteY194" fmla="*/ 4785 h 10000"/>
              <a:gd name="connsiteX195" fmla="*/ 9300 w 10000"/>
              <a:gd name="connsiteY195" fmla="*/ 4823 h 10000"/>
              <a:gd name="connsiteX196" fmla="*/ 9388 w 10000"/>
              <a:gd name="connsiteY196" fmla="*/ 4848 h 10000"/>
              <a:gd name="connsiteX197" fmla="*/ 9466 w 10000"/>
              <a:gd name="connsiteY197" fmla="*/ 4848 h 10000"/>
              <a:gd name="connsiteX198" fmla="*/ 9466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580 w 10000"/>
              <a:gd name="connsiteY203" fmla="*/ 4836 h 10000"/>
              <a:gd name="connsiteX204" fmla="*/ 9668 w 10000"/>
              <a:gd name="connsiteY204" fmla="*/ 4798 h 10000"/>
              <a:gd name="connsiteX205" fmla="*/ 9738 w 10000"/>
              <a:gd name="connsiteY205" fmla="*/ 4747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43 w 10000"/>
              <a:gd name="connsiteY226" fmla="*/ 4583 h 10000"/>
              <a:gd name="connsiteX227" fmla="*/ 9886 w 10000"/>
              <a:gd name="connsiteY227" fmla="*/ 4495 h 10000"/>
              <a:gd name="connsiteX228" fmla="*/ 9921 w 10000"/>
              <a:gd name="connsiteY228" fmla="*/ 4369 h 10000"/>
              <a:gd name="connsiteX229" fmla="*/ 9948 w 10000"/>
              <a:gd name="connsiteY229" fmla="*/ 4217 h 10000"/>
              <a:gd name="connsiteX230" fmla="*/ 9983 w 10000"/>
              <a:gd name="connsiteY230" fmla="*/ 4040 h 10000"/>
              <a:gd name="connsiteX231" fmla="*/ 10000 w 10000"/>
              <a:gd name="connsiteY231" fmla="*/ 3851 h 10000"/>
              <a:gd name="connsiteX232" fmla="*/ 10000 w 10000"/>
              <a:gd name="connsiteY232" fmla="*/ 3649 h 10000"/>
              <a:gd name="connsiteX233" fmla="*/ 10000 w 10000"/>
              <a:gd name="connsiteY233" fmla="*/ 3460 h 10000"/>
              <a:gd name="connsiteX234" fmla="*/ 9983 w 10000"/>
              <a:gd name="connsiteY234" fmla="*/ 3258 h 10000"/>
              <a:gd name="connsiteX235" fmla="*/ 9939 w 10000"/>
              <a:gd name="connsiteY235" fmla="*/ 3068 h 10000"/>
              <a:gd name="connsiteX236" fmla="*/ 9886 w 10000"/>
              <a:gd name="connsiteY236" fmla="*/ 2904 h 10000"/>
              <a:gd name="connsiteX237" fmla="*/ 9843 w 10000"/>
              <a:gd name="connsiteY237" fmla="*/ 2816 h 10000"/>
              <a:gd name="connsiteX238" fmla="*/ 9799 w 10000"/>
              <a:gd name="connsiteY238" fmla="*/ 2753 h 10000"/>
              <a:gd name="connsiteX239" fmla="*/ 9755 w 10000"/>
              <a:gd name="connsiteY239" fmla="*/ 2677 h 10000"/>
              <a:gd name="connsiteX240" fmla="*/ 9694 w 10000"/>
              <a:gd name="connsiteY240" fmla="*/ 2614 h 10000"/>
              <a:gd name="connsiteX241" fmla="*/ 9633 w 10000"/>
              <a:gd name="connsiteY241" fmla="*/ 2551 h 10000"/>
              <a:gd name="connsiteX242" fmla="*/ 9571 w 10000"/>
              <a:gd name="connsiteY242" fmla="*/ 2500 h 10000"/>
              <a:gd name="connsiteX243" fmla="*/ 9484 w 10000"/>
              <a:gd name="connsiteY243" fmla="*/ 2475 h 10000"/>
              <a:gd name="connsiteX244" fmla="*/ 9396 w 10000"/>
              <a:gd name="connsiteY244" fmla="*/ 2449 h 10000"/>
              <a:gd name="connsiteX245" fmla="*/ 9300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081 w 10000"/>
              <a:gd name="connsiteY252" fmla="*/ 2424 h 10000"/>
              <a:gd name="connsiteX253" fmla="*/ 8941 w 10000"/>
              <a:gd name="connsiteY253" fmla="*/ 2462 h 10000"/>
              <a:gd name="connsiteX254" fmla="*/ 8801 w 10000"/>
              <a:gd name="connsiteY254" fmla="*/ 2487 h 10000"/>
              <a:gd name="connsiteX255" fmla="*/ 8644 w 10000"/>
              <a:gd name="connsiteY255" fmla="*/ 2551 h 10000"/>
              <a:gd name="connsiteX256" fmla="*/ 8644 w 10000"/>
              <a:gd name="connsiteY256" fmla="*/ 2551 h 10000"/>
              <a:gd name="connsiteX257" fmla="*/ 8635 w 10000"/>
              <a:gd name="connsiteY257" fmla="*/ 2551 h 10000"/>
              <a:gd name="connsiteX258" fmla="*/ 8635 w 10000"/>
              <a:gd name="connsiteY258" fmla="*/ 2551 h 10000"/>
              <a:gd name="connsiteX259" fmla="*/ 8626 w 10000"/>
              <a:gd name="connsiteY259" fmla="*/ 2551 h 10000"/>
              <a:gd name="connsiteX260" fmla="*/ 8626 w 10000"/>
              <a:gd name="connsiteY260" fmla="*/ 2551 h 10000"/>
              <a:gd name="connsiteX261" fmla="*/ 8443 w 10000"/>
              <a:gd name="connsiteY261" fmla="*/ 2614 h 10000"/>
              <a:gd name="connsiteX262" fmla="*/ 8276 w 10000"/>
              <a:gd name="connsiteY262" fmla="*/ 2664 h 10000"/>
              <a:gd name="connsiteX263" fmla="*/ 8110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848 w 10000"/>
              <a:gd name="connsiteY272" fmla="*/ 2689 h 10000"/>
              <a:gd name="connsiteX273" fmla="*/ 7743 w 10000"/>
              <a:gd name="connsiteY273" fmla="*/ 2677 h 10000"/>
              <a:gd name="connsiteX274" fmla="*/ 7638 w 10000"/>
              <a:gd name="connsiteY274" fmla="*/ 2626 h 10000"/>
              <a:gd name="connsiteX275" fmla="*/ 7542 w 10000"/>
              <a:gd name="connsiteY275" fmla="*/ 2601 h 10000"/>
              <a:gd name="connsiteX276" fmla="*/ 7454 w 10000"/>
              <a:gd name="connsiteY276" fmla="*/ 2538 h 10000"/>
              <a:gd name="connsiteX277" fmla="*/ 7375 w 10000"/>
              <a:gd name="connsiteY277" fmla="*/ 2475 h 10000"/>
              <a:gd name="connsiteX278" fmla="*/ 7297 w 10000"/>
              <a:gd name="connsiteY278" fmla="*/ 2399 h 10000"/>
              <a:gd name="connsiteX279" fmla="*/ 7235 w 10000"/>
              <a:gd name="connsiteY279" fmla="*/ 2323 h 10000"/>
              <a:gd name="connsiteX280" fmla="*/ 7174 w 10000"/>
              <a:gd name="connsiteY280" fmla="*/ 2235 h 10000"/>
              <a:gd name="connsiteX281" fmla="*/ 7113 w 10000"/>
              <a:gd name="connsiteY281" fmla="*/ 2134 h 10000"/>
              <a:gd name="connsiteX282" fmla="*/ 7008 w 10000"/>
              <a:gd name="connsiteY282" fmla="*/ 1944 h 10000"/>
              <a:gd name="connsiteX283" fmla="*/ 6929 w 10000"/>
              <a:gd name="connsiteY283" fmla="*/ 1730 h 10000"/>
              <a:gd name="connsiteX284" fmla="*/ 6850 w 10000"/>
              <a:gd name="connsiteY284" fmla="*/ 1515 h 10000"/>
              <a:gd name="connsiteX285" fmla="*/ 6850 w 10000"/>
              <a:gd name="connsiteY285" fmla="*/ 1515 h 10000"/>
              <a:gd name="connsiteX286" fmla="*/ 6842 w 10000"/>
              <a:gd name="connsiteY286" fmla="*/ 1490 h 10000"/>
              <a:gd name="connsiteX287" fmla="*/ 6842 w 10000"/>
              <a:gd name="connsiteY287" fmla="*/ 1490 h 10000"/>
              <a:gd name="connsiteX288" fmla="*/ 6842 w 10000"/>
              <a:gd name="connsiteY288" fmla="*/ 1477 h 10000"/>
              <a:gd name="connsiteX289" fmla="*/ 6842 w 10000"/>
              <a:gd name="connsiteY289" fmla="*/ 1477 h 10000"/>
              <a:gd name="connsiteX290" fmla="*/ 6842 w 10000"/>
              <a:gd name="connsiteY290" fmla="*/ 1477 h 10000"/>
              <a:gd name="connsiteX291" fmla="*/ 6798 w 10000"/>
              <a:gd name="connsiteY291" fmla="*/ 1338 h 10000"/>
              <a:gd name="connsiteX292" fmla="*/ 6780 w 10000"/>
              <a:gd name="connsiteY292" fmla="*/ 1162 h 10000"/>
              <a:gd name="connsiteX293" fmla="*/ 6754 w 10000"/>
              <a:gd name="connsiteY293" fmla="*/ 947 h 10000"/>
              <a:gd name="connsiteX294" fmla="*/ 6754 w 10000"/>
              <a:gd name="connsiteY294" fmla="*/ 720 h 10000"/>
              <a:gd name="connsiteX295" fmla="*/ 6754 w 10000"/>
              <a:gd name="connsiteY295" fmla="*/ 720 h 10000"/>
              <a:gd name="connsiteX296" fmla="*/ 6763 w 10000"/>
              <a:gd name="connsiteY296" fmla="*/ 366 h 10000"/>
              <a:gd name="connsiteX297" fmla="*/ 6789 w 10000"/>
              <a:gd name="connsiteY29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836 w 10000"/>
              <a:gd name="connsiteY188" fmla="*/ 4545 h 10000"/>
              <a:gd name="connsiteX189" fmla="*/ 8976 w 10000"/>
              <a:gd name="connsiteY189" fmla="*/ 4646 h 10000"/>
              <a:gd name="connsiteX190" fmla="*/ 9099 w 10000"/>
              <a:gd name="connsiteY190" fmla="*/ 4722 h 10000"/>
              <a:gd name="connsiteX191" fmla="*/ 9204 w 10000"/>
              <a:gd name="connsiteY191" fmla="*/ 4785 h 10000"/>
              <a:gd name="connsiteX192" fmla="*/ 9300 w 10000"/>
              <a:gd name="connsiteY192" fmla="*/ 4823 h 10000"/>
              <a:gd name="connsiteX193" fmla="*/ 9388 w 10000"/>
              <a:gd name="connsiteY193" fmla="*/ 4848 h 10000"/>
              <a:gd name="connsiteX194" fmla="*/ 9466 w 10000"/>
              <a:gd name="connsiteY194" fmla="*/ 4848 h 10000"/>
              <a:gd name="connsiteX195" fmla="*/ 9466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580 w 10000"/>
              <a:gd name="connsiteY200" fmla="*/ 4836 h 10000"/>
              <a:gd name="connsiteX201" fmla="*/ 9668 w 10000"/>
              <a:gd name="connsiteY201" fmla="*/ 4798 h 10000"/>
              <a:gd name="connsiteX202" fmla="*/ 9738 w 10000"/>
              <a:gd name="connsiteY202" fmla="*/ 4747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43 w 10000"/>
              <a:gd name="connsiteY223" fmla="*/ 4583 h 10000"/>
              <a:gd name="connsiteX224" fmla="*/ 9886 w 10000"/>
              <a:gd name="connsiteY224" fmla="*/ 4495 h 10000"/>
              <a:gd name="connsiteX225" fmla="*/ 9921 w 10000"/>
              <a:gd name="connsiteY225" fmla="*/ 4369 h 10000"/>
              <a:gd name="connsiteX226" fmla="*/ 9948 w 10000"/>
              <a:gd name="connsiteY226" fmla="*/ 4217 h 10000"/>
              <a:gd name="connsiteX227" fmla="*/ 9983 w 10000"/>
              <a:gd name="connsiteY227" fmla="*/ 4040 h 10000"/>
              <a:gd name="connsiteX228" fmla="*/ 10000 w 10000"/>
              <a:gd name="connsiteY228" fmla="*/ 3851 h 10000"/>
              <a:gd name="connsiteX229" fmla="*/ 10000 w 10000"/>
              <a:gd name="connsiteY229" fmla="*/ 3649 h 10000"/>
              <a:gd name="connsiteX230" fmla="*/ 10000 w 10000"/>
              <a:gd name="connsiteY230" fmla="*/ 3460 h 10000"/>
              <a:gd name="connsiteX231" fmla="*/ 9983 w 10000"/>
              <a:gd name="connsiteY231" fmla="*/ 3258 h 10000"/>
              <a:gd name="connsiteX232" fmla="*/ 9939 w 10000"/>
              <a:gd name="connsiteY232" fmla="*/ 3068 h 10000"/>
              <a:gd name="connsiteX233" fmla="*/ 9886 w 10000"/>
              <a:gd name="connsiteY233" fmla="*/ 2904 h 10000"/>
              <a:gd name="connsiteX234" fmla="*/ 9843 w 10000"/>
              <a:gd name="connsiteY234" fmla="*/ 2816 h 10000"/>
              <a:gd name="connsiteX235" fmla="*/ 9799 w 10000"/>
              <a:gd name="connsiteY235" fmla="*/ 2753 h 10000"/>
              <a:gd name="connsiteX236" fmla="*/ 9755 w 10000"/>
              <a:gd name="connsiteY236" fmla="*/ 2677 h 10000"/>
              <a:gd name="connsiteX237" fmla="*/ 9694 w 10000"/>
              <a:gd name="connsiteY237" fmla="*/ 2614 h 10000"/>
              <a:gd name="connsiteX238" fmla="*/ 9633 w 10000"/>
              <a:gd name="connsiteY238" fmla="*/ 2551 h 10000"/>
              <a:gd name="connsiteX239" fmla="*/ 9571 w 10000"/>
              <a:gd name="connsiteY239" fmla="*/ 2500 h 10000"/>
              <a:gd name="connsiteX240" fmla="*/ 9484 w 10000"/>
              <a:gd name="connsiteY240" fmla="*/ 2475 h 10000"/>
              <a:gd name="connsiteX241" fmla="*/ 9396 w 10000"/>
              <a:gd name="connsiteY241" fmla="*/ 2449 h 10000"/>
              <a:gd name="connsiteX242" fmla="*/ 9300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081 w 10000"/>
              <a:gd name="connsiteY249" fmla="*/ 2424 h 10000"/>
              <a:gd name="connsiteX250" fmla="*/ 8941 w 10000"/>
              <a:gd name="connsiteY250" fmla="*/ 2462 h 10000"/>
              <a:gd name="connsiteX251" fmla="*/ 8801 w 10000"/>
              <a:gd name="connsiteY251" fmla="*/ 2487 h 10000"/>
              <a:gd name="connsiteX252" fmla="*/ 8644 w 10000"/>
              <a:gd name="connsiteY252" fmla="*/ 2551 h 10000"/>
              <a:gd name="connsiteX253" fmla="*/ 8644 w 10000"/>
              <a:gd name="connsiteY253" fmla="*/ 2551 h 10000"/>
              <a:gd name="connsiteX254" fmla="*/ 8635 w 10000"/>
              <a:gd name="connsiteY254" fmla="*/ 2551 h 10000"/>
              <a:gd name="connsiteX255" fmla="*/ 8635 w 10000"/>
              <a:gd name="connsiteY255" fmla="*/ 2551 h 10000"/>
              <a:gd name="connsiteX256" fmla="*/ 8626 w 10000"/>
              <a:gd name="connsiteY256" fmla="*/ 2551 h 10000"/>
              <a:gd name="connsiteX257" fmla="*/ 8626 w 10000"/>
              <a:gd name="connsiteY257" fmla="*/ 2551 h 10000"/>
              <a:gd name="connsiteX258" fmla="*/ 8443 w 10000"/>
              <a:gd name="connsiteY258" fmla="*/ 2614 h 10000"/>
              <a:gd name="connsiteX259" fmla="*/ 8276 w 10000"/>
              <a:gd name="connsiteY259" fmla="*/ 2664 h 10000"/>
              <a:gd name="connsiteX260" fmla="*/ 8110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848 w 10000"/>
              <a:gd name="connsiteY269" fmla="*/ 2689 h 10000"/>
              <a:gd name="connsiteX270" fmla="*/ 7743 w 10000"/>
              <a:gd name="connsiteY270" fmla="*/ 2677 h 10000"/>
              <a:gd name="connsiteX271" fmla="*/ 7638 w 10000"/>
              <a:gd name="connsiteY271" fmla="*/ 2626 h 10000"/>
              <a:gd name="connsiteX272" fmla="*/ 7542 w 10000"/>
              <a:gd name="connsiteY272" fmla="*/ 2601 h 10000"/>
              <a:gd name="connsiteX273" fmla="*/ 7454 w 10000"/>
              <a:gd name="connsiteY273" fmla="*/ 2538 h 10000"/>
              <a:gd name="connsiteX274" fmla="*/ 7375 w 10000"/>
              <a:gd name="connsiteY274" fmla="*/ 2475 h 10000"/>
              <a:gd name="connsiteX275" fmla="*/ 7297 w 10000"/>
              <a:gd name="connsiteY275" fmla="*/ 2399 h 10000"/>
              <a:gd name="connsiteX276" fmla="*/ 7235 w 10000"/>
              <a:gd name="connsiteY276" fmla="*/ 2323 h 10000"/>
              <a:gd name="connsiteX277" fmla="*/ 7174 w 10000"/>
              <a:gd name="connsiteY277" fmla="*/ 2235 h 10000"/>
              <a:gd name="connsiteX278" fmla="*/ 7113 w 10000"/>
              <a:gd name="connsiteY278" fmla="*/ 2134 h 10000"/>
              <a:gd name="connsiteX279" fmla="*/ 7008 w 10000"/>
              <a:gd name="connsiteY279" fmla="*/ 1944 h 10000"/>
              <a:gd name="connsiteX280" fmla="*/ 6929 w 10000"/>
              <a:gd name="connsiteY280" fmla="*/ 1730 h 10000"/>
              <a:gd name="connsiteX281" fmla="*/ 6850 w 10000"/>
              <a:gd name="connsiteY281" fmla="*/ 1515 h 10000"/>
              <a:gd name="connsiteX282" fmla="*/ 6850 w 10000"/>
              <a:gd name="connsiteY282" fmla="*/ 1515 h 10000"/>
              <a:gd name="connsiteX283" fmla="*/ 6842 w 10000"/>
              <a:gd name="connsiteY283" fmla="*/ 1490 h 10000"/>
              <a:gd name="connsiteX284" fmla="*/ 6842 w 10000"/>
              <a:gd name="connsiteY284" fmla="*/ 1490 h 10000"/>
              <a:gd name="connsiteX285" fmla="*/ 6842 w 10000"/>
              <a:gd name="connsiteY285" fmla="*/ 1477 h 10000"/>
              <a:gd name="connsiteX286" fmla="*/ 6842 w 10000"/>
              <a:gd name="connsiteY286" fmla="*/ 1477 h 10000"/>
              <a:gd name="connsiteX287" fmla="*/ 6842 w 10000"/>
              <a:gd name="connsiteY287" fmla="*/ 1477 h 10000"/>
              <a:gd name="connsiteX288" fmla="*/ 6798 w 10000"/>
              <a:gd name="connsiteY288" fmla="*/ 1338 h 10000"/>
              <a:gd name="connsiteX289" fmla="*/ 6780 w 10000"/>
              <a:gd name="connsiteY289" fmla="*/ 1162 h 10000"/>
              <a:gd name="connsiteX290" fmla="*/ 6754 w 10000"/>
              <a:gd name="connsiteY290" fmla="*/ 947 h 10000"/>
              <a:gd name="connsiteX291" fmla="*/ 6754 w 10000"/>
              <a:gd name="connsiteY291" fmla="*/ 720 h 10000"/>
              <a:gd name="connsiteX292" fmla="*/ 6754 w 10000"/>
              <a:gd name="connsiteY292" fmla="*/ 720 h 10000"/>
              <a:gd name="connsiteX293" fmla="*/ 6763 w 10000"/>
              <a:gd name="connsiteY293" fmla="*/ 366 h 10000"/>
              <a:gd name="connsiteX294" fmla="*/ 6789 w 10000"/>
              <a:gd name="connsiteY29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836 w 10000"/>
              <a:gd name="connsiteY187" fmla="*/ 4545 h 10000"/>
              <a:gd name="connsiteX188" fmla="*/ 8976 w 10000"/>
              <a:gd name="connsiteY188" fmla="*/ 4646 h 10000"/>
              <a:gd name="connsiteX189" fmla="*/ 9099 w 10000"/>
              <a:gd name="connsiteY189" fmla="*/ 4722 h 10000"/>
              <a:gd name="connsiteX190" fmla="*/ 9204 w 10000"/>
              <a:gd name="connsiteY190" fmla="*/ 4785 h 10000"/>
              <a:gd name="connsiteX191" fmla="*/ 9300 w 10000"/>
              <a:gd name="connsiteY191" fmla="*/ 4823 h 10000"/>
              <a:gd name="connsiteX192" fmla="*/ 9388 w 10000"/>
              <a:gd name="connsiteY192" fmla="*/ 4848 h 10000"/>
              <a:gd name="connsiteX193" fmla="*/ 9466 w 10000"/>
              <a:gd name="connsiteY193" fmla="*/ 4848 h 10000"/>
              <a:gd name="connsiteX194" fmla="*/ 9466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580 w 10000"/>
              <a:gd name="connsiteY199" fmla="*/ 4836 h 10000"/>
              <a:gd name="connsiteX200" fmla="*/ 9668 w 10000"/>
              <a:gd name="connsiteY200" fmla="*/ 4798 h 10000"/>
              <a:gd name="connsiteX201" fmla="*/ 9738 w 10000"/>
              <a:gd name="connsiteY201" fmla="*/ 4747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43 w 10000"/>
              <a:gd name="connsiteY222" fmla="*/ 4583 h 10000"/>
              <a:gd name="connsiteX223" fmla="*/ 9886 w 10000"/>
              <a:gd name="connsiteY223" fmla="*/ 4495 h 10000"/>
              <a:gd name="connsiteX224" fmla="*/ 9921 w 10000"/>
              <a:gd name="connsiteY224" fmla="*/ 4369 h 10000"/>
              <a:gd name="connsiteX225" fmla="*/ 9948 w 10000"/>
              <a:gd name="connsiteY225" fmla="*/ 4217 h 10000"/>
              <a:gd name="connsiteX226" fmla="*/ 9983 w 10000"/>
              <a:gd name="connsiteY226" fmla="*/ 4040 h 10000"/>
              <a:gd name="connsiteX227" fmla="*/ 10000 w 10000"/>
              <a:gd name="connsiteY227" fmla="*/ 3851 h 10000"/>
              <a:gd name="connsiteX228" fmla="*/ 10000 w 10000"/>
              <a:gd name="connsiteY228" fmla="*/ 3649 h 10000"/>
              <a:gd name="connsiteX229" fmla="*/ 10000 w 10000"/>
              <a:gd name="connsiteY229" fmla="*/ 3460 h 10000"/>
              <a:gd name="connsiteX230" fmla="*/ 9983 w 10000"/>
              <a:gd name="connsiteY230" fmla="*/ 3258 h 10000"/>
              <a:gd name="connsiteX231" fmla="*/ 9939 w 10000"/>
              <a:gd name="connsiteY231" fmla="*/ 3068 h 10000"/>
              <a:gd name="connsiteX232" fmla="*/ 9886 w 10000"/>
              <a:gd name="connsiteY232" fmla="*/ 2904 h 10000"/>
              <a:gd name="connsiteX233" fmla="*/ 9843 w 10000"/>
              <a:gd name="connsiteY233" fmla="*/ 2816 h 10000"/>
              <a:gd name="connsiteX234" fmla="*/ 9799 w 10000"/>
              <a:gd name="connsiteY234" fmla="*/ 2753 h 10000"/>
              <a:gd name="connsiteX235" fmla="*/ 9755 w 10000"/>
              <a:gd name="connsiteY235" fmla="*/ 2677 h 10000"/>
              <a:gd name="connsiteX236" fmla="*/ 9694 w 10000"/>
              <a:gd name="connsiteY236" fmla="*/ 2614 h 10000"/>
              <a:gd name="connsiteX237" fmla="*/ 9633 w 10000"/>
              <a:gd name="connsiteY237" fmla="*/ 2551 h 10000"/>
              <a:gd name="connsiteX238" fmla="*/ 9571 w 10000"/>
              <a:gd name="connsiteY238" fmla="*/ 2500 h 10000"/>
              <a:gd name="connsiteX239" fmla="*/ 9484 w 10000"/>
              <a:gd name="connsiteY239" fmla="*/ 2475 h 10000"/>
              <a:gd name="connsiteX240" fmla="*/ 9396 w 10000"/>
              <a:gd name="connsiteY240" fmla="*/ 2449 h 10000"/>
              <a:gd name="connsiteX241" fmla="*/ 9300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081 w 10000"/>
              <a:gd name="connsiteY248" fmla="*/ 2424 h 10000"/>
              <a:gd name="connsiteX249" fmla="*/ 8941 w 10000"/>
              <a:gd name="connsiteY249" fmla="*/ 2462 h 10000"/>
              <a:gd name="connsiteX250" fmla="*/ 8801 w 10000"/>
              <a:gd name="connsiteY250" fmla="*/ 2487 h 10000"/>
              <a:gd name="connsiteX251" fmla="*/ 8644 w 10000"/>
              <a:gd name="connsiteY251" fmla="*/ 2551 h 10000"/>
              <a:gd name="connsiteX252" fmla="*/ 8644 w 10000"/>
              <a:gd name="connsiteY252" fmla="*/ 2551 h 10000"/>
              <a:gd name="connsiteX253" fmla="*/ 8635 w 10000"/>
              <a:gd name="connsiteY253" fmla="*/ 2551 h 10000"/>
              <a:gd name="connsiteX254" fmla="*/ 8635 w 10000"/>
              <a:gd name="connsiteY254" fmla="*/ 2551 h 10000"/>
              <a:gd name="connsiteX255" fmla="*/ 8626 w 10000"/>
              <a:gd name="connsiteY255" fmla="*/ 2551 h 10000"/>
              <a:gd name="connsiteX256" fmla="*/ 8626 w 10000"/>
              <a:gd name="connsiteY256" fmla="*/ 2551 h 10000"/>
              <a:gd name="connsiteX257" fmla="*/ 8443 w 10000"/>
              <a:gd name="connsiteY257" fmla="*/ 2614 h 10000"/>
              <a:gd name="connsiteX258" fmla="*/ 8276 w 10000"/>
              <a:gd name="connsiteY258" fmla="*/ 2664 h 10000"/>
              <a:gd name="connsiteX259" fmla="*/ 8110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848 w 10000"/>
              <a:gd name="connsiteY268" fmla="*/ 2689 h 10000"/>
              <a:gd name="connsiteX269" fmla="*/ 7743 w 10000"/>
              <a:gd name="connsiteY269" fmla="*/ 2677 h 10000"/>
              <a:gd name="connsiteX270" fmla="*/ 7638 w 10000"/>
              <a:gd name="connsiteY270" fmla="*/ 2626 h 10000"/>
              <a:gd name="connsiteX271" fmla="*/ 7542 w 10000"/>
              <a:gd name="connsiteY271" fmla="*/ 2601 h 10000"/>
              <a:gd name="connsiteX272" fmla="*/ 7454 w 10000"/>
              <a:gd name="connsiteY272" fmla="*/ 2538 h 10000"/>
              <a:gd name="connsiteX273" fmla="*/ 7375 w 10000"/>
              <a:gd name="connsiteY273" fmla="*/ 2475 h 10000"/>
              <a:gd name="connsiteX274" fmla="*/ 7297 w 10000"/>
              <a:gd name="connsiteY274" fmla="*/ 2399 h 10000"/>
              <a:gd name="connsiteX275" fmla="*/ 7235 w 10000"/>
              <a:gd name="connsiteY275" fmla="*/ 2323 h 10000"/>
              <a:gd name="connsiteX276" fmla="*/ 7174 w 10000"/>
              <a:gd name="connsiteY276" fmla="*/ 2235 h 10000"/>
              <a:gd name="connsiteX277" fmla="*/ 7113 w 10000"/>
              <a:gd name="connsiteY277" fmla="*/ 2134 h 10000"/>
              <a:gd name="connsiteX278" fmla="*/ 7008 w 10000"/>
              <a:gd name="connsiteY278" fmla="*/ 1944 h 10000"/>
              <a:gd name="connsiteX279" fmla="*/ 6929 w 10000"/>
              <a:gd name="connsiteY279" fmla="*/ 1730 h 10000"/>
              <a:gd name="connsiteX280" fmla="*/ 6850 w 10000"/>
              <a:gd name="connsiteY280" fmla="*/ 1515 h 10000"/>
              <a:gd name="connsiteX281" fmla="*/ 6850 w 10000"/>
              <a:gd name="connsiteY281" fmla="*/ 1515 h 10000"/>
              <a:gd name="connsiteX282" fmla="*/ 6842 w 10000"/>
              <a:gd name="connsiteY282" fmla="*/ 1490 h 10000"/>
              <a:gd name="connsiteX283" fmla="*/ 6842 w 10000"/>
              <a:gd name="connsiteY283" fmla="*/ 1490 h 10000"/>
              <a:gd name="connsiteX284" fmla="*/ 6842 w 10000"/>
              <a:gd name="connsiteY284" fmla="*/ 1477 h 10000"/>
              <a:gd name="connsiteX285" fmla="*/ 6842 w 10000"/>
              <a:gd name="connsiteY285" fmla="*/ 1477 h 10000"/>
              <a:gd name="connsiteX286" fmla="*/ 6842 w 10000"/>
              <a:gd name="connsiteY286" fmla="*/ 1477 h 10000"/>
              <a:gd name="connsiteX287" fmla="*/ 6798 w 10000"/>
              <a:gd name="connsiteY287" fmla="*/ 1338 h 10000"/>
              <a:gd name="connsiteX288" fmla="*/ 6780 w 10000"/>
              <a:gd name="connsiteY288" fmla="*/ 1162 h 10000"/>
              <a:gd name="connsiteX289" fmla="*/ 6754 w 10000"/>
              <a:gd name="connsiteY289" fmla="*/ 947 h 10000"/>
              <a:gd name="connsiteX290" fmla="*/ 6754 w 10000"/>
              <a:gd name="connsiteY290" fmla="*/ 720 h 10000"/>
              <a:gd name="connsiteX291" fmla="*/ 6754 w 10000"/>
              <a:gd name="connsiteY291" fmla="*/ 720 h 10000"/>
              <a:gd name="connsiteX292" fmla="*/ 6763 w 10000"/>
              <a:gd name="connsiteY292" fmla="*/ 366 h 10000"/>
              <a:gd name="connsiteX293" fmla="*/ 6789 w 10000"/>
              <a:gd name="connsiteY29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836 w 10000"/>
              <a:gd name="connsiteY186" fmla="*/ 4545 h 10000"/>
              <a:gd name="connsiteX187" fmla="*/ 8976 w 10000"/>
              <a:gd name="connsiteY187" fmla="*/ 4646 h 10000"/>
              <a:gd name="connsiteX188" fmla="*/ 9099 w 10000"/>
              <a:gd name="connsiteY188" fmla="*/ 4722 h 10000"/>
              <a:gd name="connsiteX189" fmla="*/ 9204 w 10000"/>
              <a:gd name="connsiteY189" fmla="*/ 4785 h 10000"/>
              <a:gd name="connsiteX190" fmla="*/ 9300 w 10000"/>
              <a:gd name="connsiteY190" fmla="*/ 4823 h 10000"/>
              <a:gd name="connsiteX191" fmla="*/ 9388 w 10000"/>
              <a:gd name="connsiteY191" fmla="*/ 4848 h 10000"/>
              <a:gd name="connsiteX192" fmla="*/ 9466 w 10000"/>
              <a:gd name="connsiteY192" fmla="*/ 4848 h 10000"/>
              <a:gd name="connsiteX193" fmla="*/ 9466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580 w 10000"/>
              <a:gd name="connsiteY198" fmla="*/ 4836 h 10000"/>
              <a:gd name="connsiteX199" fmla="*/ 9668 w 10000"/>
              <a:gd name="connsiteY199" fmla="*/ 4798 h 10000"/>
              <a:gd name="connsiteX200" fmla="*/ 9738 w 10000"/>
              <a:gd name="connsiteY200" fmla="*/ 4747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43 w 10000"/>
              <a:gd name="connsiteY221" fmla="*/ 4583 h 10000"/>
              <a:gd name="connsiteX222" fmla="*/ 9886 w 10000"/>
              <a:gd name="connsiteY222" fmla="*/ 4495 h 10000"/>
              <a:gd name="connsiteX223" fmla="*/ 9921 w 10000"/>
              <a:gd name="connsiteY223" fmla="*/ 4369 h 10000"/>
              <a:gd name="connsiteX224" fmla="*/ 9948 w 10000"/>
              <a:gd name="connsiteY224" fmla="*/ 4217 h 10000"/>
              <a:gd name="connsiteX225" fmla="*/ 9983 w 10000"/>
              <a:gd name="connsiteY225" fmla="*/ 4040 h 10000"/>
              <a:gd name="connsiteX226" fmla="*/ 10000 w 10000"/>
              <a:gd name="connsiteY226" fmla="*/ 3851 h 10000"/>
              <a:gd name="connsiteX227" fmla="*/ 10000 w 10000"/>
              <a:gd name="connsiteY227" fmla="*/ 3649 h 10000"/>
              <a:gd name="connsiteX228" fmla="*/ 10000 w 10000"/>
              <a:gd name="connsiteY228" fmla="*/ 3460 h 10000"/>
              <a:gd name="connsiteX229" fmla="*/ 9983 w 10000"/>
              <a:gd name="connsiteY229" fmla="*/ 3258 h 10000"/>
              <a:gd name="connsiteX230" fmla="*/ 9939 w 10000"/>
              <a:gd name="connsiteY230" fmla="*/ 3068 h 10000"/>
              <a:gd name="connsiteX231" fmla="*/ 9886 w 10000"/>
              <a:gd name="connsiteY231" fmla="*/ 2904 h 10000"/>
              <a:gd name="connsiteX232" fmla="*/ 9843 w 10000"/>
              <a:gd name="connsiteY232" fmla="*/ 2816 h 10000"/>
              <a:gd name="connsiteX233" fmla="*/ 9799 w 10000"/>
              <a:gd name="connsiteY233" fmla="*/ 2753 h 10000"/>
              <a:gd name="connsiteX234" fmla="*/ 9755 w 10000"/>
              <a:gd name="connsiteY234" fmla="*/ 2677 h 10000"/>
              <a:gd name="connsiteX235" fmla="*/ 9694 w 10000"/>
              <a:gd name="connsiteY235" fmla="*/ 2614 h 10000"/>
              <a:gd name="connsiteX236" fmla="*/ 9633 w 10000"/>
              <a:gd name="connsiteY236" fmla="*/ 2551 h 10000"/>
              <a:gd name="connsiteX237" fmla="*/ 9571 w 10000"/>
              <a:gd name="connsiteY237" fmla="*/ 2500 h 10000"/>
              <a:gd name="connsiteX238" fmla="*/ 9484 w 10000"/>
              <a:gd name="connsiteY238" fmla="*/ 2475 h 10000"/>
              <a:gd name="connsiteX239" fmla="*/ 9396 w 10000"/>
              <a:gd name="connsiteY239" fmla="*/ 2449 h 10000"/>
              <a:gd name="connsiteX240" fmla="*/ 9300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081 w 10000"/>
              <a:gd name="connsiteY247" fmla="*/ 2424 h 10000"/>
              <a:gd name="connsiteX248" fmla="*/ 8941 w 10000"/>
              <a:gd name="connsiteY248" fmla="*/ 2462 h 10000"/>
              <a:gd name="connsiteX249" fmla="*/ 8801 w 10000"/>
              <a:gd name="connsiteY249" fmla="*/ 2487 h 10000"/>
              <a:gd name="connsiteX250" fmla="*/ 8644 w 10000"/>
              <a:gd name="connsiteY250" fmla="*/ 2551 h 10000"/>
              <a:gd name="connsiteX251" fmla="*/ 8644 w 10000"/>
              <a:gd name="connsiteY251" fmla="*/ 2551 h 10000"/>
              <a:gd name="connsiteX252" fmla="*/ 8635 w 10000"/>
              <a:gd name="connsiteY252" fmla="*/ 2551 h 10000"/>
              <a:gd name="connsiteX253" fmla="*/ 8635 w 10000"/>
              <a:gd name="connsiteY253" fmla="*/ 2551 h 10000"/>
              <a:gd name="connsiteX254" fmla="*/ 8626 w 10000"/>
              <a:gd name="connsiteY254" fmla="*/ 2551 h 10000"/>
              <a:gd name="connsiteX255" fmla="*/ 8626 w 10000"/>
              <a:gd name="connsiteY255" fmla="*/ 2551 h 10000"/>
              <a:gd name="connsiteX256" fmla="*/ 8443 w 10000"/>
              <a:gd name="connsiteY256" fmla="*/ 2614 h 10000"/>
              <a:gd name="connsiteX257" fmla="*/ 8276 w 10000"/>
              <a:gd name="connsiteY257" fmla="*/ 2664 h 10000"/>
              <a:gd name="connsiteX258" fmla="*/ 8110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848 w 10000"/>
              <a:gd name="connsiteY267" fmla="*/ 2689 h 10000"/>
              <a:gd name="connsiteX268" fmla="*/ 7743 w 10000"/>
              <a:gd name="connsiteY268" fmla="*/ 2677 h 10000"/>
              <a:gd name="connsiteX269" fmla="*/ 7638 w 10000"/>
              <a:gd name="connsiteY269" fmla="*/ 2626 h 10000"/>
              <a:gd name="connsiteX270" fmla="*/ 7542 w 10000"/>
              <a:gd name="connsiteY270" fmla="*/ 2601 h 10000"/>
              <a:gd name="connsiteX271" fmla="*/ 7454 w 10000"/>
              <a:gd name="connsiteY271" fmla="*/ 2538 h 10000"/>
              <a:gd name="connsiteX272" fmla="*/ 7375 w 10000"/>
              <a:gd name="connsiteY272" fmla="*/ 2475 h 10000"/>
              <a:gd name="connsiteX273" fmla="*/ 7297 w 10000"/>
              <a:gd name="connsiteY273" fmla="*/ 2399 h 10000"/>
              <a:gd name="connsiteX274" fmla="*/ 7235 w 10000"/>
              <a:gd name="connsiteY274" fmla="*/ 2323 h 10000"/>
              <a:gd name="connsiteX275" fmla="*/ 7174 w 10000"/>
              <a:gd name="connsiteY275" fmla="*/ 2235 h 10000"/>
              <a:gd name="connsiteX276" fmla="*/ 7113 w 10000"/>
              <a:gd name="connsiteY276" fmla="*/ 2134 h 10000"/>
              <a:gd name="connsiteX277" fmla="*/ 7008 w 10000"/>
              <a:gd name="connsiteY277" fmla="*/ 1944 h 10000"/>
              <a:gd name="connsiteX278" fmla="*/ 6929 w 10000"/>
              <a:gd name="connsiteY278" fmla="*/ 1730 h 10000"/>
              <a:gd name="connsiteX279" fmla="*/ 6850 w 10000"/>
              <a:gd name="connsiteY279" fmla="*/ 1515 h 10000"/>
              <a:gd name="connsiteX280" fmla="*/ 6850 w 10000"/>
              <a:gd name="connsiteY280" fmla="*/ 1515 h 10000"/>
              <a:gd name="connsiteX281" fmla="*/ 6842 w 10000"/>
              <a:gd name="connsiteY281" fmla="*/ 1490 h 10000"/>
              <a:gd name="connsiteX282" fmla="*/ 6842 w 10000"/>
              <a:gd name="connsiteY282" fmla="*/ 1490 h 10000"/>
              <a:gd name="connsiteX283" fmla="*/ 6842 w 10000"/>
              <a:gd name="connsiteY283" fmla="*/ 1477 h 10000"/>
              <a:gd name="connsiteX284" fmla="*/ 6842 w 10000"/>
              <a:gd name="connsiteY284" fmla="*/ 1477 h 10000"/>
              <a:gd name="connsiteX285" fmla="*/ 6842 w 10000"/>
              <a:gd name="connsiteY285" fmla="*/ 1477 h 10000"/>
              <a:gd name="connsiteX286" fmla="*/ 6798 w 10000"/>
              <a:gd name="connsiteY286" fmla="*/ 1338 h 10000"/>
              <a:gd name="connsiteX287" fmla="*/ 6780 w 10000"/>
              <a:gd name="connsiteY287" fmla="*/ 1162 h 10000"/>
              <a:gd name="connsiteX288" fmla="*/ 6754 w 10000"/>
              <a:gd name="connsiteY288" fmla="*/ 947 h 10000"/>
              <a:gd name="connsiteX289" fmla="*/ 6754 w 10000"/>
              <a:gd name="connsiteY289" fmla="*/ 720 h 10000"/>
              <a:gd name="connsiteX290" fmla="*/ 6754 w 10000"/>
              <a:gd name="connsiteY290" fmla="*/ 720 h 10000"/>
              <a:gd name="connsiteX291" fmla="*/ 6763 w 10000"/>
              <a:gd name="connsiteY291" fmla="*/ 366 h 10000"/>
              <a:gd name="connsiteX292" fmla="*/ 6789 w 10000"/>
              <a:gd name="connsiteY29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836 w 10000"/>
              <a:gd name="connsiteY185" fmla="*/ 4545 h 10000"/>
              <a:gd name="connsiteX186" fmla="*/ 8976 w 10000"/>
              <a:gd name="connsiteY186" fmla="*/ 4646 h 10000"/>
              <a:gd name="connsiteX187" fmla="*/ 9099 w 10000"/>
              <a:gd name="connsiteY187" fmla="*/ 4722 h 10000"/>
              <a:gd name="connsiteX188" fmla="*/ 9204 w 10000"/>
              <a:gd name="connsiteY188" fmla="*/ 4785 h 10000"/>
              <a:gd name="connsiteX189" fmla="*/ 9300 w 10000"/>
              <a:gd name="connsiteY189" fmla="*/ 4823 h 10000"/>
              <a:gd name="connsiteX190" fmla="*/ 9388 w 10000"/>
              <a:gd name="connsiteY190" fmla="*/ 4848 h 10000"/>
              <a:gd name="connsiteX191" fmla="*/ 9466 w 10000"/>
              <a:gd name="connsiteY191" fmla="*/ 4848 h 10000"/>
              <a:gd name="connsiteX192" fmla="*/ 9466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580 w 10000"/>
              <a:gd name="connsiteY197" fmla="*/ 4836 h 10000"/>
              <a:gd name="connsiteX198" fmla="*/ 9668 w 10000"/>
              <a:gd name="connsiteY198" fmla="*/ 4798 h 10000"/>
              <a:gd name="connsiteX199" fmla="*/ 9738 w 10000"/>
              <a:gd name="connsiteY199" fmla="*/ 4747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43 w 10000"/>
              <a:gd name="connsiteY220" fmla="*/ 4583 h 10000"/>
              <a:gd name="connsiteX221" fmla="*/ 9886 w 10000"/>
              <a:gd name="connsiteY221" fmla="*/ 4495 h 10000"/>
              <a:gd name="connsiteX222" fmla="*/ 9921 w 10000"/>
              <a:gd name="connsiteY222" fmla="*/ 4369 h 10000"/>
              <a:gd name="connsiteX223" fmla="*/ 9948 w 10000"/>
              <a:gd name="connsiteY223" fmla="*/ 4217 h 10000"/>
              <a:gd name="connsiteX224" fmla="*/ 9983 w 10000"/>
              <a:gd name="connsiteY224" fmla="*/ 4040 h 10000"/>
              <a:gd name="connsiteX225" fmla="*/ 10000 w 10000"/>
              <a:gd name="connsiteY225" fmla="*/ 3851 h 10000"/>
              <a:gd name="connsiteX226" fmla="*/ 10000 w 10000"/>
              <a:gd name="connsiteY226" fmla="*/ 3649 h 10000"/>
              <a:gd name="connsiteX227" fmla="*/ 10000 w 10000"/>
              <a:gd name="connsiteY227" fmla="*/ 3460 h 10000"/>
              <a:gd name="connsiteX228" fmla="*/ 9983 w 10000"/>
              <a:gd name="connsiteY228" fmla="*/ 3258 h 10000"/>
              <a:gd name="connsiteX229" fmla="*/ 9939 w 10000"/>
              <a:gd name="connsiteY229" fmla="*/ 3068 h 10000"/>
              <a:gd name="connsiteX230" fmla="*/ 9886 w 10000"/>
              <a:gd name="connsiteY230" fmla="*/ 2904 h 10000"/>
              <a:gd name="connsiteX231" fmla="*/ 9843 w 10000"/>
              <a:gd name="connsiteY231" fmla="*/ 2816 h 10000"/>
              <a:gd name="connsiteX232" fmla="*/ 9799 w 10000"/>
              <a:gd name="connsiteY232" fmla="*/ 2753 h 10000"/>
              <a:gd name="connsiteX233" fmla="*/ 9755 w 10000"/>
              <a:gd name="connsiteY233" fmla="*/ 2677 h 10000"/>
              <a:gd name="connsiteX234" fmla="*/ 9694 w 10000"/>
              <a:gd name="connsiteY234" fmla="*/ 2614 h 10000"/>
              <a:gd name="connsiteX235" fmla="*/ 9633 w 10000"/>
              <a:gd name="connsiteY235" fmla="*/ 2551 h 10000"/>
              <a:gd name="connsiteX236" fmla="*/ 9571 w 10000"/>
              <a:gd name="connsiteY236" fmla="*/ 2500 h 10000"/>
              <a:gd name="connsiteX237" fmla="*/ 9484 w 10000"/>
              <a:gd name="connsiteY237" fmla="*/ 2475 h 10000"/>
              <a:gd name="connsiteX238" fmla="*/ 9396 w 10000"/>
              <a:gd name="connsiteY238" fmla="*/ 2449 h 10000"/>
              <a:gd name="connsiteX239" fmla="*/ 9300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081 w 10000"/>
              <a:gd name="connsiteY246" fmla="*/ 2424 h 10000"/>
              <a:gd name="connsiteX247" fmla="*/ 8941 w 10000"/>
              <a:gd name="connsiteY247" fmla="*/ 2462 h 10000"/>
              <a:gd name="connsiteX248" fmla="*/ 8801 w 10000"/>
              <a:gd name="connsiteY248" fmla="*/ 2487 h 10000"/>
              <a:gd name="connsiteX249" fmla="*/ 8644 w 10000"/>
              <a:gd name="connsiteY249" fmla="*/ 2551 h 10000"/>
              <a:gd name="connsiteX250" fmla="*/ 8644 w 10000"/>
              <a:gd name="connsiteY250" fmla="*/ 2551 h 10000"/>
              <a:gd name="connsiteX251" fmla="*/ 8635 w 10000"/>
              <a:gd name="connsiteY251" fmla="*/ 2551 h 10000"/>
              <a:gd name="connsiteX252" fmla="*/ 8635 w 10000"/>
              <a:gd name="connsiteY252" fmla="*/ 2551 h 10000"/>
              <a:gd name="connsiteX253" fmla="*/ 8626 w 10000"/>
              <a:gd name="connsiteY253" fmla="*/ 2551 h 10000"/>
              <a:gd name="connsiteX254" fmla="*/ 8626 w 10000"/>
              <a:gd name="connsiteY254" fmla="*/ 2551 h 10000"/>
              <a:gd name="connsiteX255" fmla="*/ 8443 w 10000"/>
              <a:gd name="connsiteY255" fmla="*/ 2614 h 10000"/>
              <a:gd name="connsiteX256" fmla="*/ 8276 w 10000"/>
              <a:gd name="connsiteY256" fmla="*/ 2664 h 10000"/>
              <a:gd name="connsiteX257" fmla="*/ 8110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848 w 10000"/>
              <a:gd name="connsiteY266" fmla="*/ 2689 h 10000"/>
              <a:gd name="connsiteX267" fmla="*/ 7743 w 10000"/>
              <a:gd name="connsiteY267" fmla="*/ 2677 h 10000"/>
              <a:gd name="connsiteX268" fmla="*/ 7638 w 10000"/>
              <a:gd name="connsiteY268" fmla="*/ 2626 h 10000"/>
              <a:gd name="connsiteX269" fmla="*/ 7542 w 10000"/>
              <a:gd name="connsiteY269" fmla="*/ 2601 h 10000"/>
              <a:gd name="connsiteX270" fmla="*/ 7454 w 10000"/>
              <a:gd name="connsiteY270" fmla="*/ 2538 h 10000"/>
              <a:gd name="connsiteX271" fmla="*/ 7375 w 10000"/>
              <a:gd name="connsiteY271" fmla="*/ 2475 h 10000"/>
              <a:gd name="connsiteX272" fmla="*/ 7297 w 10000"/>
              <a:gd name="connsiteY272" fmla="*/ 2399 h 10000"/>
              <a:gd name="connsiteX273" fmla="*/ 7235 w 10000"/>
              <a:gd name="connsiteY273" fmla="*/ 2323 h 10000"/>
              <a:gd name="connsiteX274" fmla="*/ 7174 w 10000"/>
              <a:gd name="connsiteY274" fmla="*/ 2235 h 10000"/>
              <a:gd name="connsiteX275" fmla="*/ 7113 w 10000"/>
              <a:gd name="connsiteY275" fmla="*/ 2134 h 10000"/>
              <a:gd name="connsiteX276" fmla="*/ 7008 w 10000"/>
              <a:gd name="connsiteY276" fmla="*/ 1944 h 10000"/>
              <a:gd name="connsiteX277" fmla="*/ 6929 w 10000"/>
              <a:gd name="connsiteY277" fmla="*/ 1730 h 10000"/>
              <a:gd name="connsiteX278" fmla="*/ 6850 w 10000"/>
              <a:gd name="connsiteY278" fmla="*/ 1515 h 10000"/>
              <a:gd name="connsiteX279" fmla="*/ 6850 w 10000"/>
              <a:gd name="connsiteY279" fmla="*/ 1515 h 10000"/>
              <a:gd name="connsiteX280" fmla="*/ 6842 w 10000"/>
              <a:gd name="connsiteY280" fmla="*/ 1490 h 10000"/>
              <a:gd name="connsiteX281" fmla="*/ 6842 w 10000"/>
              <a:gd name="connsiteY281" fmla="*/ 1490 h 10000"/>
              <a:gd name="connsiteX282" fmla="*/ 6842 w 10000"/>
              <a:gd name="connsiteY282" fmla="*/ 1477 h 10000"/>
              <a:gd name="connsiteX283" fmla="*/ 6842 w 10000"/>
              <a:gd name="connsiteY283" fmla="*/ 1477 h 10000"/>
              <a:gd name="connsiteX284" fmla="*/ 6842 w 10000"/>
              <a:gd name="connsiteY284" fmla="*/ 1477 h 10000"/>
              <a:gd name="connsiteX285" fmla="*/ 6798 w 10000"/>
              <a:gd name="connsiteY285" fmla="*/ 1338 h 10000"/>
              <a:gd name="connsiteX286" fmla="*/ 6780 w 10000"/>
              <a:gd name="connsiteY286" fmla="*/ 1162 h 10000"/>
              <a:gd name="connsiteX287" fmla="*/ 6754 w 10000"/>
              <a:gd name="connsiteY287" fmla="*/ 947 h 10000"/>
              <a:gd name="connsiteX288" fmla="*/ 6754 w 10000"/>
              <a:gd name="connsiteY288" fmla="*/ 720 h 10000"/>
              <a:gd name="connsiteX289" fmla="*/ 6754 w 10000"/>
              <a:gd name="connsiteY289" fmla="*/ 720 h 10000"/>
              <a:gd name="connsiteX290" fmla="*/ 6763 w 10000"/>
              <a:gd name="connsiteY290" fmla="*/ 366 h 10000"/>
              <a:gd name="connsiteX291" fmla="*/ 6789 w 10000"/>
              <a:gd name="connsiteY29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836 w 10000"/>
              <a:gd name="connsiteY184" fmla="*/ 4545 h 10000"/>
              <a:gd name="connsiteX185" fmla="*/ 8976 w 10000"/>
              <a:gd name="connsiteY185" fmla="*/ 4646 h 10000"/>
              <a:gd name="connsiteX186" fmla="*/ 9099 w 10000"/>
              <a:gd name="connsiteY186" fmla="*/ 4722 h 10000"/>
              <a:gd name="connsiteX187" fmla="*/ 9204 w 10000"/>
              <a:gd name="connsiteY187" fmla="*/ 4785 h 10000"/>
              <a:gd name="connsiteX188" fmla="*/ 9300 w 10000"/>
              <a:gd name="connsiteY188" fmla="*/ 4823 h 10000"/>
              <a:gd name="connsiteX189" fmla="*/ 9388 w 10000"/>
              <a:gd name="connsiteY189" fmla="*/ 4848 h 10000"/>
              <a:gd name="connsiteX190" fmla="*/ 9466 w 10000"/>
              <a:gd name="connsiteY190" fmla="*/ 4848 h 10000"/>
              <a:gd name="connsiteX191" fmla="*/ 9466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580 w 10000"/>
              <a:gd name="connsiteY196" fmla="*/ 4836 h 10000"/>
              <a:gd name="connsiteX197" fmla="*/ 9668 w 10000"/>
              <a:gd name="connsiteY197" fmla="*/ 4798 h 10000"/>
              <a:gd name="connsiteX198" fmla="*/ 9738 w 10000"/>
              <a:gd name="connsiteY198" fmla="*/ 4747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43 w 10000"/>
              <a:gd name="connsiteY219" fmla="*/ 4583 h 10000"/>
              <a:gd name="connsiteX220" fmla="*/ 9886 w 10000"/>
              <a:gd name="connsiteY220" fmla="*/ 4495 h 10000"/>
              <a:gd name="connsiteX221" fmla="*/ 9921 w 10000"/>
              <a:gd name="connsiteY221" fmla="*/ 4369 h 10000"/>
              <a:gd name="connsiteX222" fmla="*/ 9948 w 10000"/>
              <a:gd name="connsiteY222" fmla="*/ 4217 h 10000"/>
              <a:gd name="connsiteX223" fmla="*/ 9983 w 10000"/>
              <a:gd name="connsiteY223" fmla="*/ 4040 h 10000"/>
              <a:gd name="connsiteX224" fmla="*/ 10000 w 10000"/>
              <a:gd name="connsiteY224" fmla="*/ 3851 h 10000"/>
              <a:gd name="connsiteX225" fmla="*/ 10000 w 10000"/>
              <a:gd name="connsiteY225" fmla="*/ 3649 h 10000"/>
              <a:gd name="connsiteX226" fmla="*/ 10000 w 10000"/>
              <a:gd name="connsiteY226" fmla="*/ 3460 h 10000"/>
              <a:gd name="connsiteX227" fmla="*/ 9983 w 10000"/>
              <a:gd name="connsiteY227" fmla="*/ 3258 h 10000"/>
              <a:gd name="connsiteX228" fmla="*/ 9939 w 10000"/>
              <a:gd name="connsiteY228" fmla="*/ 3068 h 10000"/>
              <a:gd name="connsiteX229" fmla="*/ 9886 w 10000"/>
              <a:gd name="connsiteY229" fmla="*/ 2904 h 10000"/>
              <a:gd name="connsiteX230" fmla="*/ 9843 w 10000"/>
              <a:gd name="connsiteY230" fmla="*/ 2816 h 10000"/>
              <a:gd name="connsiteX231" fmla="*/ 9799 w 10000"/>
              <a:gd name="connsiteY231" fmla="*/ 2753 h 10000"/>
              <a:gd name="connsiteX232" fmla="*/ 9755 w 10000"/>
              <a:gd name="connsiteY232" fmla="*/ 2677 h 10000"/>
              <a:gd name="connsiteX233" fmla="*/ 9694 w 10000"/>
              <a:gd name="connsiteY233" fmla="*/ 2614 h 10000"/>
              <a:gd name="connsiteX234" fmla="*/ 9633 w 10000"/>
              <a:gd name="connsiteY234" fmla="*/ 2551 h 10000"/>
              <a:gd name="connsiteX235" fmla="*/ 9571 w 10000"/>
              <a:gd name="connsiteY235" fmla="*/ 2500 h 10000"/>
              <a:gd name="connsiteX236" fmla="*/ 9484 w 10000"/>
              <a:gd name="connsiteY236" fmla="*/ 2475 h 10000"/>
              <a:gd name="connsiteX237" fmla="*/ 9396 w 10000"/>
              <a:gd name="connsiteY237" fmla="*/ 2449 h 10000"/>
              <a:gd name="connsiteX238" fmla="*/ 9300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081 w 10000"/>
              <a:gd name="connsiteY245" fmla="*/ 2424 h 10000"/>
              <a:gd name="connsiteX246" fmla="*/ 8941 w 10000"/>
              <a:gd name="connsiteY246" fmla="*/ 2462 h 10000"/>
              <a:gd name="connsiteX247" fmla="*/ 8801 w 10000"/>
              <a:gd name="connsiteY247" fmla="*/ 2487 h 10000"/>
              <a:gd name="connsiteX248" fmla="*/ 8644 w 10000"/>
              <a:gd name="connsiteY248" fmla="*/ 2551 h 10000"/>
              <a:gd name="connsiteX249" fmla="*/ 8644 w 10000"/>
              <a:gd name="connsiteY249" fmla="*/ 2551 h 10000"/>
              <a:gd name="connsiteX250" fmla="*/ 8635 w 10000"/>
              <a:gd name="connsiteY250" fmla="*/ 2551 h 10000"/>
              <a:gd name="connsiteX251" fmla="*/ 8635 w 10000"/>
              <a:gd name="connsiteY251" fmla="*/ 2551 h 10000"/>
              <a:gd name="connsiteX252" fmla="*/ 8626 w 10000"/>
              <a:gd name="connsiteY252" fmla="*/ 2551 h 10000"/>
              <a:gd name="connsiteX253" fmla="*/ 8626 w 10000"/>
              <a:gd name="connsiteY253" fmla="*/ 2551 h 10000"/>
              <a:gd name="connsiteX254" fmla="*/ 8443 w 10000"/>
              <a:gd name="connsiteY254" fmla="*/ 2614 h 10000"/>
              <a:gd name="connsiteX255" fmla="*/ 8276 w 10000"/>
              <a:gd name="connsiteY255" fmla="*/ 2664 h 10000"/>
              <a:gd name="connsiteX256" fmla="*/ 8110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848 w 10000"/>
              <a:gd name="connsiteY265" fmla="*/ 2689 h 10000"/>
              <a:gd name="connsiteX266" fmla="*/ 7743 w 10000"/>
              <a:gd name="connsiteY266" fmla="*/ 2677 h 10000"/>
              <a:gd name="connsiteX267" fmla="*/ 7638 w 10000"/>
              <a:gd name="connsiteY267" fmla="*/ 2626 h 10000"/>
              <a:gd name="connsiteX268" fmla="*/ 7542 w 10000"/>
              <a:gd name="connsiteY268" fmla="*/ 2601 h 10000"/>
              <a:gd name="connsiteX269" fmla="*/ 7454 w 10000"/>
              <a:gd name="connsiteY269" fmla="*/ 2538 h 10000"/>
              <a:gd name="connsiteX270" fmla="*/ 7375 w 10000"/>
              <a:gd name="connsiteY270" fmla="*/ 2475 h 10000"/>
              <a:gd name="connsiteX271" fmla="*/ 7297 w 10000"/>
              <a:gd name="connsiteY271" fmla="*/ 2399 h 10000"/>
              <a:gd name="connsiteX272" fmla="*/ 7235 w 10000"/>
              <a:gd name="connsiteY272" fmla="*/ 2323 h 10000"/>
              <a:gd name="connsiteX273" fmla="*/ 7174 w 10000"/>
              <a:gd name="connsiteY273" fmla="*/ 2235 h 10000"/>
              <a:gd name="connsiteX274" fmla="*/ 7113 w 10000"/>
              <a:gd name="connsiteY274" fmla="*/ 2134 h 10000"/>
              <a:gd name="connsiteX275" fmla="*/ 7008 w 10000"/>
              <a:gd name="connsiteY275" fmla="*/ 1944 h 10000"/>
              <a:gd name="connsiteX276" fmla="*/ 6929 w 10000"/>
              <a:gd name="connsiteY276" fmla="*/ 1730 h 10000"/>
              <a:gd name="connsiteX277" fmla="*/ 6850 w 10000"/>
              <a:gd name="connsiteY277" fmla="*/ 1515 h 10000"/>
              <a:gd name="connsiteX278" fmla="*/ 6850 w 10000"/>
              <a:gd name="connsiteY278" fmla="*/ 1515 h 10000"/>
              <a:gd name="connsiteX279" fmla="*/ 6842 w 10000"/>
              <a:gd name="connsiteY279" fmla="*/ 1490 h 10000"/>
              <a:gd name="connsiteX280" fmla="*/ 6842 w 10000"/>
              <a:gd name="connsiteY280" fmla="*/ 1490 h 10000"/>
              <a:gd name="connsiteX281" fmla="*/ 6842 w 10000"/>
              <a:gd name="connsiteY281" fmla="*/ 1477 h 10000"/>
              <a:gd name="connsiteX282" fmla="*/ 6842 w 10000"/>
              <a:gd name="connsiteY282" fmla="*/ 1477 h 10000"/>
              <a:gd name="connsiteX283" fmla="*/ 6842 w 10000"/>
              <a:gd name="connsiteY283" fmla="*/ 1477 h 10000"/>
              <a:gd name="connsiteX284" fmla="*/ 6798 w 10000"/>
              <a:gd name="connsiteY284" fmla="*/ 1338 h 10000"/>
              <a:gd name="connsiteX285" fmla="*/ 6780 w 10000"/>
              <a:gd name="connsiteY285" fmla="*/ 1162 h 10000"/>
              <a:gd name="connsiteX286" fmla="*/ 6754 w 10000"/>
              <a:gd name="connsiteY286" fmla="*/ 947 h 10000"/>
              <a:gd name="connsiteX287" fmla="*/ 6754 w 10000"/>
              <a:gd name="connsiteY287" fmla="*/ 720 h 10000"/>
              <a:gd name="connsiteX288" fmla="*/ 6754 w 10000"/>
              <a:gd name="connsiteY288" fmla="*/ 720 h 10000"/>
              <a:gd name="connsiteX289" fmla="*/ 6763 w 10000"/>
              <a:gd name="connsiteY289" fmla="*/ 366 h 10000"/>
              <a:gd name="connsiteX290" fmla="*/ 6789 w 10000"/>
              <a:gd name="connsiteY29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836 w 10000"/>
              <a:gd name="connsiteY183" fmla="*/ 4545 h 10000"/>
              <a:gd name="connsiteX184" fmla="*/ 8976 w 10000"/>
              <a:gd name="connsiteY184" fmla="*/ 4646 h 10000"/>
              <a:gd name="connsiteX185" fmla="*/ 9099 w 10000"/>
              <a:gd name="connsiteY185" fmla="*/ 4722 h 10000"/>
              <a:gd name="connsiteX186" fmla="*/ 9204 w 10000"/>
              <a:gd name="connsiteY186" fmla="*/ 4785 h 10000"/>
              <a:gd name="connsiteX187" fmla="*/ 9300 w 10000"/>
              <a:gd name="connsiteY187" fmla="*/ 4823 h 10000"/>
              <a:gd name="connsiteX188" fmla="*/ 9388 w 10000"/>
              <a:gd name="connsiteY188" fmla="*/ 4848 h 10000"/>
              <a:gd name="connsiteX189" fmla="*/ 9466 w 10000"/>
              <a:gd name="connsiteY189" fmla="*/ 4848 h 10000"/>
              <a:gd name="connsiteX190" fmla="*/ 9466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580 w 10000"/>
              <a:gd name="connsiteY195" fmla="*/ 4836 h 10000"/>
              <a:gd name="connsiteX196" fmla="*/ 9668 w 10000"/>
              <a:gd name="connsiteY196" fmla="*/ 4798 h 10000"/>
              <a:gd name="connsiteX197" fmla="*/ 9738 w 10000"/>
              <a:gd name="connsiteY197" fmla="*/ 4747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43 w 10000"/>
              <a:gd name="connsiteY218" fmla="*/ 4583 h 10000"/>
              <a:gd name="connsiteX219" fmla="*/ 9886 w 10000"/>
              <a:gd name="connsiteY219" fmla="*/ 4495 h 10000"/>
              <a:gd name="connsiteX220" fmla="*/ 9921 w 10000"/>
              <a:gd name="connsiteY220" fmla="*/ 4369 h 10000"/>
              <a:gd name="connsiteX221" fmla="*/ 9948 w 10000"/>
              <a:gd name="connsiteY221" fmla="*/ 4217 h 10000"/>
              <a:gd name="connsiteX222" fmla="*/ 9983 w 10000"/>
              <a:gd name="connsiteY222" fmla="*/ 4040 h 10000"/>
              <a:gd name="connsiteX223" fmla="*/ 10000 w 10000"/>
              <a:gd name="connsiteY223" fmla="*/ 3851 h 10000"/>
              <a:gd name="connsiteX224" fmla="*/ 10000 w 10000"/>
              <a:gd name="connsiteY224" fmla="*/ 3649 h 10000"/>
              <a:gd name="connsiteX225" fmla="*/ 10000 w 10000"/>
              <a:gd name="connsiteY225" fmla="*/ 3460 h 10000"/>
              <a:gd name="connsiteX226" fmla="*/ 9983 w 10000"/>
              <a:gd name="connsiteY226" fmla="*/ 3258 h 10000"/>
              <a:gd name="connsiteX227" fmla="*/ 9939 w 10000"/>
              <a:gd name="connsiteY227" fmla="*/ 3068 h 10000"/>
              <a:gd name="connsiteX228" fmla="*/ 9886 w 10000"/>
              <a:gd name="connsiteY228" fmla="*/ 2904 h 10000"/>
              <a:gd name="connsiteX229" fmla="*/ 9843 w 10000"/>
              <a:gd name="connsiteY229" fmla="*/ 2816 h 10000"/>
              <a:gd name="connsiteX230" fmla="*/ 9799 w 10000"/>
              <a:gd name="connsiteY230" fmla="*/ 2753 h 10000"/>
              <a:gd name="connsiteX231" fmla="*/ 9755 w 10000"/>
              <a:gd name="connsiteY231" fmla="*/ 2677 h 10000"/>
              <a:gd name="connsiteX232" fmla="*/ 9694 w 10000"/>
              <a:gd name="connsiteY232" fmla="*/ 2614 h 10000"/>
              <a:gd name="connsiteX233" fmla="*/ 9633 w 10000"/>
              <a:gd name="connsiteY233" fmla="*/ 2551 h 10000"/>
              <a:gd name="connsiteX234" fmla="*/ 9571 w 10000"/>
              <a:gd name="connsiteY234" fmla="*/ 2500 h 10000"/>
              <a:gd name="connsiteX235" fmla="*/ 9484 w 10000"/>
              <a:gd name="connsiteY235" fmla="*/ 2475 h 10000"/>
              <a:gd name="connsiteX236" fmla="*/ 9396 w 10000"/>
              <a:gd name="connsiteY236" fmla="*/ 2449 h 10000"/>
              <a:gd name="connsiteX237" fmla="*/ 9300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081 w 10000"/>
              <a:gd name="connsiteY244" fmla="*/ 2424 h 10000"/>
              <a:gd name="connsiteX245" fmla="*/ 8941 w 10000"/>
              <a:gd name="connsiteY245" fmla="*/ 2462 h 10000"/>
              <a:gd name="connsiteX246" fmla="*/ 8801 w 10000"/>
              <a:gd name="connsiteY246" fmla="*/ 2487 h 10000"/>
              <a:gd name="connsiteX247" fmla="*/ 8644 w 10000"/>
              <a:gd name="connsiteY247" fmla="*/ 2551 h 10000"/>
              <a:gd name="connsiteX248" fmla="*/ 8644 w 10000"/>
              <a:gd name="connsiteY248" fmla="*/ 2551 h 10000"/>
              <a:gd name="connsiteX249" fmla="*/ 8635 w 10000"/>
              <a:gd name="connsiteY249" fmla="*/ 2551 h 10000"/>
              <a:gd name="connsiteX250" fmla="*/ 8635 w 10000"/>
              <a:gd name="connsiteY250" fmla="*/ 2551 h 10000"/>
              <a:gd name="connsiteX251" fmla="*/ 8626 w 10000"/>
              <a:gd name="connsiteY251" fmla="*/ 2551 h 10000"/>
              <a:gd name="connsiteX252" fmla="*/ 8626 w 10000"/>
              <a:gd name="connsiteY252" fmla="*/ 2551 h 10000"/>
              <a:gd name="connsiteX253" fmla="*/ 8443 w 10000"/>
              <a:gd name="connsiteY253" fmla="*/ 2614 h 10000"/>
              <a:gd name="connsiteX254" fmla="*/ 8276 w 10000"/>
              <a:gd name="connsiteY254" fmla="*/ 2664 h 10000"/>
              <a:gd name="connsiteX255" fmla="*/ 8110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848 w 10000"/>
              <a:gd name="connsiteY264" fmla="*/ 2689 h 10000"/>
              <a:gd name="connsiteX265" fmla="*/ 7743 w 10000"/>
              <a:gd name="connsiteY265" fmla="*/ 2677 h 10000"/>
              <a:gd name="connsiteX266" fmla="*/ 7638 w 10000"/>
              <a:gd name="connsiteY266" fmla="*/ 2626 h 10000"/>
              <a:gd name="connsiteX267" fmla="*/ 7542 w 10000"/>
              <a:gd name="connsiteY267" fmla="*/ 2601 h 10000"/>
              <a:gd name="connsiteX268" fmla="*/ 7454 w 10000"/>
              <a:gd name="connsiteY268" fmla="*/ 2538 h 10000"/>
              <a:gd name="connsiteX269" fmla="*/ 7375 w 10000"/>
              <a:gd name="connsiteY269" fmla="*/ 2475 h 10000"/>
              <a:gd name="connsiteX270" fmla="*/ 7297 w 10000"/>
              <a:gd name="connsiteY270" fmla="*/ 2399 h 10000"/>
              <a:gd name="connsiteX271" fmla="*/ 7235 w 10000"/>
              <a:gd name="connsiteY271" fmla="*/ 2323 h 10000"/>
              <a:gd name="connsiteX272" fmla="*/ 7174 w 10000"/>
              <a:gd name="connsiteY272" fmla="*/ 2235 h 10000"/>
              <a:gd name="connsiteX273" fmla="*/ 7113 w 10000"/>
              <a:gd name="connsiteY273" fmla="*/ 2134 h 10000"/>
              <a:gd name="connsiteX274" fmla="*/ 7008 w 10000"/>
              <a:gd name="connsiteY274" fmla="*/ 1944 h 10000"/>
              <a:gd name="connsiteX275" fmla="*/ 6929 w 10000"/>
              <a:gd name="connsiteY275" fmla="*/ 1730 h 10000"/>
              <a:gd name="connsiteX276" fmla="*/ 6850 w 10000"/>
              <a:gd name="connsiteY276" fmla="*/ 1515 h 10000"/>
              <a:gd name="connsiteX277" fmla="*/ 6850 w 10000"/>
              <a:gd name="connsiteY277" fmla="*/ 1515 h 10000"/>
              <a:gd name="connsiteX278" fmla="*/ 6842 w 10000"/>
              <a:gd name="connsiteY278" fmla="*/ 1490 h 10000"/>
              <a:gd name="connsiteX279" fmla="*/ 6842 w 10000"/>
              <a:gd name="connsiteY279" fmla="*/ 1490 h 10000"/>
              <a:gd name="connsiteX280" fmla="*/ 6842 w 10000"/>
              <a:gd name="connsiteY280" fmla="*/ 1477 h 10000"/>
              <a:gd name="connsiteX281" fmla="*/ 6842 w 10000"/>
              <a:gd name="connsiteY281" fmla="*/ 1477 h 10000"/>
              <a:gd name="connsiteX282" fmla="*/ 6842 w 10000"/>
              <a:gd name="connsiteY282" fmla="*/ 1477 h 10000"/>
              <a:gd name="connsiteX283" fmla="*/ 6798 w 10000"/>
              <a:gd name="connsiteY283" fmla="*/ 1338 h 10000"/>
              <a:gd name="connsiteX284" fmla="*/ 6780 w 10000"/>
              <a:gd name="connsiteY284" fmla="*/ 1162 h 10000"/>
              <a:gd name="connsiteX285" fmla="*/ 6754 w 10000"/>
              <a:gd name="connsiteY285" fmla="*/ 947 h 10000"/>
              <a:gd name="connsiteX286" fmla="*/ 6754 w 10000"/>
              <a:gd name="connsiteY286" fmla="*/ 720 h 10000"/>
              <a:gd name="connsiteX287" fmla="*/ 6754 w 10000"/>
              <a:gd name="connsiteY287" fmla="*/ 720 h 10000"/>
              <a:gd name="connsiteX288" fmla="*/ 6763 w 10000"/>
              <a:gd name="connsiteY288" fmla="*/ 366 h 10000"/>
              <a:gd name="connsiteX289" fmla="*/ 6789 w 10000"/>
              <a:gd name="connsiteY28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342 w 10000"/>
              <a:gd name="connsiteY64" fmla="*/ 6162 h 10000"/>
              <a:gd name="connsiteX65" fmla="*/ 3473 w 10000"/>
              <a:gd name="connsiteY65" fmla="*/ 6136 h 10000"/>
              <a:gd name="connsiteX66" fmla="*/ 3613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841 w 10000"/>
              <a:gd name="connsiteY74" fmla="*/ 6124 h 10000"/>
              <a:gd name="connsiteX75" fmla="*/ 3937 w 10000"/>
              <a:gd name="connsiteY75" fmla="*/ 6136 h 10000"/>
              <a:gd name="connsiteX76" fmla="*/ 4016 w 10000"/>
              <a:gd name="connsiteY76" fmla="*/ 6187 h 10000"/>
              <a:gd name="connsiteX77" fmla="*/ 4086 w 10000"/>
              <a:gd name="connsiteY77" fmla="*/ 6225 h 10000"/>
              <a:gd name="connsiteX78" fmla="*/ 4147 w 10000"/>
              <a:gd name="connsiteY78" fmla="*/ 6275 h 10000"/>
              <a:gd name="connsiteX79" fmla="*/ 4191 w 10000"/>
              <a:gd name="connsiteY79" fmla="*/ 6351 h 10000"/>
              <a:gd name="connsiteX80" fmla="*/ 4217 w 10000"/>
              <a:gd name="connsiteY80" fmla="*/ 6427 h 10000"/>
              <a:gd name="connsiteX81" fmla="*/ 4252 w 10000"/>
              <a:gd name="connsiteY81" fmla="*/ 6515 h 10000"/>
              <a:gd name="connsiteX82" fmla="*/ 4261 w 10000"/>
              <a:gd name="connsiteY82" fmla="*/ 6616 h 10000"/>
              <a:gd name="connsiteX83" fmla="*/ 4269 w 10000"/>
              <a:gd name="connsiteY83" fmla="*/ 6717 h 10000"/>
              <a:gd name="connsiteX84" fmla="*/ 4269 w 10000"/>
              <a:gd name="connsiteY84" fmla="*/ 6843 h 10000"/>
              <a:gd name="connsiteX85" fmla="*/ 4261 w 10000"/>
              <a:gd name="connsiteY85" fmla="*/ 6957 h 10000"/>
              <a:gd name="connsiteX86" fmla="*/ 4217 w 10000"/>
              <a:gd name="connsiteY86" fmla="*/ 7235 h 10000"/>
              <a:gd name="connsiteX87" fmla="*/ 4164 w 10000"/>
              <a:gd name="connsiteY87" fmla="*/ 7551 h 10000"/>
              <a:gd name="connsiteX88" fmla="*/ 4164 w 10000"/>
              <a:gd name="connsiteY88" fmla="*/ 7551 h 10000"/>
              <a:gd name="connsiteX89" fmla="*/ 4156 w 10000"/>
              <a:gd name="connsiteY89" fmla="*/ 7551 h 10000"/>
              <a:gd name="connsiteX90" fmla="*/ 4156 w 10000"/>
              <a:gd name="connsiteY90" fmla="*/ 7551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88 h 10000"/>
              <a:gd name="connsiteX100" fmla="*/ 4156 w 10000"/>
              <a:gd name="connsiteY100" fmla="*/ 7588 h 10000"/>
              <a:gd name="connsiteX101" fmla="*/ 4156 w 10000"/>
              <a:gd name="connsiteY101" fmla="*/ 7588 h 10000"/>
              <a:gd name="connsiteX102" fmla="*/ 4156 w 10000"/>
              <a:gd name="connsiteY102" fmla="*/ 7588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03 w 10000"/>
              <a:gd name="connsiteY109" fmla="*/ 7803 h 10000"/>
              <a:gd name="connsiteX110" fmla="*/ 4068 w 10000"/>
              <a:gd name="connsiteY110" fmla="*/ 8005 h 10000"/>
              <a:gd name="connsiteX111" fmla="*/ 4051 w 10000"/>
              <a:gd name="connsiteY111" fmla="*/ 8207 h 10000"/>
              <a:gd name="connsiteX112" fmla="*/ 4024 w 10000"/>
              <a:gd name="connsiteY112" fmla="*/ 8422 h 10000"/>
              <a:gd name="connsiteX113" fmla="*/ 4016 w 10000"/>
              <a:gd name="connsiteY113" fmla="*/ 8611 h 10000"/>
              <a:gd name="connsiteX114" fmla="*/ 4016 w 10000"/>
              <a:gd name="connsiteY114" fmla="*/ 8813 h 10000"/>
              <a:gd name="connsiteX115" fmla="*/ 4024 w 10000"/>
              <a:gd name="connsiteY115" fmla="*/ 9003 h 10000"/>
              <a:gd name="connsiteX116" fmla="*/ 4051 w 10000"/>
              <a:gd name="connsiteY116" fmla="*/ 9179 h 10000"/>
              <a:gd name="connsiteX117" fmla="*/ 4086 w 10000"/>
              <a:gd name="connsiteY117" fmla="*/ 9356 h 10000"/>
              <a:gd name="connsiteX118" fmla="*/ 4121 w 10000"/>
              <a:gd name="connsiteY118" fmla="*/ 9508 h 10000"/>
              <a:gd name="connsiteX119" fmla="*/ 4191 w 10000"/>
              <a:gd name="connsiteY119" fmla="*/ 9646 h 10000"/>
              <a:gd name="connsiteX120" fmla="*/ 4269 w 10000"/>
              <a:gd name="connsiteY120" fmla="*/ 9760 h 10000"/>
              <a:gd name="connsiteX121" fmla="*/ 4366 w 10000"/>
              <a:gd name="connsiteY121" fmla="*/ 9861 h 10000"/>
              <a:gd name="connsiteX122" fmla="*/ 4471 w 10000"/>
              <a:gd name="connsiteY122" fmla="*/ 9937 h 10000"/>
              <a:gd name="connsiteX123" fmla="*/ 4611 w 10000"/>
              <a:gd name="connsiteY123" fmla="*/ 9975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821 w 10000"/>
              <a:gd name="connsiteY129" fmla="*/ 10000 h 10000"/>
              <a:gd name="connsiteX130" fmla="*/ 4821 w 10000"/>
              <a:gd name="connsiteY130" fmla="*/ 10000 h 10000"/>
              <a:gd name="connsiteX131" fmla="*/ 5136 w 10000"/>
              <a:gd name="connsiteY131" fmla="*/ 9962 h 10000"/>
              <a:gd name="connsiteX132" fmla="*/ 5468 w 10000"/>
              <a:gd name="connsiteY132" fmla="*/ 9924 h 10000"/>
              <a:gd name="connsiteX133" fmla="*/ 6203 w 10000"/>
              <a:gd name="connsiteY133" fmla="*/ 9798 h 10000"/>
              <a:gd name="connsiteX134" fmla="*/ 6982 w 10000"/>
              <a:gd name="connsiteY134" fmla="*/ 9672 h 10000"/>
              <a:gd name="connsiteX135" fmla="*/ 7358 w 10000"/>
              <a:gd name="connsiteY135" fmla="*/ 9621 h 10000"/>
              <a:gd name="connsiteX136" fmla="*/ 7734 w 10000"/>
              <a:gd name="connsiteY136" fmla="*/ 9583 h 10000"/>
              <a:gd name="connsiteX137" fmla="*/ 7734 w 10000"/>
              <a:gd name="connsiteY137" fmla="*/ 9583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699 w 10000"/>
              <a:gd name="connsiteY143" fmla="*/ 9407 h 10000"/>
              <a:gd name="connsiteX144" fmla="*/ 7699 w 10000"/>
              <a:gd name="connsiteY144" fmla="*/ 9407 h 10000"/>
              <a:gd name="connsiteX145" fmla="*/ 7699 w 10000"/>
              <a:gd name="connsiteY145" fmla="*/ 9381 h 10000"/>
              <a:gd name="connsiteX146" fmla="*/ 7699 w 10000"/>
              <a:gd name="connsiteY146" fmla="*/ 9381 h 10000"/>
              <a:gd name="connsiteX147" fmla="*/ 7577 w 10000"/>
              <a:gd name="connsiteY147" fmla="*/ 8649 h 10000"/>
              <a:gd name="connsiteX148" fmla="*/ 7463 w 10000"/>
              <a:gd name="connsiteY148" fmla="*/ 7967 h 10000"/>
              <a:gd name="connsiteX149" fmla="*/ 7393 w 10000"/>
              <a:gd name="connsiteY149" fmla="*/ 7361 h 10000"/>
              <a:gd name="connsiteX150" fmla="*/ 7332 w 10000"/>
              <a:gd name="connsiteY150" fmla="*/ 6806 h 10000"/>
              <a:gd name="connsiteX151" fmla="*/ 7288 w 10000"/>
              <a:gd name="connsiteY151" fmla="*/ 6313 h 10000"/>
              <a:gd name="connsiteX152" fmla="*/ 7262 w 10000"/>
              <a:gd name="connsiteY152" fmla="*/ 5871 h 10000"/>
              <a:gd name="connsiteX153" fmla="*/ 7253 w 10000"/>
              <a:gd name="connsiteY153" fmla="*/ 5480 h 10000"/>
              <a:gd name="connsiteX154" fmla="*/ 7279 w 10000"/>
              <a:gd name="connsiteY154" fmla="*/ 5139 h 10000"/>
              <a:gd name="connsiteX155" fmla="*/ 7297 w 10000"/>
              <a:gd name="connsiteY155" fmla="*/ 4836 h 10000"/>
              <a:gd name="connsiteX156" fmla="*/ 7340 w 10000"/>
              <a:gd name="connsiteY156" fmla="*/ 4583 h 10000"/>
              <a:gd name="connsiteX157" fmla="*/ 7402 w 10000"/>
              <a:gd name="connsiteY157" fmla="*/ 4394 h 10000"/>
              <a:gd name="connsiteX158" fmla="*/ 7437 w 10000"/>
              <a:gd name="connsiteY158" fmla="*/ 4293 h 10000"/>
              <a:gd name="connsiteX159" fmla="*/ 7463 w 10000"/>
              <a:gd name="connsiteY159" fmla="*/ 4217 h 10000"/>
              <a:gd name="connsiteX160" fmla="*/ 7507 w 10000"/>
              <a:gd name="connsiteY160" fmla="*/ 4154 h 10000"/>
              <a:gd name="connsiteX161" fmla="*/ 7550 w 10000"/>
              <a:gd name="connsiteY161" fmla="*/ 4104 h 10000"/>
              <a:gd name="connsiteX162" fmla="*/ 7594 w 10000"/>
              <a:gd name="connsiteY162" fmla="*/ 4053 h 10000"/>
              <a:gd name="connsiteX163" fmla="*/ 7647 w 10000"/>
              <a:gd name="connsiteY163" fmla="*/ 4003 h 10000"/>
              <a:gd name="connsiteX164" fmla="*/ 7699 w 10000"/>
              <a:gd name="connsiteY164" fmla="*/ 3990 h 10000"/>
              <a:gd name="connsiteX165" fmla="*/ 7752 w 10000"/>
              <a:gd name="connsiteY165" fmla="*/ 3965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927 w 10000"/>
              <a:gd name="connsiteY174" fmla="*/ 3939 h 10000"/>
              <a:gd name="connsiteX175" fmla="*/ 7997 w 10000"/>
              <a:gd name="connsiteY175" fmla="*/ 3965 h 10000"/>
              <a:gd name="connsiteX176" fmla="*/ 8136 w 10000"/>
              <a:gd name="connsiteY176" fmla="*/ 4028 h 10000"/>
              <a:gd name="connsiteX177" fmla="*/ 8294 w 10000"/>
              <a:gd name="connsiteY177" fmla="*/ 4116 h 10000"/>
              <a:gd name="connsiteX178" fmla="*/ 8443 w 10000"/>
              <a:gd name="connsiteY178" fmla="*/ 4242 h 10000"/>
              <a:gd name="connsiteX179" fmla="*/ 8443 w 10000"/>
              <a:gd name="connsiteY179" fmla="*/ 4242 h 10000"/>
              <a:gd name="connsiteX180" fmla="*/ 8451 w 10000"/>
              <a:gd name="connsiteY180" fmla="*/ 4242 h 10000"/>
              <a:gd name="connsiteX181" fmla="*/ 8451 w 10000"/>
              <a:gd name="connsiteY181" fmla="*/ 4242 h 10000"/>
              <a:gd name="connsiteX182" fmla="*/ 8836 w 10000"/>
              <a:gd name="connsiteY182" fmla="*/ 4545 h 10000"/>
              <a:gd name="connsiteX183" fmla="*/ 8976 w 10000"/>
              <a:gd name="connsiteY183" fmla="*/ 4646 h 10000"/>
              <a:gd name="connsiteX184" fmla="*/ 9099 w 10000"/>
              <a:gd name="connsiteY184" fmla="*/ 4722 h 10000"/>
              <a:gd name="connsiteX185" fmla="*/ 9204 w 10000"/>
              <a:gd name="connsiteY185" fmla="*/ 4785 h 10000"/>
              <a:gd name="connsiteX186" fmla="*/ 9300 w 10000"/>
              <a:gd name="connsiteY186" fmla="*/ 4823 h 10000"/>
              <a:gd name="connsiteX187" fmla="*/ 9388 w 10000"/>
              <a:gd name="connsiteY187" fmla="*/ 4848 h 10000"/>
              <a:gd name="connsiteX188" fmla="*/ 9466 w 10000"/>
              <a:gd name="connsiteY188" fmla="*/ 4848 h 10000"/>
              <a:gd name="connsiteX189" fmla="*/ 9466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580 w 10000"/>
              <a:gd name="connsiteY194" fmla="*/ 4836 h 10000"/>
              <a:gd name="connsiteX195" fmla="*/ 9668 w 10000"/>
              <a:gd name="connsiteY195" fmla="*/ 4798 h 10000"/>
              <a:gd name="connsiteX196" fmla="*/ 9738 w 10000"/>
              <a:gd name="connsiteY196" fmla="*/ 4747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43 w 10000"/>
              <a:gd name="connsiteY217" fmla="*/ 4583 h 10000"/>
              <a:gd name="connsiteX218" fmla="*/ 9886 w 10000"/>
              <a:gd name="connsiteY218" fmla="*/ 4495 h 10000"/>
              <a:gd name="connsiteX219" fmla="*/ 9921 w 10000"/>
              <a:gd name="connsiteY219" fmla="*/ 4369 h 10000"/>
              <a:gd name="connsiteX220" fmla="*/ 9948 w 10000"/>
              <a:gd name="connsiteY220" fmla="*/ 4217 h 10000"/>
              <a:gd name="connsiteX221" fmla="*/ 9983 w 10000"/>
              <a:gd name="connsiteY221" fmla="*/ 4040 h 10000"/>
              <a:gd name="connsiteX222" fmla="*/ 10000 w 10000"/>
              <a:gd name="connsiteY222" fmla="*/ 3851 h 10000"/>
              <a:gd name="connsiteX223" fmla="*/ 10000 w 10000"/>
              <a:gd name="connsiteY223" fmla="*/ 3649 h 10000"/>
              <a:gd name="connsiteX224" fmla="*/ 10000 w 10000"/>
              <a:gd name="connsiteY224" fmla="*/ 3460 h 10000"/>
              <a:gd name="connsiteX225" fmla="*/ 9983 w 10000"/>
              <a:gd name="connsiteY225" fmla="*/ 3258 h 10000"/>
              <a:gd name="connsiteX226" fmla="*/ 9939 w 10000"/>
              <a:gd name="connsiteY226" fmla="*/ 3068 h 10000"/>
              <a:gd name="connsiteX227" fmla="*/ 9886 w 10000"/>
              <a:gd name="connsiteY227" fmla="*/ 2904 h 10000"/>
              <a:gd name="connsiteX228" fmla="*/ 9843 w 10000"/>
              <a:gd name="connsiteY228" fmla="*/ 2816 h 10000"/>
              <a:gd name="connsiteX229" fmla="*/ 9799 w 10000"/>
              <a:gd name="connsiteY229" fmla="*/ 2753 h 10000"/>
              <a:gd name="connsiteX230" fmla="*/ 9755 w 10000"/>
              <a:gd name="connsiteY230" fmla="*/ 2677 h 10000"/>
              <a:gd name="connsiteX231" fmla="*/ 9694 w 10000"/>
              <a:gd name="connsiteY231" fmla="*/ 2614 h 10000"/>
              <a:gd name="connsiteX232" fmla="*/ 9633 w 10000"/>
              <a:gd name="connsiteY232" fmla="*/ 2551 h 10000"/>
              <a:gd name="connsiteX233" fmla="*/ 9571 w 10000"/>
              <a:gd name="connsiteY233" fmla="*/ 2500 h 10000"/>
              <a:gd name="connsiteX234" fmla="*/ 9484 w 10000"/>
              <a:gd name="connsiteY234" fmla="*/ 2475 h 10000"/>
              <a:gd name="connsiteX235" fmla="*/ 9396 w 10000"/>
              <a:gd name="connsiteY235" fmla="*/ 2449 h 10000"/>
              <a:gd name="connsiteX236" fmla="*/ 9300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081 w 10000"/>
              <a:gd name="connsiteY243" fmla="*/ 2424 h 10000"/>
              <a:gd name="connsiteX244" fmla="*/ 8941 w 10000"/>
              <a:gd name="connsiteY244" fmla="*/ 2462 h 10000"/>
              <a:gd name="connsiteX245" fmla="*/ 8801 w 10000"/>
              <a:gd name="connsiteY245" fmla="*/ 2487 h 10000"/>
              <a:gd name="connsiteX246" fmla="*/ 8644 w 10000"/>
              <a:gd name="connsiteY246" fmla="*/ 2551 h 10000"/>
              <a:gd name="connsiteX247" fmla="*/ 8644 w 10000"/>
              <a:gd name="connsiteY247" fmla="*/ 2551 h 10000"/>
              <a:gd name="connsiteX248" fmla="*/ 8635 w 10000"/>
              <a:gd name="connsiteY248" fmla="*/ 2551 h 10000"/>
              <a:gd name="connsiteX249" fmla="*/ 8635 w 10000"/>
              <a:gd name="connsiteY249" fmla="*/ 2551 h 10000"/>
              <a:gd name="connsiteX250" fmla="*/ 8626 w 10000"/>
              <a:gd name="connsiteY250" fmla="*/ 2551 h 10000"/>
              <a:gd name="connsiteX251" fmla="*/ 8626 w 10000"/>
              <a:gd name="connsiteY251" fmla="*/ 2551 h 10000"/>
              <a:gd name="connsiteX252" fmla="*/ 8443 w 10000"/>
              <a:gd name="connsiteY252" fmla="*/ 2614 h 10000"/>
              <a:gd name="connsiteX253" fmla="*/ 8276 w 10000"/>
              <a:gd name="connsiteY253" fmla="*/ 2664 h 10000"/>
              <a:gd name="connsiteX254" fmla="*/ 8110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848 w 10000"/>
              <a:gd name="connsiteY263" fmla="*/ 2689 h 10000"/>
              <a:gd name="connsiteX264" fmla="*/ 7743 w 10000"/>
              <a:gd name="connsiteY264" fmla="*/ 2677 h 10000"/>
              <a:gd name="connsiteX265" fmla="*/ 7638 w 10000"/>
              <a:gd name="connsiteY265" fmla="*/ 2626 h 10000"/>
              <a:gd name="connsiteX266" fmla="*/ 7542 w 10000"/>
              <a:gd name="connsiteY266" fmla="*/ 2601 h 10000"/>
              <a:gd name="connsiteX267" fmla="*/ 7454 w 10000"/>
              <a:gd name="connsiteY267" fmla="*/ 2538 h 10000"/>
              <a:gd name="connsiteX268" fmla="*/ 7375 w 10000"/>
              <a:gd name="connsiteY268" fmla="*/ 2475 h 10000"/>
              <a:gd name="connsiteX269" fmla="*/ 7297 w 10000"/>
              <a:gd name="connsiteY269" fmla="*/ 2399 h 10000"/>
              <a:gd name="connsiteX270" fmla="*/ 7235 w 10000"/>
              <a:gd name="connsiteY270" fmla="*/ 2323 h 10000"/>
              <a:gd name="connsiteX271" fmla="*/ 7174 w 10000"/>
              <a:gd name="connsiteY271" fmla="*/ 2235 h 10000"/>
              <a:gd name="connsiteX272" fmla="*/ 7113 w 10000"/>
              <a:gd name="connsiteY272" fmla="*/ 2134 h 10000"/>
              <a:gd name="connsiteX273" fmla="*/ 7008 w 10000"/>
              <a:gd name="connsiteY273" fmla="*/ 1944 h 10000"/>
              <a:gd name="connsiteX274" fmla="*/ 6929 w 10000"/>
              <a:gd name="connsiteY274" fmla="*/ 1730 h 10000"/>
              <a:gd name="connsiteX275" fmla="*/ 6850 w 10000"/>
              <a:gd name="connsiteY275" fmla="*/ 1515 h 10000"/>
              <a:gd name="connsiteX276" fmla="*/ 6850 w 10000"/>
              <a:gd name="connsiteY276" fmla="*/ 1515 h 10000"/>
              <a:gd name="connsiteX277" fmla="*/ 6842 w 10000"/>
              <a:gd name="connsiteY277" fmla="*/ 1490 h 10000"/>
              <a:gd name="connsiteX278" fmla="*/ 6842 w 10000"/>
              <a:gd name="connsiteY278" fmla="*/ 1490 h 10000"/>
              <a:gd name="connsiteX279" fmla="*/ 6842 w 10000"/>
              <a:gd name="connsiteY279" fmla="*/ 1477 h 10000"/>
              <a:gd name="connsiteX280" fmla="*/ 6842 w 10000"/>
              <a:gd name="connsiteY280" fmla="*/ 1477 h 10000"/>
              <a:gd name="connsiteX281" fmla="*/ 6842 w 10000"/>
              <a:gd name="connsiteY281" fmla="*/ 1477 h 10000"/>
              <a:gd name="connsiteX282" fmla="*/ 6798 w 10000"/>
              <a:gd name="connsiteY282" fmla="*/ 1338 h 10000"/>
              <a:gd name="connsiteX283" fmla="*/ 6780 w 10000"/>
              <a:gd name="connsiteY283" fmla="*/ 1162 h 10000"/>
              <a:gd name="connsiteX284" fmla="*/ 6754 w 10000"/>
              <a:gd name="connsiteY284" fmla="*/ 947 h 10000"/>
              <a:gd name="connsiteX285" fmla="*/ 6754 w 10000"/>
              <a:gd name="connsiteY285" fmla="*/ 720 h 10000"/>
              <a:gd name="connsiteX286" fmla="*/ 6754 w 10000"/>
              <a:gd name="connsiteY286" fmla="*/ 720 h 10000"/>
              <a:gd name="connsiteX287" fmla="*/ 6763 w 10000"/>
              <a:gd name="connsiteY287" fmla="*/ 366 h 10000"/>
              <a:gd name="connsiteX288" fmla="*/ 6789 w 10000"/>
              <a:gd name="connsiteY28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342 w 10000"/>
              <a:gd name="connsiteY63" fmla="*/ 6162 h 10000"/>
              <a:gd name="connsiteX64" fmla="*/ 3473 w 10000"/>
              <a:gd name="connsiteY64" fmla="*/ 6136 h 10000"/>
              <a:gd name="connsiteX65" fmla="*/ 3613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841 w 10000"/>
              <a:gd name="connsiteY73" fmla="*/ 6124 h 10000"/>
              <a:gd name="connsiteX74" fmla="*/ 3937 w 10000"/>
              <a:gd name="connsiteY74" fmla="*/ 6136 h 10000"/>
              <a:gd name="connsiteX75" fmla="*/ 4016 w 10000"/>
              <a:gd name="connsiteY75" fmla="*/ 6187 h 10000"/>
              <a:gd name="connsiteX76" fmla="*/ 4086 w 10000"/>
              <a:gd name="connsiteY76" fmla="*/ 6225 h 10000"/>
              <a:gd name="connsiteX77" fmla="*/ 4147 w 10000"/>
              <a:gd name="connsiteY77" fmla="*/ 6275 h 10000"/>
              <a:gd name="connsiteX78" fmla="*/ 4191 w 10000"/>
              <a:gd name="connsiteY78" fmla="*/ 6351 h 10000"/>
              <a:gd name="connsiteX79" fmla="*/ 4217 w 10000"/>
              <a:gd name="connsiteY79" fmla="*/ 6427 h 10000"/>
              <a:gd name="connsiteX80" fmla="*/ 4252 w 10000"/>
              <a:gd name="connsiteY80" fmla="*/ 6515 h 10000"/>
              <a:gd name="connsiteX81" fmla="*/ 4261 w 10000"/>
              <a:gd name="connsiteY81" fmla="*/ 6616 h 10000"/>
              <a:gd name="connsiteX82" fmla="*/ 4269 w 10000"/>
              <a:gd name="connsiteY82" fmla="*/ 6717 h 10000"/>
              <a:gd name="connsiteX83" fmla="*/ 4269 w 10000"/>
              <a:gd name="connsiteY83" fmla="*/ 6843 h 10000"/>
              <a:gd name="connsiteX84" fmla="*/ 4261 w 10000"/>
              <a:gd name="connsiteY84" fmla="*/ 6957 h 10000"/>
              <a:gd name="connsiteX85" fmla="*/ 4217 w 10000"/>
              <a:gd name="connsiteY85" fmla="*/ 7235 h 10000"/>
              <a:gd name="connsiteX86" fmla="*/ 4164 w 10000"/>
              <a:gd name="connsiteY86" fmla="*/ 7551 h 10000"/>
              <a:gd name="connsiteX87" fmla="*/ 4164 w 10000"/>
              <a:gd name="connsiteY87" fmla="*/ 7551 h 10000"/>
              <a:gd name="connsiteX88" fmla="*/ 4156 w 10000"/>
              <a:gd name="connsiteY88" fmla="*/ 7551 h 10000"/>
              <a:gd name="connsiteX89" fmla="*/ 4156 w 10000"/>
              <a:gd name="connsiteY89" fmla="*/ 7551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88 h 10000"/>
              <a:gd name="connsiteX99" fmla="*/ 4156 w 10000"/>
              <a:gd name="connsiteY99" fmla="*/ 7588 h 10000"/>
              <a:gd name="connsiteX100" fmla="*/ 4156 w 10000"/>
              <a:gd name="connsiteY100" fmla="*/ 7588 h 10000"/>
              <a:gd name="connsiteX101" fmla="*/ 4156 w 10000"/>
              <a:gd name="connsiteY101" fmla="*/ 7588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03 w 10000"/>
              <a:gd name="connsiteY108" fmla="*/ 7803 h 10000"/>
              <a:gd name="connsiteX109" fmla="*/ 4068 w 10000"/>
              <a:gd name="connsiteY109" fmla="*/ 8005 h 10000"/>
              <a:gd name="connsiteX110" fmla="*/ 4051 w 10000"/>
              <a:gd name="connsiteY110" fmla="*/ 8207 h 10000"/>
              <a:gd name="connsiteX111" fmla="*/ 4024 w 10000"/>
              <a:gd name="connsiteY111" fmla="*/ 8422 h 10000"/>
              <a:gd name="connsiteX112" fmla="*/ 4016 w 10000"/>
              <a:gd name="connsiteY112" fmla="*/ 8611 h 10000"/>
              <a:gd name="connsiteX113" fmla="*/ 4016 w 10000"/>
              <a:gd name="connsiteY113" fmla="*/ 8813 h 10000"/>
              <a:gd name="connsiteX114" fmla="*/ 4024 w 10000"/>
              <a:gd name="connsiteY114" fmla="*/ 9003 h 10000"/>
              <a:gd name="connsiteX115" fmla="*/ 4051 w 10000"/>
              <a:gd name="connsiteY115" fmla="*/ 9179 h 10000"/>
              <a:gd name="connsiteX116" fmla="*/ 4086 w 10000"/>
              <a:gd name="connsiteY116" fmla="*/ 9356 h 10000"/>
              <a:gd name="connsiteX117" fmla="*/ 4121 w 10000"/>
              <a:gd name="connsiteY117" fmla="*/ 9508 h 10000"/>
              <a:gd name="connsiteX118" fmla="*/ 4191 w 10000"/>
              <a:gd name="connsiteY118" fmla="*/ 9646 h 10000"/>
              <a:gd name="connsiteX119" fmla="*/ 4269 w 10000"/>
              <a:gd name="connsiteY119" fmla="*/ 9760 h 10000"/>
              <a:gd name="connsiteX120" fmla="*/ 4366 w 10000"/>
              <a:gd name="connsiteY120" fmla="*/ 9861 h 10000"/>
              <a:gd name="connsiteX121" fmla="*/ 4471 w 10000"/>
              <a:gd name="connsiteY121" fmla="*/ 9937 h 10000"/>
              <a:gd name="connsiteX122" fmla="*/ 4611 w 10000"/>
              <a:gd name="connsiteY122" fmla="*/ 9975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821 w 10000"/>
              <a:gd name="connsiteY128" fmla="*/ 10000 h 10000"/>
              <a:gd name="connsiteX129" fmla="*/ 4821 w 10000"/>
              <a:gd name="connsiteY129" fmla="*/ 10000 h 10000"/>
              <a:gd name="connsiteX130" fmla="*/ 5136 w 10000"/>
              <a:gd name="connsiteY130" fmla="*/ 9962 h 10000"/>
              <a:gd name="connsiteX131" fmla="*/ 5468 w 10000"/>
              <a:gd name="connsiteY131" fmla="*/ 9924 h 10000"/>
              <a:gd name="connsiteX132" fmla="*/ 6203 w 10000"/>
              <a:gd name="connsiteY132" fmla="*/ 9798 h 10000"/>
              <a:gd name="connsiteX133" fmla="*/ 6982 w 10000"/>
              <a:gd name="connsiteY133" fmla="*/ 9672 h 10000"/>
              <a:gd name="connsiteX134" fmla="*/ 7358 w 10000"/>
              <a:gd name="connsiteY134" fmla="*/ 9621 h 10000"/>
              <a:gd name="connsiteX135" fmla="*/ 7734 w 10000"/>
              <a:gd name="connsiteY135" fmla="*/ 9583 h 10000"/>
              <a:gd name="connsiteX136" fmla="*/ 7734 w 10000"/>
              <a:gd name="connsiteY136" fmla="*/ 9583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699 w 10000"/>
              <a:gd name="connsiteY142" fmla="*/ 9407 h 10000"/>
              <a:gd name="connsiteX143" fmla="*/ 7699 w 10000"/>
              <a:gd name="connsiteY143" fmla="*/ 9407 h 10000"/>
              <a:gd name="connsiteX144" fmla="*/ 7699 w 10000"/>
              <a:gd name="connsiteY144" fmla="*/ 9381 h 10000"/>
              <a:gd name="connsiteX145" fmla="*/ 7699 w 10000"/>
              <a:gd name="connsiteY145" fmla="*/ 9381 h 10000"/>
              <a:gd name="connsiteX146" fmla="*/ 7577 w 10000"/>
              <a:gd name="connsiteY146" fmla="*/ 8649 h 10000"/>
              <a:gd name="connsiteX147" fmla="*/ 7463 w 10000"/>
              <a:gd name="connsiteY147" fmla="*/ 7967 h 10000"/>
              <a:gd name="connsiteX148" fmla="*/ 7393 w 10000"/>
              <a:gd name="connsiteY148" fmla="*/ 7361 h 10000"/>
              <a:gd name="connsiteX149" fmla="*/ 7332 w 10000"/>
              <a:gd name="connsiteY149" fmla="*/ 6806 h 10000"/>
              <a:gd name="connsiteX150" fmla="*/ 7288 w 10000"/>
              <a:gd name="connsiteY150" fmla="*/ 6313 h 10000"/>
              <a:gd name="connsiteX151" fmla="*/ 7262 w 10000"/>
              <a:gd name="connsiteY151" fmla="*/ 5871 h 10000"/>
              <a:gd name="connsiteX152" fmla="*/ 7253 w 10000"/>
              <a:gd name="connsiteY152" fmla="*/ 5480 h 10000"/>
              <a:gd name="connsiteX153" fmla="*/ 7279 w 10000"/>
              <a:gd name="connsiteY153" fmla="*/ 5139 h 10000"/>
              <a:gd name="connsiteX154" fmla="*/ 7297 w 10000"/>
              <a:gd name="connsiteY154" fmla="*/ 4836 h 10000"/>
              <a:gd name="connsiteX155" fmla="*/ 7340 w 10000"/>
              <a:gd name="connsiteY155" fmla="*/ 4583 h 10000"/>
              <a:gd name="connsiteX156" fmla="*/ 7402 w 10000"/>
              <a:gd name="connsiteY156" fmla="*/ 4394 h 10000"/>
              <a:gd name="connsiteX157" fmla="*/ 7437 w 10000"/>
              <a:gd name="connsiteY157" fmla="*/ 4293 h 10000"/>
              <a:gd name="connsiteX158" fmla="*/ 7463 w 10000"/>
              <a:gd name="connsiteY158" fmla="*/ 4217 h 10000"/>
              <a:gd name="connsiteX159" fmla="*/ 7507 w 10000"/>
              <a:gd name="connsiteY159" fmla="*/ 4154 h 10000"/>
              <a:gd name="connsiteX160" fmla="*/ 7550 w 10000"/>
              <a:gd name="connsiteY160" fmla="*/ 4104 h 10000"/>
              <a:gd name="connsiteX161" fmla="*/ 7594 w 10000"/>
              <a:gd name="connsiteY161" fmla="*/ 4053 h 10000"/>
              <a:gd name="connsiteX162" fmla="*/ 7647 w 10000"/>
              <a:gd name="connsiteY162" fmla="*/ 4003 h 10000"/>
              <a:gd name="connsiteX163" fmla="*/ 7699 w 10000"/>
              <a:gd name="connsiteY163" fmla="*/ 3990 h 10000"/>
              <a:gd name="connsiteX164" fmla="*/ 7752 w 10000"/>
              <a:gd name="connsiteY164" fmla="*/ 3965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927 w 10000"/>
              <a:gd name="connsiteY173" fmla="*/ 3939 h 10000"/>
              <a:gd name="connsiteX174" fmla="*/ 7997 w 10000"/>
              <a:gd name="connsiteY174" fmla="*/ 3965 h 10000"/>
              <a:gd name="connsiteX175" fmla="*/ 8136 w 10000"/>
              <a:gd name="connsiteY175" fmla="*/ 4028 h 10000"/>
              <a:gd name="connsiteX176" fmla="*/ 8294 w 10000"/>
              <a:gd name="connsiteY176" fmla="*/ 4116 h 10000"/>
              <a:gd name="connsiteX177" fmla="*/ 8443 w 10000"/>
              <a:gd name="connsiteY177" fmla="*/ 4242 h 10000"/>
              <a:gd name="connsiteX178" fmla="*/ 8443 w 10000"/>
              <a:gd name="connsiteY178" fmla="*/ 4242 h 10000"/>
              <a:gd name="connsiteX179" fmla="*/ 8451 w 10000"/>
              <a:gd name="connsiteY179" fmla="*/ 4242 h 10000"/>
              <a:gd name="connsiteX180" fmla="*/ 8451 w 10000"/>
              <a:gd name="connsiteY180" fmla="*/ 4242 h 10000"/>
              <a:gd name="connsiteX181" fmla="*/ 8836 w 10000"/>
              <a:gd name="connsiteY181" fmla="*/ 4545 h 10000"/>
              <a:gd name="connsiteX182" fmla="*/ 8976 w 10000"/>
              <a:gd name="connsiteY182" fmla="*/ 4646 h 10000"/>
              <a:gd name="connsiteX183" fmla="*/ 9099 w 10000"/>
              <a:gd name="connsiteY183" fmla="*/ 4722 h 10000"/>
              <a:gd name="connsiteX184" fmla="*/ 9204 w 10000"/>
              <a:gd name="connsiteY184" fmla="*/ 4785 h 10000"/>
              <a:gd name="connsiteX185" fmla="*/ 9300 w 10000"/>
              <a:gd name="connsiteY185" fmla="*/ 4823 h 10000"/>
              <a:gd name="connsiteX186" fmla="*/ 9388 w 10000"/>
              <a:gd name="connsiteY186" fmla="*/ 4848 h 10000"/>
              <a:gd name="connsiteX187" fmla="*/ 9466 w 10000"/>
              <a:gd name="connsiteY187" fmla="*/ 4848 h 10000"/>
              <a:gd name="connsiteX188" fmla="*/ 9466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580 w 10000"/>
              <a:gd name="connsiteY193" fmla="*/ 4836 h 10000"/>
              <a:gd name="connsiteX194" fmla="*/ 9668 w 10000"/>
              <a:gd name="connsiteY194" fmla="*/ 4798 h 10000"/>
              <a:gd name="connsiteX195" fmla="*/ 9738 w 10000"/>
              <a:gd name="connsiteY195" fmla="*/ 4747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43 w 10000"/>
              <a:gd name="connsiteY216" fmla="*/ 4583 h 10000"/>
              <a:gd name="connsiteX217" fmla="*/ 9886 w 10000"/>
              <a:gd name="connsiteY217" fmla="*/ 4495 h 10000"/>
              <a:gd name="connsiteX218" fmla="*/ 9921 w 10000"/>
              <a:gd name="connsiteY218" fmla="*/ 4369 h 10000"/>
              <a:gd name="connsiteX219" fmla="*/ 9948 w 10000"/>
              <a:gd name="connsiteY219" fmla="*/ 4217 h 10000"/>
              <a:gd name="connsiteX220" fmla="*/ 9983 w 10000"/>
              <a:gd name="connsiteY220" fmla="*/ 4040 h 10000"/>
              <a:gd name="connsiteX221" fmla="*/ 10000 w 10000"/>
              <a:gd name="connsiteY221" fmla="*/ 3851 h 10000"/>
              <a:gd name="connsiteX222" fmla="*/ 10000 w 10000"/>
              <a:gd name="connsiteY222" fmla="*/ 3649 h 10000"/>
              <a:gd name="connsiteX223" fmla="*/ 10000 w 10000"/>
              <a:gd name="connsiteY223" fmla="*/ 3460 h 10000"/>
              <a:gd name="connsiteX224" fmla="*/ 9983 w 10000"/>
              <a:gd name="connsiteY224" fmla="*/ 3258 h 10000"/>
              <a:gd name="connsiteX225" fmla="*/ 9939 w 10000"/>
              <a:gd name="connsiteY225" fmla="*/ 3068 h 10000"/>
              <a:gd name="connsiteX226" fmla="*/ 9886 w 10000"/>
              <a:gd name="connsiteY226" fmla="*/ 2904 h 10000"/>
              <a:gd name="connsiteX227" fmla="*/ 9843 w 10000"/>
              <a:gd name="connsiteY227" fmla="*/ 2816 h 10000"/>
              <a:gd name="connsiteX228" fmla="*/ 9799 w 10000"/>
              <a:gd name="connsiteY228" fmla="*/ 2753 h 10000"/>
              <a:gd name="connsiteX229" fmla="*/ 9755 w 10000"/>
              <a:gd name="connsiteY229" fmla="*/ 2677 h 10000"/>
              <a:gd name="connsiteX230" fmla="*/ 9694 w 10000"/>
              <a:gd name="connsiteY230" fmla="*/ 2614 h 10000"/>
              <a:gd name="connsiteX231" fmla="*/ 9633 w 10000"/>
              <a:gd name="connsiteY231" fmla="*/ 2551 h 10000"/>
              <a:gd name="connsiteX232" fmla="*/ 9571 w 10000"/>
              <a:gd name="connsiteY232" fmla="*/ 2500 h 10000"/>
              <a:gd name="connsiteX233" fmla="*/ 9484 w 10000"/>
              <a:gd name="connsiteY233" fmla="*/ 2475 h 10000"/>
              <a:gd name="connsiteX234" fmla="*/ 9396 w 10000"/>
              <a:gd name="connsiteY234" fmla="*/ 2449 h 10000"/>
              <a:gd name="connsiteX235" fmla="*/ 9300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081 w 10000"/>
              <a:gd name="connsiteY242" fmla="*/ 2424 h 10000"/>
              <a:gd name="connsiteX243" fmla="*/ 8941 w 10000"/>
              <a:gd name="connsiteY243" fmla="*/ 2462 h 10000"/>
              <a:gd name="connsiteX244" fmla="*/ 8801 w 10000"/>
              <a:gd name="connsiteY244" fmla="*/ 2487 h 10000"/>
              <a:gd name="connsiteX245" fmla="*/ 8644 w 10000"/>
              <a:gd name="connsiteY245" fmla="*/ 2551 h 10000"/>
              <a:gd name="connsiteX246" fmla="*/ 8644 w 10000"/>
              <a:gd name="connsiteY246" fmla="*/ 2551 h 10000"/>
              <a:gd name="connsiteX247" fmla="*/ 8635 w 10000"/>
              <a:gd name="connsiteY247" fmla="*/ 2551 h 10000"/>
              <a:gd name="connsiteX248" fmla="*/ 8635 w 10000"/>
              <a:gd name="connsiteY248" fmla="*/ 2551 h 10000"/>
              <a:gd name="connsiteX249" fmla="*/ 8626 w 10000"/>
              <a:gd name="connsiteY249" fmla="*/ 2551 h 10000"/>
              <a:gd name="connsiteX250" fmla="*/ 8626 w 10000"/>
              <a:gd name="connsiteY250" fmla="*/ 2551 h 10000"/>
              <a:gd name="connsiteX251" fmla="*/ 8443 w 10000"/>
              <a:gd name="connsiteY251" fmla="*/ 2614 h 10000"/>
              <a:gd name="connsiteX252" fmla="*/ 8276 w 10000"/>
              <a:gd name="connsiteY252" fmla="*/ 2664 h 10000"/>
              <a:gd name="connsiteX253" fmla="*/ 8110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848 w 10000"/>
              <a:gd name="connsiteY262" fmla="*/ 2689 h 10000"/>
              <a:gd name="connsiteX263" fmla="*/ 7743 w 10000"/>
              <a:gd name="connsiteY263" fmla="*/ 2677 h 10000"/>
              <a:gd name="connsiteX264" fmla="*/ 7638 w 10000"/>
              <a:gd name="connsiteY264" fmla="*/ 2626 h 10000"/>
              <a:gd name="connsiteX265" fmla="*/ 7542 w 10000"/>
              <a:gd name="connsiteY265" fmla="*/ 2601 h 10000"/>
              <a:gd name="connsiteX266" fmla="*/ 7454 w 10000"/>
              <a:gd name="connsiteY266" fmla="*/ 2538 h 10000"/>
              <a:gd name="connsiteX267" fmla="*/ 7375 w 10000"/>
              <a:gd name="connsiteY267" fmla="*/ 2475 h 10000"/>
              <a:gd name="connsiteX268" fmla="*/ 7297 w 10000"/>
              <a:gd name="connsiteY268" fmla="*/ 2399 h 10000"/>
              <a:gd name="connsiteX269" fmla="*/ 7235 w 10000"/>
              <a:gd name="connsiteY269" fmla="*/ 2323 h 10000"/>
              <a:gd name="connsiteX270" fmla="*/ 7174 w 10000"/>
              <a:gd name="connsiteY270" fmla="*/ 2235 h 10000"/>
              <a:gd name="connsiteX271" fmla="*/ 7113 w 10000"/>
              <a:gd name="connsiteY271" fmla="*/ 2134 h 10000"/>
              <a:gd name="connsiteX272" fmla="*/ 7008 w 10000"/>
              <a:gd name="connsiteY272" fmla="*/ 1944 h 10000"/>
              <a:gd name="connsiteX273" fmla="*/ 6929 w 10000"/>
              <a:gd name="connsiteY273" fmla="*/ 1730 h 10000"/>
              <a:gd name="connsiteX274" fmla="*/ 6850 w 10000"/>
              <a:gd name="connsiteY274" fmla="*/ 1515 h 10000"/>
              <a:gd name="connsiteX275" fmla="*/ 6850 w 10000"/>
              <a:gd name="connsiteY275" fmla="*/ 1515 h 10000"/>
              <a:gd name="connsiteX276" fmla="*/ 6842 w 10000"/>
              <a:gd name="connsiteY276" fmla="*/ 1490 h 10000"/>
              <a:gd name="connsiteX277" fmla="*/ 6842 w 10000"/>
              <a:gd name="connsiteY277" fmla="*/ 1490 h 10000"/>
              <a:gd name="connsiteX278" fmla="*/ 6842 w 10000"/>
              <a:gd name="connsiteY278" fmla="*/ 1477 h 10000"/>
              <a:gd name="connsiteX279" fmla="*/ 6842 w 10000"/>
              <a:gd name="connsiteY279" fmla="*/ 1477 h 10000"/>
              <a:gd name="connsiteX280" fmla="*/ 6842 w 10000"/>
              <a:gd name="connsiteY280" fmla="*/ 1477 h 10000"/>
              <a:gd name="connsiteX281" fmla="*/ 6798 w 10000"/>
              <a:gd name="connsiteY281" fmla="*/ 1338 h 10000"/>
              <a:gd name="connsiteX282" fmla="*/ 6780 w 10000"/>
              <a:gd name="connsiteY282" fmla="*/ 1162 h 10000"/>
              <a:gd name="connsiteX283" fmla="*/ 6754 w 10000"/>
              <a:gd name="connsiteY283" fmla="*/ 947 h 10000"/>
              <a:gd name="connsiteX284" fmla="*/ 6754 w 10000"/>
              <a:gd name="connsiteY284" fmla="*/ 720 h 10000"/>
              <a:gd name="connsiteX285" fmla="*/ 6754 w 10000"/>
              <a:gd name="connsiteY285" fmla="*/ 720 h 10000"/>
              <a:gd name="connsiteX286" fmla="*/ 6763 w 10000"/>
              <a:gd name="connsiteY286" fmla="*/ 366 h 10000"/>
              <a:gd name="connsiteX287" fmla="*/ 6789 w 10000"/>
              <a:gd name="connsiteY28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2883 w 10000"/>
              <a:gd name="connsiteY61" fmla="*/ 5451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342 w 10000"/>
              <a:gd name="connsiteY61" fmla="*/ 6162 h 10000"/>
              <a:gd name="connsiteX62" fmla="*/ 3473 w 10000"/>
              <a:gd name="connsiteY62" fmla="*/ 6136 h 10000"/>
              <a:gd name="connsiteX63" fmla="*/ 3613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841 w 10000"/>
              <a:gd name="connsiteY71" fmla="*/ 6124 h 10000"/>
              <a:gd name="connsiteX72" fmla="*/ 3937 w 10000"/>
              <a:gd name="connsiteY72" fmla="*/ 6136 h 10000"/>
              <a:gd name="connsiteX73" fmla="*/ 4016 w 10000"/>
              <a:gd name="connsiteY73" fmla="*/ 6187 h 10000"/>
              <a:gd name="connsiteX74" fmla="*/ 4086 w 10000"/>
              <a:gd name="connsiteY74" fmla="*/ 6225 h 10000"/>
              <a:gd name="connsiteX75" fmla="*/ 4147 w 10000"/>
              <a:gd name="connsiteY75" fmla="*/ 6275 h 10000"/>
              <a:gd name="connsiteX76" fmla="*/ 4191 w 10000"/>
              <a:gd name="connsiteY76" fmla="*/ 6351 h 10000"/>
              <a:gd name="connsiteX77" fmla="*/ 4217 w 10000"/>
              <a:gd name="connsiteY77" fmla="*/ 6427 h 10000"/>
              <a:gd name="connsiteX78" fmla="*/ 4252 w 10000"/>
              <a:gd name="connsiteY78" fmla="*/ 6515 h 10000"/>
              <a:gd name="connsiteX79" fmla="*/ 4261 w 10000"/>
              <a:gd name="connsiteY79" fmla="*/ 6616 h 10000"/>
              <a:gd name="connsiteX80" fmla="*/ 4269 w 10000"/>
              <a:gd name="connsiteY80" fmla="*/ 6717 h 10000"/>
              <a:gd name="connsiteX81" fmla="*/ 4269 w 10000"/>
              <a:gd name="connsiteY81" fmla="*/ 6843 h 10000"/>
              <a:gd name="connsiteX82" fmla="*/ 4261 w 10000"/>
              <a:gd name="connsiteY82" fmla="*/ 6957 h 10000"/>
              <a:gd name="connsiteX83" fmla="*/ 4217 w 10000"/>
              <a:gd name="connsiteY83" fmla="*/ 7235 h 10000"/>
              <a:gd name="connsiteX84" fmla="*/ 4164 w 10000"/>
              <a:gd name="connsiteY84" fmla="*/ 7551 h 10000"/>
              <a:gd name="connsiteX85" fmla="*/ 4164 w 10000"/>
              <a:gd name="connsiteY85" fmla="*/ 7551 h 10000"/>
              <a:gd name="connsiteX86" fmla="*/ 4156 w 10000"/>
              <a:gd name="connsiteY86" fmla="*/ 7551 h 10000"/>
              <a:gd name="connsiteX87" fmla="*/ 4156 w 10000"/>
              <a:gd name="connsiteY87" fmla="*/ 7551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88 h 10000"/>
              <a:gd name="connsiteX97" fmla="*/ 4156 w 10000"/>
              <a:gd name="connsiteY97" fmla="*/ 7588 h 10000"/>
              <a:gd name="connsiteX98" fmla="*/ 4156 w 10000"/>
              <a:gd name="connsiteY98" fmla="*/ 7588 h 10000"/>
              <a:gd name="connsiteX99" fmla="*/ 4156 w 10000"/>
              <a:gd name="connsiteY99" fmla="*/ 7588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03 w 10000"/>
              <a:gd name="connsiteY106" fmla="*/ 7803 h 10000"/>
              <a:gd name="connsiteX107" fmla="*/ 4068 w 10000"/>
              <a:gd name="connsiteY107" fmla="*/ 8005 h 10000"/>
              <a:gd name="connsiteX108" fmla="*/ 4051 w 10000"/>
              <a:gd name="connsiteY108" fmla="*/ 8207 h 10000"/>
              <a:gd name="connsiteX109" fmla="*/ 4024 w 10000"/>
              <a:gd name="connsiteY109" fmla="*/ 8422 h 10000"/>
              <a:gd name="connsiteX110" fmla="*/ 4016 w 10000"/>
              <a:gd name="connsiteY110" fmla="*/ 8611 h 10000"/>
              <a:gd name="connsiteX111" fmla="*/ 4016 w 10000"/>
              <a:gd name="connsiteY111" fmla="*/ 8813 h 10000"/>
              <a:gd name="connsiteX112" fmla="*/ 4024 w 10000"/>
              <a:gd name="connsiteY112" fmla="*/ 9003 h 10000"/>
              <a:gd name="connsiteX113" fmla="*/ 4051 w 10000"/>
              <a:gd name="connsiteY113" fmla="*/ 9179 h 10000"/>
              <a:gd name="connsiteX114" fmla="*/ 4086 w 10000"/>
              <a:gd name="connsiteY114" fmla="*/ 9356 h 10000"/>
              <a:gd name="connsiteX115" fmla="*/ 4121 w 10000"/>
              <a:gd name="connsiteY115" fmla="*/ 9508 h 10000"/>
              <a:gd name="connsiteX116" fmla="*/ 4191 w 10000"/>
              <a:gd name="connsiteY116" fmla="*/ 9646 h 10000"/>
              <a:gd name="connsiteX117" fmla="*/ 4269 w 10000"/>
              <a:gd name="connsiteY117" fmla="*/ 9760 h 10000"/>
              <a:gd name="connsiteX118" fmla="*/ 4366 w 10000"/>
              <a:gd name="connsiteY118" fmla="*/ 9861 h 10000"/>
              <a:gd name="connsiteX119" fmla="*/ 4471 w 10000"/>
              <a:gd name="connsiteY119" fmla="*/ 9937 h 10000"/>
              <a:gd name="connsiteX120" fmla="*/ 4611 w 10000"/>
              <a:gd name="connsiteY120" fmla="*/ 9975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821 w 10000"/>
              <a:gd name="connsiteY126" fmla="*/ 10000 h 10000"/>
              <a:gd name="connsiteX127" fmla="*/ 4821 w 10000"/>
              <a:gd name="connsiteY127" fmla="*/ 10000 h 10000"/>
              <a:gd name="connsiteX128" fmla="*/ 5136 w 10000"/>
              <a:gd name="connsiteY128" fmla="*/ 9962 h 10000"/>
              <a:gd name="connsiteX129" fmla="*/ 5468 w 10000"/>
              <a:gd name="connsiteY129" fmla="*/ 9924 h 10000"/>
              <a:gd name="connsiteX130" fmla="*/ 6203 w 10000"/>
              <a:gd name="connsiteY130" fmla="*/ 9798 h 10000"/>
              <a:gd name="connsiteX131" fmla="*/ 6982 w 10000"/>
              <a:gd name="connsiteY131" fmla="*/ 9672 h 10000"/>
              <a:gd name="connsiteX132" fmla="*/ 7358 w 10000"/>
              <a:gd name="connsiteY132" fmla="*/ 9621 h 10000"/>
              <a:gd name="connsiteX133" fmla="*/ 7734 w 10000"/>
              <a:gd name="connsiteY133" fmla="*/ 9583 h 10000"/>
              <a:gd name="connsiteX134" fmla="*/ 7734 w 10000"/>
              <a:gd name="connsiteY134" fmla="*/ 9583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699 w 10000"/>
              <a:gd name="connsiteY140" fmla="*/ 9407 h 10000"/>
              <a:gd name="connsiteX141" fmla="*/ 7699 w 10000"/>
              <a:gd name="connsiteY141" fmla="*/ 9407 h 10000"/>
              <a:gd name="connsiteX142" fmla="*/ 7699 w 10000"/>
              <a:gd name="connsiteY142" fmla="*/ 9381 h 10000"/>
              <a:gd name="connsiteX143" fmla="*/ 7699 w 10000"/>
              <a:gd name="connsiteY143" fmla="*/ 9381 h 10000"/>
              <a:gd name="connsiteX144" fmla="*/ 7577 w 10000"/>
              <a:gd name="connsiteY144" fmla="*/ 8649 h 10000"/>
              <a:gd name="connsiteX145" fmla="*/ 7463 w 10000"/>
              <a:gd name="connsiteY145" fmla="*/ 7967 h 10000"/>
              <a:gd name="connsiteX146" fmla="*/ 7393 w 10000"/>
              <a:gd name="connsiteY146" fmla="*/ 7361 h 10000"/>
              <a:gd name="connsiteX147" fmla="*/ 7332 w 10000"/>
              <a:gd name="connsiteY147" fmla="*/ 6806 h 10000"/>
              <a:gd name="connsiteX148" fmla="*/ 7288 w 10000"/>
              <a:gd name="connsiteY148" fmla="*/ 6313 h 10000"/>
              <a:gd name="connsiteX149" fmla="*/ 7262 w 10000"/>
              <a:gd name="connsiteY149" fmla="*/ 5871 h 10000"/>
              <a:gd name="connsiteX150" fmla="*/ 7253 w 10000"/>
              <a:gd name="connsiteY150" fmla="*/ 5480 h 10000"/>
              <a:gd name="connsiteX151" fmla="*/ 7279 w 10000"/>
              <a:gd name="connsiteY151" fmla="*/ 5139 h 10000"/>
              <a:gd name="connsiteX152" fmla="*/ 7297 w 10000"/>
              <a:gd name="connsiteY152" fmla="*/ 4836 h 10000"/>
              <a:gd name="connsiteX153" fmla="*/ 7340 w 10000"/>
              <a:gd name="connsiteY153" fmla="*/ 4583 h 10000"/>
              <a:gd name="connsiteX154" fmla="*/ 7402 w 10000"/>
              <a:gd name="connsiteY154" fmla="*/ 4394 h 10000"/>
              <a:gd name="connsiteX155" fmla="*/ 7437 w 10000"/>
              <a:gd name="connsiteY155" fmla="*/ 4293 h 10000"/>
              <a:gd name="connsiteX156" fmla="*/ 7463 w 10000"/>
              <a:gd name="connsiteY156" fmla="*/ 4217 h 10000"/>
              <a:gd name="connsiteX157" fmla="*/ 7507 w 10000"/>
              <a:gd name="connsiteY157" fmla="*/ 4154 h 10000"/>
              <a:gd name="connsiteX158" fmla="*/ 7550 w 10000"/>
              <a:gd name="connsiteY158" fmla="*/ 4104 h 10000"/>
              <a:gd name="connsiteX159" fmla="*/ 7594 w 10000"/>
              <a:gd name="connsiteY159" fmla="*/ 4053 h 10000"/>
              <a:gd name="connsiteX160" fmla="*/ 7647 w 10000"/>
              <a:gd name="connsiteY160" fmla="*/ 4003 h 10000"/>
              <a:gd name="connsiteX161" fmla="*/ 7699 w 10000"/>
              <a:gd name="connsiteY161" fmla="*/ 3990 h 10000"/>
              <a:gd name="connsiteX162" fmla="*/ 7752 w 10000"/>
              <a:gd name="connsiteY162" fmla="*/ 3965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927 w 10000"/>
              <a:gd name="connsiteY171" fmla="*/ 3939 h 10000"/>
              <a:gd name="connsiteX172" fmla="*/ 7997 w 10000"/>
              <a:gd name="connsiteY172" fmla="*/ 3965 h 10000"/>
              <a:gd name="connsiteX173" fmla="*/ 8136 w 10000"/>
              <a:gd name="connsiteY173" fmla="*/ 4028 h 10000"/>
              <a:gd name="connsiteX174" fmla="*/ 8294 w 10000"/>
              <a:gd name="connsiteY174" fmla="*/ 4116 h 10000"/>
              <a:gd name="connsiteX175" fmla="*/ 8443 w 10000"/>
              <a:gd name="connsiteY175" fmla="*/ 4242 h 10000"/>
              <a:gd name="connsiteX176" fmla="*/ 8443 w 10000"/>
              <a:gd name="connsiteY176" fmla="*/ 4242 h 10000"/>
              <a:gd name="connsiteX177" fmla="*/ 8451 w 10000"/>
              <a:gd name="connsiteY177" fmla="*/ 4242 h 10000"/>
              <a:gd name="connsiteX178" fmla="*/ 8451 w 10000"/>
              <a:gd name="connsiteY178" fmla="*/ 4242 h 10000"/>
              <a:gd name="connsiteX179" fmla="*/ 8836 w 10000"/>
              <a:gd name="connsiteY179" fmla="*/ 4545 h 10000"/>
              <a:gd name="connsiteX180" fmla="*/ 8976 w 10000"/>
              <a:gd name="connsiteY180" fmla="*/ 4646 h 10000"/>
              <a:gd name="connsiteX181" fmla="*/ 9099 w 10000"/>
              <a:gd name="connsiteY181" fmla="*/ 4722 h 10000"/>
              <a:gd name="connsiteX182" fmla="*/ 9204 w 10000"/>
              <a:gd name="connsiteY182" fmla="*/ 4785 h 10000"/>
              <a:gd name="connsiteX183" fmla="*/ 9300 w 10000"/>
              <a:gd name="connsiteY183" fmla="*/ 4823 h 10000"/>
              <a:gd name="connsiteX184" fmla="*/ 9388 w 10000"/>
              <a:gd name="connsiteY184" fmla="*/ 4848 h 10000"/>
              <a:gd name="connsiteX185" fmla="*/ 9466 w 10000"/>
              <a:gd name="connsiteY185" fmla="*/ 4848 h 10000"/>
              <a:gd name="connsiteX186" fmla="*/ 9466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580 w 10000"/>
              <a:gd name="connsiteY191" fmla="*/ 4836 h 10000"/>
              <a:gd name="connsiteX192" fmla="*/ 9668 w 10000"/>
              <a:gd name="connsiteY192" fmla="*/ 4798 h 10000"/>
              <a:gd name="connsiteX193" fmla="*/ 9738 w 10000"/>
              <a:gd name="connsiteY193" fmla="*/ 4747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43 w 10000"/>
              <a:gd name="connsiteY214" fmla="*/ 4583 h 10000"/>
              <a:gd name="connsiteX215" fmla="*/ 9886 w 10000"/>
              <a:gd name="connsiteY215" fmla="*/ 4495 h 10000"/>
              <a:gd name="connsiteX216" fmla="*/ 9921 w 10000"/>
              <a:gd name="connsiteY216" fmla="*/ 4369 h 10000"/>
              <a:gd name="connsiteX217" fmla="*/ 9948 w 10000"/>
              <a:gd name="connsiteY217" fmla="*/ 4217 h 10000"/>
              <a:gd name="connsiteX218" fmla="*/ 9983 w 10000"/>
              <a:gd name="connsiteY218" fmla="*/ 4040 h 10000"/>
              <a:gd name="connsiteX219" fmla="*/ 10000 w 10000"/>
              <a:gd name="connsiteY219" fmla="*/ 3851 h 10000"/>
              <a:gd name="connsiteX220" fmla="*/ 10000 w 10000"/>
              <a:gd name="connsiteY220" fmla="*/ 3649 h 10000"/>
              <a:gd name="connsiteX221" fmla="*/ 10000 w 10000"/>
              <a:gd name="connsiteY221" fmla="*/ 3460 h 10000"/>
              <a:gd name="connsiteX222" fmla="*/ 9983 w 10000"/>
              <a:gd name="connsiteY222" fmla="*/ 3258 h 10000"/>
              <a:gd name="connsiteX223" fmla="*/ 9939 w 10000"/>
              <a:gd name="connsiteY223" fmla="*/ 3068 h 10000"/>
              <a:gd name="connsiteX224" fmla="*/ 9886 w 10000"/>
              <a:gd name="connsiteY224" fmla="*/ 2904 h 10000"/>
              <a:gd name="connsiteX225" fmla="*/ 9843 w 10000"/>
              <a:gd name="connsiteY225" fmla="*/ 2816 h 10000"/>
              <a:gd name="connsiteX226" fmla="*/ 9799 w 10000"/>
              <a:gd name="connsiteY226" fmla="*/ 2753 h 10000"/>
              <a:gd name="connsiteX227" fmla="*/ 9755 w 10000"/>
              <a:gd name="connsiteY227" fmla="*/ 2677 h 10000"/>
              <a:gd name="connsiteX228" fmla="*/ 9694 w 10000"/>
              <a:gd name="connsiteY228" fmla="*/ 2614 h 10000"/>
              <a:gd name="connsiteX229" fmla="*/ 9633 w 10000"/>
              <a:gd name="connsiteY229" fmla="*/ 2551 h 10000"/>
              <a:gd name="connsiteX230" fmla="*/ 9571 w 10000"/>
              <a:gd name="connsiteY230" fmla="*/ 2500 h 10000"/>
              <a:gd name="connsiteX231" fmla="*/ 9484 w 10000"/>
              <a:gd name="connsiteY231" fmla="*/ 2475 h 10000"/>
              <a:gd name="connsiteX232" fmla="*/ 9396 w 10000"/>
              <a:gd name="connsiteY232" fmla="*/ 2449 h 10000"/>
              <a:gd name="connsiteX233" fmla="*/ 9300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081 w 10000"/>
              <a:gd name="connsiteY240" fmla="*/ 2424 h 10000"/>
              <a:gd name="connsiteX241" fmla="*/ 8941 w 10000"/>
              <a:gd name="connsiteY241" fmla="*/ 2462 h 10000"/>
              <a:gd name="connsiteX242" fmla="*/ 8801 w 10000"/>
              <a:gd name="connsiteY242" fmla="*/ 2487 h 10000"/>
              <a:gd name="connsiteX243" fmla="*/ 8644 w 10000"/>
              <a:gd name="connsiteY243" fmla="*/ 2551 h 10000"/>
              <a:gd name="connsiteX244" fmla="*/ 8644 w 10000"/>
              <a:gd name="connsiteY244" fmla="*/ 2551 h 10000"/>
              <a:gd name="connsiteX245" fmla="*/ 8635 w 10000"/>
              <a:gd name="connsiteY245" fmla="*/ 2551 h 10000"/>
              <a:gd name="connsiteX246" fmla="*/ 8635 w 10000"/>
              <a:gd name="connsiteY246" fmla="*/ 2551 h 10000"/>
              <a:gd name="connsiteX247" fmla="*/ 8626 w 10000"/>
              <a:gd name="connsiteY247" fmla="*/ 2551 h 10000"/>
              <a:gd name="connsiteX248" fmla="*/ 8626 w 10000"/>
              <a:gd name="connsiteY248" fmla="*/ 2551 h 10000"/>
              <a:gd name="connsiteX249" fmla="*/ 8443 w 10000"/>
              <a:gd name="connsiteY249" fmla="*/ 2614 h 10000"/>
              <a:gd name="connsiteX250" fmla="*/ 8276 w 10000"/>
              <a:gd name="connsiteY250" fmla="*/ 2664 h 10000"/>
              <a:gd name="connsiteX251" fmla="*/ 8110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848 w 10000"/>
              <a:gd name="connsiteY260" fmla="*/ 2689 h 10000"/>
              <a:gd name="connsiteX261" fmla="*/ 7743 w 10000"/>
              <a:gd name="connsiteY261" fmla="*/ 2677 h 10000"/>
              <a:gd name="connsiteX262" fmla="*/ 7638 w 10000"/>
              <a:gd name="connsiteY262" fmla="*/ 2626 h 10000"/>
              <a:gd name="connsiteX263" fmla="*/ 7542 w 10000"/>
              <a:gd name="connsiteY263" fmla="*/ 2601 h 10000"/>
              <a:gd name="connsiteX264" fmla="*/ 7454 w 10000"/>
              <a:gd name="connsiteY264" fmla="*/ 2538 h 10000"/>
              <a:gd name="connsiteX265" fmla="*/ 7375 w 10000"/>
              <a:gd name="connsiteY265" fmla="*/ 2475 h 10000"/>
              <a:gd name="connsiteX266" fmla="*/ 7297 w 10000"/>
              <a:gd name="connsiteY266" fmla="*/ 2399 h 10000"/>
              <a:gd name="connsiteX267" fmla="*/ 7235 w 10000"/>
              <a:gd name="connsiteY267" fmla="*/ 2323 h 10000"/>
              <a:gd name="connsiteX268" fmla="*/ 7174 w 10000"/>
              <a:gd name="connsiteY268" fmla="*/ 2235 h 10000"/>
              <a:gd name="connsiteX269" fmla="*/ 7113 w 10000"/>
              <a:gd name="connsiteY269" fmla="*/ 2134 h 10000"/>
              <a:gd name="connsiteX270" fmla="*/ 7008 w 10000"/>
              <a:gd name="connsiteY270" fmla="*/ 1944 h 10000"/>
              <a:gd name="connsiteX271" fmla="*/ 6929 w 10000"/>
              <a:gd name="connsiteY271" fmla="*/ 1730 h 10000"/>
              <a:gd name="connsiteX272" fmla="*/ 6850 w 10000"/>
              <a:gd name="connsiteY272" fmla="*/ 1515 h 10000"/>
              <a:gd name="connsiteX273" fmla="*/ 6850 w 10000"/>
              <a:gd name="connsiteY273" fmla="*/ 1515 h 10000"/>
              <a:gd name="connsiteX274" fmla="*/ 6842 w 10000"/>
              <a:gd name="connsiteY274" fmla="*/ 1490 h 10000"/>
              <a:gd name="connsiteX275" fmla="*/ 6842 w 10000"/>
              <a:gd name="connsiteY275" fmla="*/ 1490 h 10000"/>
              <a:gd name="connsiteX276" fmla="*/ 6842 w 10000"/>
              <a:gd name="connsiteY276" fmla="*/ 1477 h 10000"/>
              <a:gd name="connsiteX277" fmla="*/ 6842 w 10000"/>
              <a:gd name="connsiteY277" fmla="*/ 1477 h 10000"/>
              <a:gd name="connsiteX278" fmla="*/ 6842 w 10000"/>
              <a:gd name="connsiteY278" fmla="*/ 1477 h 10000"/>
              <a:gd name="connsiteX279" fmla="*/ 6798 w 10000"/>
              <a:gd name="connsiteY279" fmla="*/ 1338 h 10000"/>
              <a:gd name="connsiteX280" fmla="*/ 6780 w 10000"/>
              <a:gd name="connsiteY280" fmla="*/ 1162 h 10000"/>
              <a:gd name="connsiteX281" fmla="*/ 6754 w 10000"/>
              <a:gd name="connsiteY281" fmla="*/ 947 h 10000"/>
              <a:gd name="connsiteX282" fmla="*/ 6754 w 10000"/>
              <a:gd name="connsiteY282" fmla="*/ 720 h 10000"/>
              <a:gd name="connsiteX283" fmla="*/ 6754 w 10000"/>
              <a:gd name="connsiteY283" fmla="*/ 720 h 10000"/>
              <a:gd name="connsiteX284" fmla="*/ 6763 w 10000"/>
              <a:gd name="connsiteY284" fmla="*/ 366 h 10000"/>
              <a:gd name="connsiteX285" fmla="*/ 6789 w 10000"/>
              <a:gd name="connsiteY28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342 w 10000"/>
              <a:gd name="connsiteY60" fmla="*/ 6162 h 10000"/>
              <a:gd name="connsiteX61" fmla="*/ 3473 w 10000"/>
              <a:gd name="connsiteY61" fmla="*/ 6136 h 10000"/>
              <a:gd name="connsiteX62" fmla="*/ 3613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841 w 10000"/>
              <a:gd name="connsiteY70" fmla="*/ 6124 h 10000"/>
              <a:gd name="connsiteX71" fmla="*/ 3937 w 10000"/>
              <a:gd name="connsiteY71" fmla="*/ 6136 h 10000"/>
              <a:gd name="connsiteX72" fmla="*/ 4016 w 10000"/>
              <a:gd name="connsiteY72" fmla="*/ 6187 h 10000"/>
              <a:gd name="connsiteX73" fmla="*/ 4086 w 10000"/>
              <a:gd name="connsiteY73" fmla="*/ 6225 h 10000"/>
              <a:gd name="connsiteX74" fmla="*/ 4147 w 10000"/>
              <a:gd name="connsiteY74" fmla="*/ 6275 h 10000"/>
              <a:gd name="connsiteX75" fmla="*/ 4191 w 10000"/>
              <a:gd name="connsiteY75" fmla="*/ 6351 h 10000"/>
              <a:gd name="connsiteX76" fmla="*/ 4217 w 10000"/>
              <a:gd name="connsiteY76" fmla="*/ 6427 h 10000"/>
              <a:gd name="connsiteX77" fmla="*/ 4252 w 10000"/>
              <a:gd name="connsiteY77" fmla="*/ 6515 h 10000"/>
              <a:gd name="connsiteX78" fmla="*/ 4261 w 10000"/>
              <a:gd name="connsiteY78" fmla="*/ 6616 h 10000"/>
              <a:gd name="connsiteX79" fmla="*/ 4269 w 10000"/>
              <a:gd name="connsiteY79" fmla="*/ 6717 h 10000"/>
              <a:gd name="connsiteX80" fmla="*/ 4269 w 10000"/>
              <a:gd name="connsiteY80" fmla="*/ 6843 h 10000"/>
              <a:gd name="connsiteX81" fmla="*/ 4261 w 10000"/>
              <a:gd name="connsiteY81" fmla="*/ 6957 h 10000"/>
              <a:gd name="connsiteX82" fmla="*/ 4217 w 10000"/>
              <a:gd name="connsiteY82" fmla="*/ 7235 h 10000"/>
              <a:gd name="connsiteX83" fmla="*/ 4164 w 10000"/>
              <a:gd name="connsiteY83" fmla="*/ 7551 h 10000"/>
              <a:gd name="connsiteX84" fmla="*/ 4164 w 10000"/>
              <a:gd name="connsiteY84" fmla="*/ 7551 h 10000"/>
              <a:gd name="connsiteX85" fmla="*/ 4156 w 10000"/>
              <a:gd name="connsiteY85" fmla="*/ 7551 h 10000"/>
              <a:gd name="connsiteX86" fmla="*/ 4156 w 10000"/>
              <a:gd name="connsiteY86" fmla="*/ 7551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88 h 10000"/>
              <a:gd name="connsiteX96" fmla="*/ 4156 w 10000"/>
              <a:gd name="connsiteY96" fmla="*/ 7588 h 10000"/>
              <a:gd name="connsiteX97" fmla="*/ 4156 w 10000"/>
              <a:gd name="connsiteY97" fmla="*/ 7588 h 10000"/>
              <a:gd name="connsiteX98" fmla="*/ 4156 w 10000"/>
              <a:gd name="connsiteY98" fmla="*/ 7588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03 w 10000"/>
              <a:gd name="connsiteY105" fmla="*/ 7803 h 10000"/>
              <a:gd name="connsiteX106" fmla="*/ 4068 w 10000"/>
              <a:gd name="connsiteY106" fmla="*/ 8005 h 10000"/>
              <a:gd name="connsiteX107" fmla="*/ 4051 w 10000"/>
              <a:gd name="connsiteY107" fmla="*/ 8207 h 10000"/>
              <a:gd name="connsiteX108" fmla="*/ 4024 w 10000"/>
              <a:gd name="connsiteY108" fmla="*/ 8422 h 10000"/>
              <a:gd name="connsiteX109" fmla="*/ 4016 w 10000"/>
              <a:gd name="connsiteY109" fmla="*/ 8611 h 10000"/>
              <a:gd name="connsiteX110" fmla="*/ 4016 w 10000"/>
              <a:gd name="connsiteY110" fmla="*/ 8813 h 10000"/>
              <a:gd name="connsiteX111" fmla="*/ 4024 w 10000"/>
              <a:gd name="connsiteY111" fmla="*/ 9003 h 10000"/>
              <a:gd name="connsiteX112" fmla="*/ 4051 w 10000"/>
              <a:gd name="connsiteY112" fmla="*/ 9179 h 10000"/>
              <a:gd name="connsiteX113" fmla="*/ 4086 w 10000"/>
              <a:gd name="connsiteY113" fmla="*/ 9356 h 10000"/>
              <a:gd name="connsiteX114" fmla="*/ 4121 w 10000"/>
              <a:gd name="connsiteY114" fmla="*/ 9508 h 10000"/>
              <a:gd name="connsiteX115" fmla="*/ 4191 w 10000"/>
              <a:gd name="connsiteY115" fmla="*/ 9646 h 10000"/>
              <a:gd name="connsiteX116" fmla="*/ 4269 w 10000"/>
              <a:gd name="connsiteY116" fmla="*/ 9760 h 10000"/>
              <a:gd name="connsiteX117" fmla="*/ 4366 w 10000"/>
              <a:gd name="connsiteY117" fmla="*/ 9861 h 10000"/>
              <a:gd name="connsiteX118" fmla="*/ 4471 w 10000"/>
              <a:gd name="connsiteY118" fmla="*/ 9937 h 10000"/>
              <a:gd name="connsiteX119" fmla="*/ 4611 w 10000"/>
              <a:gd name="connsiteY119" fmla="*/ 9975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821 w 10000"/>
              <a:gd name="connsiteY125" fmla="*/ 10000 h 10000"/>
              <a:gd name="connsiteX126" fmla="*/ 4821 w 10000"/>
              <a:gd name="connsiteY126" fmla="*/ 10000 h 10000"/>
              <a:gd name="connsiteX127" fmla="*/ 5136 w 10000"/>
              <a:gd name="connsiteY127" fmla="*/ 9962 h 10000"/>
              <a:gd name="connsiteX128" fmla="*/ 5468 w 10000"/>
              <a:gd name="connsiteY128" fmla="*/ 9924 h 10000"/>
              <a:gd name="connsiteX129" fmla="*/ 6203 w 10000"/>
              <a:gd name="connsiteY129" fmla="*/ 9798 h 10000"/>
              <a:gd name="connsiteX130" fmla="*/ 6982 w 10000"/>
              <a:gd name="connsiteY130" fmla="*/ 9672 h 10000"/>
              <a:gd name="connsiteX131" fmla="*/ 7358 w 10000"/>
              <a:gd name="connsiteY131" fmla="*/ 9621 h 10000"/>
              <a:gd name="connsiteX132" fmla="*/ 7734 w 10000"/>
              <a:gd name="connsiteY132" fmla="*/ 9583 h 10000"/>
              <a:gd name="connsiteX133" fmla="*/ 7734 w 10000"/>
              <a:gd name="connsiteY133" fmla="*/ 9583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699 w 10000"/>
              <a:gd name="connsiteY139" fmla="*/ 9407 h 10000"/>
              <a:gd name="connsiteX140" fmla="*/ 7699 w 10000"/>
              <a:gd name="connsiteY140" fmla="*/ 9407 h 10000"/>
              <a:gd name="connsiteX141" fmla="*/ 7699 w 10000"/>
              <a:gd name="connsiteY141" fmla="*/ 9381 h 10000"/>
              <a:gd name="connsiteX142" fmla="*/ 7699 w 10000"/>
              <a:gd name="connsiteY142" fmla="*/ 9381 h 10000"/>
              <a:gd name="connsiteX143" fmla="*/ 7577 w 10000"/>
              <a:gd name="connsiteY143" fmla="*/ 8649 h 10000"/>
              <a:gd name="connsiteX144" fmla="*/ 7463 w 10000"/>
              <a:gd name="connsiteY144" fmla="*/ 7967 h 10000"/>
              <a:gd name="connsiteX145" fmla="*/ 7393 w 10000"/>
              <a:gd name="connsiteY145" fmla="*/ 7361 h 10000"/>
              <a:gd name="connsiteX146" fmla="*/ 7332 w 10000"/>
              <a:gd name="connsiteY146" fmla="*/ 6806 h 10000"/>
              <a:gd name="connsiteX147" fmla="*/ 7288 w 10000"/>
              <a:gd name="connsiteY147" fmla="*/ 6313 h 10000"/>
              <a:gd name="connsiteX148" fmla="*/ 7262 w 10000"/>
              <a:gd name="connsiteY148" fmla="*/ 5871 h 10000"/>
              <a:gd name="connsiteX149" fmla="*/ 7253 w 10000"/>
              <a:gd name="connsiteY149" fmla="*/ 5480 h 10000"/>
              <a:gd name="connsiteX150" fmla="*/ 7279 w 10000"/>
              <a:gd name="connsiteY150" fmla="*/ 5139 h 10000"/>
              <a:gd name="connsiteX151" fmla="*/ 7297 w 10000"/>
              <a:gd name="connsiteY151" fmla="*/ 4836 h 10000"/>
              <a:gd name="connsiteX152" fmla="*/ 7340 w 10000"/>
              <a:gd name="connsiteY152" fmla="*/ 4583 h 10000"/>
              <a:gd name="connsiteX153" fmla="*/ 7402 w 10000"/>
              <a:gd name="connsiteY153" fmla="*/ 4394 h 10000"/>
              <a:gd name="connsiteX154" fmla="*/ 7437 w 10000"/>
              <a:gd name="connsiteY154" fmla="*/ 4293 h 10000"/>
              <a:gd name="connsiteX155" fmla="*/ 7463 w 10000"/>
              <a:gd name="connsiteY155" fmla="*/ 4217 h 10000"/>
              <a:gd name="connsiteX156" fmla="*/ 7507 w 10000"/>
              <a:gd name="connsiteY156" fmla="*/ 4154 h 10000"/>
              <a:gd name="connsiteX157" fmla="*/ 7550 w 10000"/>
              <a:gd name="connsiteY157" fmla="*/ 4104 h 10000"/>
              <a:gd name="connsiteX158" fmla="*/ 7594 w 10000"/>
              <a:gd name="connsiteY158" fmla="*/ 4053 h 10000"/>
              <a:gd name="connsiteX159" fmla="*/ 7647 w 10000"/>
              <a:gd name="connsiteY159" fmla="*/ 4003 h 10000"/>
              <a:gd name="connsiteX160" fmla="*/ 7699 w 10000"/>
              <a:gd name="connsiteY160" fmla="*/ 3990 h 10000"/>
              <a:gd name="connsiteX161" fmla="*/ 7752 w 10000"/>
              <a:gd name="connsiteY161" fmla="*/ 3965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927 w 10000"/>
              <a:gd name="connsiteY170" fmla="*/ 3939 h 10000"/>
              <a:gd name="connsiteX171" fmla="*/ 7997 w 10000"/>
              <a:gd name="connsiteY171" fmla="*/ 3965 h 10000"/>
              <a:gd name="connsiteX172" fmla="*/ 8136 w 10000"/>
              <a:gd name="connsiteY172" fmla="*/ 4028 h 10000"/>
              <a:gd name="connsiteX173" fmla="*/ 8294 w 10000"/>
              <a:gd name="connsiteY173" fmla="*/ 4116 h 10000"/>
              <a:gd name="connsiteX174" fmla="*/ 8443 w 10000"/>
              <a:gd name="connsiteY174" fmla="*/ 4242 h 10000"/>
              <a:gd name="connsiteX175" fmla="*/ 8443 w 10000"/>
              <a:gd name="connsiteY175" fmla="*/ 4242 h 10000"/>
              <a:gd name="connsiteX176" fmla="*/ 8451 w 10000"/>
              <a:gd name="connsiteY176" fmla="*/ 4242 h 10000"/>
              <a:gd name="connsiteX177" fmla="*/ 8451 w 10000"/>
              <a:gd name="connsiteY177" fmla="*/ 4242 h 10000"/>
              <a:gd name="connsiteX178" fmla="*/ 8836 w 10000"/>
              <a:gd name="connsiteY178" fmla="*/ 4545 h 10000"/>
              <a:gd name="connsiteX179" fmla="*/ 8976 w 10000"/>
              <a:gd name="connsiteY179" fmla="*/ 4646 h 10000"/>
              <a:gd name="connsiteX180" fmla="*/ 9099 w 10000"/>
              <a:gd name="connsiteY180" fmla="*/ 4722 h 10000"/>
              <a:gd name="connsiteX181" fmla="*/ 9204 w 10000"/>
              <a:gd name="connsiteY181" fmla="*/ 4785 h 10000"/>
              <a:gd name="connsiteX182" fmla="*/ 9300 w 10000"/>
              <a:gd name="connsiteY182" fmla="*/ 4823 h 10000"/>
              <a:gd name="connsiteX183" fmla="*/ 9388 w 10000"/>
              <a:gd name="connsiteY183" fmla="*/ 4848 h 10000"/>
              <a:gd name="connsiteX184" fmla="*/ 9466 w 10000"/>
              <a:gd name="connsiteY184" fmla="*/ 4848 h 10000"/>
              <a:gd name="connsiteX185" fmla="*/ 9466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580 w 10000"/>
              <a:gd name="connsiteY190" fmla="*/ 4836 h 10000"/>
              <a:gd name="connsiteX191" fmla="*/ 9668 w 10000"/>
              <a:gd name="connsiteY191" fmla="*/ 4798 h 10000"/>
              <a:gd name="connsiteX192" fmla="*/ 9738 w 10000"/>
              <a:gd name="connsiteY192" fmla="*/ 4747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43 w 10000"/>
              <a:gd name="connsiteY213" fmla="*/ 4583 h 10000"/>
              <a:gd name="connsiteX214" fmla="*/ 9886 w 10000"/>
              <a:gd name="connsiteY214" fmla="*/ 4495 h 10000"/>
              <a:gd name="connsiteX215" fmla="*/ 9921 w 10000"/>
              <a:gd name="connsiteY215" fmla="*/ 4369 h 10000"/>
              <a:gd name="connsiteX216" fmla="*/ 9948 w 10000"/>
              <a:gd name="connsiteY216" fmla="*/ 4217 h 10000"/>
              <a:gd name="connsiteX217" fmla="*/ 9983 w 10000"/>
              <a:gd name="connsiteY217" fmla="*/ 4040 h 10000"/>
              <a:gd name="connsiteX218" fmla="*/ 10000 w 10000"/>
              <a:gd name="connsiteY218" fmla="*/ 3851 h 10000"/>
              <a:gd name="connsiteX219" fmla="*/ 10000 w 10000"/>
              <a:gd name="connsiteY219" fmla="*/ 3649 h 10000"/>
              <a:gd name="connsiteX220" fmla="*/ 10000 w 10000"/>
              <a:gd name="connsiteY220" fmla="*/ 3460 h 10000"/>
              <a:gd name="connsiteX221" fmla="*/ 9983 w 10000"/>
              <a:gd name="connsiteY221" fmla="*/ 3258 h 10000"/>
              <a:gd name="connsiteX222" fmla="*/ 9939 w 10000"/>
              <a:gd name="connsiteY222" fmla="*/ 3068 h 10000"/>
              <a:gd name="connsiteX223" fmla="*/ 9886 w 10000"/>
              <a:gd name="connsiteY223" fmla="*/ 2904 h 10000"/>
              <a:gd name="connsiteX224" fmla="*/ 9843 w 10000"/>
              <a:gd name="connsiteY224" fmla="*/ 2816 h 10000"/>
              <a:gd name="connsiteX225" fmla="*/ 9799 w 10000"/>
              <a:gd name="connsiteY225" fmla="*/ 2753 h 10000"/>
              <a:gd name="connsiteX226" fmla="*/ 9755 w 10000"/>
              <a:gd name="connsiteY226" fmla="*/ 2677 h 10000"/>
              <a:gd name="connsiteX227" fmla="*/ 9694 w 10000"/>
              <a:gd name="connsiteY227" fmla="*/ 2614 h 10000"/>
              <a:gd name="connsiteX228" fmla="*/ 9633 w 10000"/>
              <a:gd name="connsiteY228" fmla="*/ 2551 h 10000"/>
              <a:gd name="connsiteX229" fmla="*/ 9571 w 10000"/>
              <a:gd name="connsiteY229" fmla="*/ 2500 h 10000"/>
              <a:gd name="connsiteX230" fmla="*/ 9484 w 10000"/>
              <a:gd name="connsiteY230" fmla="*/ 2475 h 10000"/>
              <a:gd name="connsiteX231" fmla="*/ 9396 w 10000"/>
              <a:gd name="connsiteY231" fmla="*/ 2449 h 10000"/>
              <a:gd name="connsiteX232" fmla="*/ 9300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081 w 10000"/>
              <a:gd name="connsiteY239" fmla="*/ 2424 h 10000"/>
              <a:gd name="connsiteX240" fmla="*/ 8941 w 10000"/>
              <a:gd name="connsiteY240" fmla="*/ 2462 h 10000"/>
              <a:gd name="connsiteX241" fmla="*/ 8801 w 10000"/>
              <a:gd name="connsiteY241" fmla="*/ 2487 h 10000"/>
              <a:gd name="connsiteX242" fmla="*/ 8644 w 10000"/>
              <a:gd name="connsiteY242" fmla="*/ 2551 h 10000"/>
              <a:gd name="connsiteX243" fmla="*/ 8644 w 10000"/>
              <a:gd name="connsiteY243" fmla="*/ 2551 h 10000"/>
              <a:gd name="connsiteX244" fmla="*/ 8635 w 10000"/>
              <a:gd name="connsiteY244" fmla="*/ 2551 h 10000"/>
              <a:gd name="connsiteX245" fmla="*/ 8635 w 10000"/>
              <a:gd name="connsiteY245" fmla="*/ 2551 h 10000"/>
              <a:gd name="connsiteX246" fmla="*/ 8626 w 10000"/>
              <a:gd name="connsiteY246" fmla="*/ 2551 h 10000"/>
              <a:gd name="connsiteX247" fmla="*/ 8626 w 10000"/>
              <a:gd name="connsiteY247" fmla="*/ 2551 h 10000"/>
              <a:gd name="connsiteX248" fmla="*/ 8443 w 10000"/>
              <a:gd name="connsiteY248" fmla="*/ 2614 h 10000"/>
              <a:gd name="connsiteX249" fmla="*/ 8276 w 10000"/>
              <a:gd name="connsiteY249" fmla="*/ 2664 h 10000"/>
              <a:gd name="connsiteX250" fmla="*/ 8110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848 w 10000"/>
              <a:gd name="connsiteY259" fmla="*/ 2689 h 10000"/>
              <a:gd name="connsiteX260" fmla="*/ 7743 w 10000"/>
              <a:gd name="connsiteY260" fmla="*/ 2677 h 10000"/>
              <a:gd name="connsiteX261" fmla="*/ 7638 w 10000"/>
              <a:gd name="connsiteY261" fmla="*/ 2626 h 10000"/>
              <a:gd name="connsiteX262" fmla="*/ 7542 w 10000"/>
              <a:gd name="connsiteY262" fmla="*/ 2601 h 10000"/>
              <a:gd name="connsiteX263" fmla="*/ 7454 w 10000"/>
              <a:gd name="connsiteY263" fmla="*/ 2538 h 10000"/>
              <a:gd name="connsiteX264" fmla="*/ 7375 w 10000"/>
              <a:gd name="connsiteY264" fmla="*/ 2475 h 10000"/>
              <a:gd name="connsiteX265" fmla="*/ 7297 w 10000"/>
              <a:gd name="connsiteY265" fmla="*/ 2399 h 10000"/>
              <a:gd name="connsiteX266" fmla="*/ 7235 w 10000"/>
              <a:gd name="connsiteY266" fmla="*/ 2323 h 10000"/>
              <a:gd name="connsiteX267" fmla="*/ 7174 w 10000"/>
              <a:gd name="connsiteY267" fmla="*/ 2235 h 10000"/>
              <a:gd name="connsiteX268" fmla="*/ 7113 w 10000"/>
              <a:gd name="connsiteY268" fmla="*/ 2134 h 10000"/>
              <a:gd name="connsiteX269" fmla="*/ 7008 w 10000"/>
              <a:gd name="connsiteY269" fmla="*/ 1944 h 10000"/>
              <a:gd name="connsiteX270" fmla="*/ 6929 w 10000"/>
              <a:gd name="connsiteY270" fmla="*/ 1730 h 10000"/>
              <a:gd name="connsiteX271" fmla="*/ 6850 w 10000"/>
              <a:gd name="connsiteY271" fmla="*/ 1515 h 10000"/>
              <a:gd name="connsiteX272" fmla="*/ 6850 w 10000"/>
              <a:gd name="connsiteY272" fmla="*/ 1515 h 10000"/>
              <a:gd name="connsiteX273" fmla="*/ 6842 w 10000"/>
              <a:gd name="connsiteY273" fmla="*/ 1490 h 10000"/>
              <a:gd name="connsiteX274" fmla="*/ 6842 w 10000"/>
              <a:gd name="connsiteY274" fmla="*/ 1490 h 10000"/>
              <a:gd name="connsiteX275" fmla="*/ 6842 w 10000"/>
              <a:gd name="connsiteY275" fmla="*/ 1477 h 10000"/>
              <a:gd name="connsiteX276" fmla="*/ 6842 w 10000"/>
              <a:gd name="connsiteY276" fmla="*/ 1477 h 10000"/>
              <a:gd name="connsiteX277" fmla="*/ 6842 w 10000"/>
              <a:gd name="connsiteY277" fmla="*/ 1477 h 10000"/>
              <a:gd name="connsiteX278" fmla="*/ 6798 w 10000"/>
              <a:gd name="connsiteY278" fmla="*/ 1338 h 10000"/>
              <a:gd name="connsiteX279" fmla="*/ 6780 w 10000"/>
              <a:gd name="connsiteY279" fmla="*/ 1162 h 10000"/>
              <a:gd name="connsiteX280" fmla="*/ 6754 w 10000"/>
              <a:gd name="connsiteY280" fmla="*/ 947 h 10000"/>
              <a:gd name="connsiteX281" fmla="*/ 6754 w 10000"/>
              <a:gd name="connsiteY281" fmla="*/ 720 h 10000"/>
              <a:gd name="connsiteX282" fmla="*/ 6754 w 10000"/>
              <a:gd name="connsiteY282" fmla="*/ 720 h 10000"/>
              <a:gd name="connsiteX283" fmla="*/ 6763 w 10000"/>
              <a:gd name="connsiteY283" fmla="*/ 366 h 10000"/>
              <a:gd name="connsiteX284" fmla="*/ 6789 w 10000"/>
              <a:gd name="connsiteY28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342 w 10000"/>
              <a:gd name="connsiteY59" fmla="*/ 6162 h 10000"/>
              <a:gd name="connsiteX60" fmla="*/ 3473 w 10000"/>
              <a:gd name="connsiteY60" fmla="*/ 6136 h 10000"/>
              <a:gd name="connsiteX61" fmla="*/ 3613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841 w 10000"/>
              <a:gd name="connsiteY69" fmla="*/ 6124 h 10000"/>
              <a:gd name="connsiteX70" fmla="*/ 3937 w 10000"/>
              <a:gd name="connsiteY70" fmla="*/ 6136 h 10000"/>
              <a:gd name="connsiteX71" fmla="*/ 4016 w 10000"/>
              <a:gd name="connsiteY71" fmla="*/ 6187 h 10000"/>
              <a:gd name="connsiteX72" fmla="*/ 4086 w 10000"/>
              <a:gd name="connsiteY72" fmla="*/ 6225 h 10000"/>
              <a:gd name="connsiteX73" fmla="*/ 4147 w 10000"/>
              <a:gd name="connsiteY73" fmla="*/ 6275 h 10000"/>
              <a:gd name="connsiteX74" fmla="*/ 4191 w 10000"/>
              <a:gd name="connsiteY74" fmla="*/ 6351 h 10000"/>
              <a:gd name="connsiteX75" fmla="*/ 4217 w 10000"/>
              <a:gd name="connsiteY75" fmla="*/ 6427 h 10000"/>
              <a:gd name="connsiteX76" fmla="*/ 4252 w 10000"/>
              <a:gd name="connsiteY76" fmla="*/ 6515 h 10000"/>
              <a:gd name="connsiteX77" fmla="*/ 4261 w 10000"/>
              <a:gd name="connsiteY77" fmla="*/ 6616 h 10000"/>
              <a:gd name="connsiteX78" fmla="*/ 4269 w 10000"/>
              <a:gd name="connsiteY78" fmla="*/ 6717 h 10000"/>
              <a:gd name="connsiteX79" fmla="*/ 4269 w 10000"/>
              <a:gd name="connsiteY79" fmla="*/ 6843 h 10000"/>
              <a:gd name="connsiteX80" fmla="*/ 4261 w 10000"/>
              <a:gd name="connsiteY80" fmla="*/ 6957 h 10000"/>
              <a:gd name="connsiteX81" fmla="*/ 4217 w 10000"/>
              <a:gd name="connsiteY81" fmla="*/ 7235 h 10000"/>
              <a:gd name="connsiteX82" fmla="*/ 4164 w 10000"/>
              <a:gd name="connsiteY82" fmla="*/ 7551 h 10000"/>
              <a:gd name="connsiteX83" fmla="*/ 4164 w 10000"/>
              <a:gd name="connsiteY83" fmla="*/ 7551 h 10000"/>
              <a:gd name="connsiteX84" fmla="*/ 4156 w 10000"/>
              <a:gd name="connsiteY84" fmla="*/ 7551 h 10000"/>
              <a:gd name="connsiteX85" fmla="*/ 4156 w 10000"/>
              <a:gd name="connsiteY85" fmla="*/ 7551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88 h 10000"/>
              <a:gd name="connsiteX95" fmla="*/ 4156 w 10000"/>
              <a:gd name="connsiteY95" fmla="*/ 7588 h 10000"/>
              <a:gd name="connsiteX96" fmla="*/ 4156 w 10000"/>
              <a:gd name="connsiteY96" fmla="*/ 7588 h 10000"/>
              <a:gd name="connsiteX97" fmla="*/ 4156 w 10000"/>
              <a:gd name="connsiteY97" fmla="*/ 7588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03 w 10000"/>
              <a:gd name="connsiteY104" fmla="*/ 7803 h 10000"/>
              <a:gd name="connsiteX105" fmla="*/ 4068 w 10000"/>
              <a:gd name="connsiteY105" fmla="*/ 8005 h 10000"/>
              <a:gd name="connsiteX106" fmla="*/ 4051 w 10000"/>
              <a:gd name="connsiteY106" fmla="*/ 8207 h 10000"/>
              <a:gd name="connsiteX107" fmla="*/ 4024 w 10000"/>
              <a:gd name="connsiteY107" fmla="*/ 8422 h 10000"/>
              <a:gd name="connsiteX108" fmla="*/ 4016 w 10000"/>
              <a:gd name="connsiteY108" fmla="*/ 8611 h 10000"/>
              <a:gd name="connsiteX109" fmla="*/ 4016 w 10000"/>
              <a:gd name="connsiteY109" fmla="*/ 8813 h 10000"/>
              <a:gd name="connsiteX110" fmla="*/ 4024 w 10000"/>
              <a:gd name="connsiteY110" fmla="*/ 9003 h 10000"/>
              <a:gd name="connsiteX111" fmla="*/ 4051 w 10000"/>
              <a:gd name="connsiteY111" fmla="*/ 9179 h 10000"/>
              <a:gd name="connsiteX112" fmla="*/ 4086 w 10000"/>
              <a:gd name="connsiteY112" fmla="*/ 9356 h 10000"/>
              <a:gd name="connsiteX113" fmla="*/ 4121 w 10000"/>
              <a:gd name="connsiteY113" fmla="*/ 9508 h 10000"/>
              <a:gd name="connsiteX114" fmla="*/ 4191 w 10000"/>
              <a:gd name="connsiteY114" fmla="*/ 9646 h 10000"/>
              <a:gd name="connsiteX115" fmla="*/ 4269 w 10000"/>
              <a:gd name="connsiteY115" fmla="*/ 9760 h 10000"/>
              <a:gd name="connsiteX116" fmla="*/ 4366 w 10000"/>
              <a:gd name="connsiteY116" fmla="*/ 9861 h 10000"/>
              <a:gd name="connsiteX117" fmla="*/ 4471 w 10000"/>
              <a:gd name="connsiteY117" fmla="*/ 9937 h 10000"/>
              <a:gd name="connsiteX118" fmla="*/ 4611 w 10000"/>
              <a:gd name="connsiteY118" fmla="*/ 9975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821 w 10000"/>
              <a:gd name="connsiteY124" fmla="*/ 10000 h 10000"/>
              <a:gd name="connsiteX125" fmla="*/ 4821 w 10000"/>
              <a:gd name="connsiteY125" fmla="*/ 10000 h 10000"/>
              <a:gd name="connsiteX126" fmla="*/ 5136 w 10000"/>
              <a:gd name="connsiteY126" fmla="*/ 9962 h 10000"/>
              <a:gd name="connsiteX127" fmla="*/ 5468 w 10000"/>
              <a:gd name="connsiteY127" fmla="*/ 9924 h 10000"/>
              <a:gd name="connsiteX128" fmla="*/ 6203 w 10000"/>
              <a:gd name="connsiteY128" fmla="*/ 9798 h 10000"/>
              <a:gd name="connsiteX129" fmla="*/ 6982 w 10000"/>
              <a:gd name="connsiteY129" fmla="*/ 9672 h 10000"/>
              <a:gd name="connsiteX130" fmla="*/ 7358 w 10000"/>
              <a:gd name="connsiteY130" fmla="*/ 9621 h 10000"/>
              <a:gd name="connsiteX131" fmla="*/ 7734 w 10000"/>
              <a:gd name="connsiteY131" fmla="*/ 9583 h 10000"/>
              <a:gd name="connsiteX132" fmla="*/ 7734 w 10000"/>
              <a:gd name="connsiteY132" fmla="*/ 9583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699 w 10000"/>
              <a:gd name="connsiteY138" fmla="*/ 9407 h 10000"/>
              <a:gd name="connsiteX139" fmla="*/ 7699 w 10000"/>
              <a:gd name="connsiteY139" fmla="*/ 9407 h 10000"/>
              <a:gd name="connsiteX140" fmla="*/ 7699 w 10000"/>
              <a:gd name="connsiteY140" fmla="*/ 9381 h 10000"/>
              <a:gd name="connsiteX141" fmla="*/ 7699 w 10000"/>
              <a:gd name="connsiteY141" fmla="*/ 9381 h 10000"/>
              <a:gd name="connsiteX142" fmla="*/ 7577 w 10000"/>
              <a:gd name="connsiteY142" fmla="*/ 8649 h 10000"/>
              <a:gd name="connsiteX143" fmla="*/ 7463 w 10000"/>
              <a:gd name="connsiteY143" fmla="*/ 7967 h 10000"/>
              <a:gd name="connsiteX144" fmla="*/ 7393 w 10000"/>
              <a:gd name="connsiteY144" fmla="*/ 7361 h 10000"/>
              <a:gd name="connsiteX145" fmla="*/ 7332 w 10000"/>
              <a:gd name="connsiteY145" fmla="*/ 6806 h 10000"/>
              <a:gd name="connsiteX146" fmla="*/ 7288 w 10000"/>
              <a:gd name="connsiteY146" fmla="*/ 6313 h 10000"/>
              <a:gd name="connsiteX147" fmla="*/ 7262 w 10000"/>
              <a:gd name="connsiteY147" fmla="*/ 5871 h 10000"/>
              <a:gd name="connsiteX148" fmla="*/ 7253 w 10000"/>
              <a:gd name="connsiteY148" fmla="*/ 5480 h 10000"/>
              <a:gd name="connsiteX149" fmla="*/ 7279 w 10000"/>
              <a:gd name="connsiteY149" fmla="*/ 5139 h 10000"/>
              <a:gd name="connsiteX150" fmla="*/ 7297 w 10000"/>
              <a:gd name="connsiteY150" fmla="*/ 4836 h 10000"/>
              <a:gd name="connsiteX151" fmla="*/ 7340 w 10000"/>
              <a:gd name="connsiteY151" fmla="*/ 4583 h 10000"/>
              <a:gd name="connsiteX152" fmla="*/ 7402 w 10000"/>
              <a:gd name="connsiteY152" fmla="*/ 4394 h 10000"/>
              <a:gd name="connsiteX153" fmla="*/ 7437 w 10000"/>
              <a:gd name="connsiteY153" fmla="*/ 4293 h 10000"/>
              <a:gd name="connsiteX154" fmla="*/ 7463 w 10000"/>
              <a:gd name="connsiteY154" fmla="*/ 4217 h 10000"/>
              <a:gd name="connsiteX155" fmla="*/ 7507 w 10000"/>
              <a:gd name="connsiteY155" fmla="*/ 4154 h 10000"/>
              <a:gd name="connsiteX156" fmla="*/ 7550 w 10000"/>
              <a:gd name="connsiteY156" fmla="*/ 4104 h 10000"/>
              <a:gd name="connsiteX157" fmla="*/ 7594 w 10000"/>
              <a:gd name="connsiteY157" fmla="*/ 4053 h 10000"/>
              <a:gd name="connsiteX158" fmla="*/ 7647 w 10000"/>
              <a:gd name="connsiteY158" fmla="*/ 4003 h 10000"/>
              <a:gd name="connsiteX159" fmla="*/ 7699 w 10000"/>
              <a:gd name="connsiteY159" fmla="*/ 3990 h 10000"/>
              <a:gd name="connsiteX160" fmla="*/ 7752 w 10000"/>
              <a:gd name="connsiteY160" fmla="*/ 3965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927 w 10000"/>
              <a:gd name="connsiteY169" fmla="*/ 3939 h 10000"/>
              <a:gd name="connsiteX170" fmla="*/ 7997 w 10000"/>
              <a:gd name="connsiteY170" fmla="*/ 3965 h 10000"/>
              <a:gd name="connsiteX171" fmla="*/ 8136 w 10000"/>
              <a:gd name="connsiteY171" fmla="*/ 4028 h 10000"/>
              <a:gd name="connsiteX172" fmla="*/ 8294 w 10000"/>
              <a:gd name="connsiteY172" fmla="*/ 4116 h 10000"/>
              <a:gd name="connsiteX173" fmla="*/ 8443 w 10000"/>
              <a:gd name="connsiteY173" fmla="*/ 4242 h 10000"/>
              <a:gd name="connsiteX174" fmla="*/ 8443 w 10000"/>
              <a:gd name="connsiteY174" fmla="*/ 4242 h 10000"/>
              <a:gd name="connsiteX175" fmla="*/ 8451 w 10000"/>
              <a:gd name="connsiteY175" fmla="*/ 4242 h 10000"/>
              <a:gd name="connsiteX176" fmla="*/ 8451 w 10000"/>
              <a:gd name="connsiteY176" fmla="*/ 4242 h 10000"/>
              <a:gd name="connsiteX177" fmla="*/ 8836 w 10000"/>
              <a:gd name="connsiteY177" fmla="*/ 4545 h 10000"/>
              <a:gd name="connsiteX178" fmla="*/ 8976 w 10000"/>
              <a:gd name="connsiteY178" fmla="*/ 4646 h 10000"/>
              <a:gd name="connsiteX179" fmla="*/ 9099 w 10000"/>
              <a:gd name="connsiteY179" fmla="*/ 4722 h 10000"/>
              <a:gd name="connsiteX180" fmla="*/ 9204 w 10000"/>
              <a:gd name="connsiteY180" fmla="*/ 4785 h 10000"/>
              <a:gd name="connsiteX181" fmla="*/ 9300 w 10000"/>
              <a:gd name="connsiteY181" fmla="*/ 4823 h 10000"/>
              <a:gd name="connsiteX182" fmla="*/ 9388 w 10000"/>
              <a:gd name="connsiteY182" fmla="*/ 4848 h 10000"/>
              <a:gd name="connsiteX183" fmla="*/ 9466 w 10000"/>
              <a:gd name="connsiteY183" fmla="*/ 4848 h 10000"/>
              <a:gd name="connsiteX184" fmla="*/ 9466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580 w 10000"/>
              <a:gd name="connsiteY189" fmla="*/ 4836 h 10000"/>
              <a:gd name="connsiteX190" fmla="*/ 9668 w 10000"/>
              <a:gd name="connsiteY190" fmla="*/ 4798 h 10000"/>
              <a:gd name="connsiteX191" fmla="*/ 9738 w 10000"/>
              <a:gd name="connsiteY191" fmla="*/ 4747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43 w 10000"/>
              <a:gd name="connsiteY212" fmla="*/ 4583 h 10000"/>
              <a:gd name="connsiteX213" fmla="*/ 9886 w 10000"/>
              <a:gd name="connsiteY213" fmla="*/ 4495 h 10000"/>
              <a:gd name="connsiteX214" fmla="*/ 9921 w 10000"/>
              <a:gd name="connsiteY214" fmla="*/ 4369 h 10000"/>
              <a:gd name="connsiteX215" fmla="*/ 9948 w 10000"/>
              <a:gd name="connsiteY215" fmla="*/ 4217 h 10000"/>
              <a:gd name="connsiteX216" fmla="*/ 9983 w 10000"/>
              <a:gd name="connsiteY216" fmla="*/ 4040 h 10000"/>
              <a:gd name="connsiteX217" fmla="*/ 10000 w 10000"/>
              <a:gd name="connsiteY217" fmla="*/ 3851 h 10000"/>
              <a:gd name="connsiteX218" fmla="*/ 10000 w 10000"/>
              <a:gd name="connsiteY218" fmla="*/ 3649 h 10000"/>
              <a:gd name="connsiteX219" fmla="*/ 10000 w 10000"/>
              <a:gd name="connsiteY219" fmla="*/ 3460 h 10000"/>
              <a:gd name="connsiteX220" fmla="*/ 9983 w 10000"/>
              <a:gd name="connsiteY220" fmla="*/ 3258 h 10000"/>
              <a:gd name="connsiteX221" fmla="*/ 9939 w 10000"/>
              <a:gd name="connsiteY221" fmla="*/ 3068 h 10000"/>
              <a:gd name="connsiteX222" fmla="*/ 9886 w 10000"/>
              <a:gd name="connsiteY222" fmla="*/ 2904 h 10000"/>
              <a:gd name="connsiteX223" fmla="*/ 9843 w 10000"/>
              <a:gd name="connsiteY223" fmla="*/ 2816 h 10000"/>
              <a:gd name="connsiteX224" fmla="*/ 9799 w 10000"/>
              <a:gd name="connsiteY224" fmla="*/ 2753 h 10000"/>
              <a:gd name="connsiteX225" fmla="*/ 9755 w 10000"/>
              <a:gd name="connsiteY225" fmla="*/ 2677 h 10000"/>
              <a:gd name="connsiteX226" fmla="*/ 9694 w 10000"/>
              <a:gd name="connsiteY226" fmla="*/ 2614 h 10000"/>
              <a:gd name="connsiteX227" fmla="*/ 9633 w 10000"/>
              <a:gd name="connsiteY227" fmla="*/ 2551 h 10000"/>
              <a:gd name="connsiteX228" fmla="*/ 9571 w 10000"/>
              <a:gd name="connsiteY228" fmla="*/ 2500 h 10000"/>
              <a:gd name="connsiteX229" fmla="*/ 9484 w 10000"/>
              <a:gd name="connsiteY229" fmla="*/ 2475 h 10000"/>
              <a:gd name="connsiteX230" fmla="*/ 9396 w 10000"/>
              <a:gd name="connsiteY230" fmla="*/ 2449 h 10000"/>
              <a:gd name="connsiteX231" fmla="*/ 9300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081 w 10000"/>
              <a:gd name="connsiteY238" fmla="*/ 2424 h 10000"/>
              <a:gd name="connsiteX239" fmla="*/ 8941 w 10000"/>
              <a:gd name="connsiteY239" fmla="*/ 2462 h 10000"/>
              <a:gd name="connsiteX240" fmla="*/ 8801 w 10000"/>
              <a:gd name="connsiteY240" fmla="*/ 2487 h 10000"/>
              <a:gd name="connsiteX241" fmla="*/ 8644 w 10000"/>
              <a:gd name="connsiteY241" fmla="*/ 2551 h 10000"/>
              <a:gd name="connsiteX242" fmla="*/ 8644 w 10000"/>
              <a:gd name="connsiteY242" fmla="*/ 2551 h 10000"/>
              <a:gd name="connsiteX243" fmla="*/ 8635 w 10000"/>
              <a:gd name="connsiteY243" fmla="*/ 2551 h 10000"/>
              <a:gd name="connsiteX244" fmla="*/ 8635 w 10000"/>
              <a:gd name="connsiteY244" fmla="*/ 2551 h 10000"/>
              <a:gd name="connsiteX245" fmla="*/ 8626 w 10000"/>
              <a:gd name="connsiteY245" fmla="*/ 2551 h 10000"/>
              <a:gd name="connsiteX246" fmla="*/ 8626 w 10000"/>
              <a:gd name="connsiteY246" fmla="*/ 2551 h 10000"/>
              <a:gd name="connsiteX247" fmla="*/ 8443 w 10000"/>
              <a:gd name="connsiteY247" fmla="*/ 2614 h 10000"/>
              <a:gd name="connsiteX248" fmla="*/ 8276 w 10000"/>
              <a:gd name="connsiteY248" fmla="*/ 2664 h 10000"/>
              <a:gd name="connsiteX249" fmla="*/ 8110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848 w 10000"/>
              <a:gd name="connsiteY258" fmla="*/ 2689 h 10000"/>
              <a:gd name="connsiteX259" fmla="*/ 7743 w 10000"/>
              <a:gd name="connsiteY259" fmla="*/ 2677 h 10000"/>
              <a:gd name="connsiteX260" fmla="*/ 7638 w 10000"/>
              <a:gd name="connsiteY260" fmla="*/ 2626 h 10000"/>
              <a:gd name="connsiteX261" fmla="*/ 7542 w 10000"/>
              <a:gd name="connsiteY261" fmla="*/ 2601 h 10000"/>
              <a:gd name="connsiteX262" fmla="*/ 7454 w 10000"/>
              <a:gd name="connsiteY262" fmla="*/ 2538 h 10000"/>
              <a:gd name="connsiteX263" fmla="*/ 7375 w 10000"/>
              <a:gd name="connsiteY263" fmla="*/ 2475 h 10000"/>
              <a:gd name="connsiteX264" fmla="*/ 7297 w 10000"/>
              <a:gd name="connsiteY264" fmla="*/ 2399 h 10000"/>
              <a:gd name="connsiteX265" fmla="*/ 7235 w 10000"/>
              <a:gd name="connsiteY265" fmla="*/ 2323 h 10000"/>
              <a:gd name="connsiteX266" fmla="*/ 7174 w 10000"/>
              <a:gd name="connsiteY266" fmla="*/ 2235 h 10000"/>
              <a:gd name="connsiteX267" fmla="*/ 7113 w 10000"/>
              <a:gd name="connsiteY267" fmla="*/ 2134 h 10000"/>
              <a:gd name="connsiteX268" fmla="*/ 7008 w 10000"/>
              <a:gd name="connsiteY268" fmla="*/ 1944 h 10000"/>
              <a:gd name="connsiteX269" fmla="*/ 6929 w 10000"/>
              <a:gd name="connsiteY269" fmla="*/ 1730 h 10000"/>
              <a:gd name="connsiteX270" fmla="*/ 6850 w 10000"/>
              <a:gd name="connsiteY270" fmla="*/ 1515 h 10000"/>
              <a:gd name="connsiteX271" fmla="*/ 6850 w 10000"/>
              <a:gd name="connsiteY271" fmla="*/ 1515 h 10000"/>
              <a:gd name="connsiteX272" fmla="*/ 6842 w 10000"/>
              <a:gd name="connsiteY272" fmla="*/ 1490 h 10000"/>
              <a:gd name="connsiteX273" fmla="*/ 6842 w 10000"/>
              <a:gd name="connsiteY273" fmla="*/ 1490 h 10000"/>
              <a:gd name="connsiteX274" fmla="*/ 6842 w 10000"/>
              <a:gd name="connsiteY274" fmla="*/ 1477 h 10000"/>
              <a:gd name="connsiteX275" fmla="*/ 6842 w 10000"/>
              <a:gd name="connsiteY275" fmla="*/ 1477 h 10000"/>
              <a:gd name="connsiteX276" fmla="*/ 6842 w 10000"/>
              <a:gd name="connsiteY276" fmla="*/ 1477 h 10000"/>
              <a:gd name="connsiteX277" fmla="*/ 6798 w 10000"/>
              <a:gd name="connsiteY277" fmla="*/ 1338 h 10000"/>
              <a:gd name="connsiteX278" fmla="*/ 6780 w 10000"/>
              <a:gd name="connsiteY278" fmla="*/ 1162 h 10000"/>
              <a:gd name="connsiteX279" fmla="*/ 6754 w 10000"/>
              <a:gd name="connsiteY279" fmla="*/ 947 h 10000"/>
              <a:gd name="connsiteX280" fmla="*/ 6754 w 10000"/>
              <a:gd name="connsiteY280" fmla="*/ 720 h 10000"/>
              <a:gd name="connsiteX281" fmla="*/ 6754 w 10000"/>
              <a:gd name="connsiteY281" fmla="*/ 720 h 10000"/>
              <a:gd name="connsiteX282" fmla="*/ 6763 w 10000"/>
              <a:gd name="connsiteY282" fmla="*/ 366 h 10000"/>
              <a:gd name="connsiteX283" fmla="*/ 6789 w 10000"/>
              <a:gd name="connsiteY28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03 w 10000"/>
              <a:gd name="connsiteY103" fmla="*/ 7803 h 10000"/>
              <a:gd name="connsiteX104" fmla="*/ 4068 w 10000"/>
              <a:gd name="connsiteY104" fmla="*/ 8005 h 10000"/>
              <a:gd name="connsiteX105" fmla="*/ 4051 w 10000"/>
              <a:gd name="connsiteY105" fmla="*/ 8207 h 10000"/>
              <a:gd name="connsiteX106" fmla="*/ 4024 w 10000"/>
              <a:gd name="connsiteY106" fmla="*/ 8422 h 10000"/>
              <a:gd name="connsiteX107" fmla="*/ 4016 w 10000"/>
              <a:gd name="connsiteY107" fmla="*/ 8611 h 10000"/>
              <a:gd name="connsiteX108" fmla="*/ 4016 w 10000"/>
              <a:gd name="connsiteY108" fmla="*/ 8813 h 10000"/>
              <a:gd name="connsiteX109" fmla="*/ 4024 w 10000"/>
              <a:gd name="connsiteY109" fmla="*/ 9003 h 10000"/>
              <a:gd name="connsiteX110" fmla="*/ 4051 w 10000"/>
              <a:gd name="connsiteY110" fmla="*/ 9179 h 10000"/>
              <a:gd name="connsiteX111" fmla="*/ 4086 w 10000"/>
              <a:gd name="connsiteY111" fmla="*/ 9356 h 10000"/>
              <a:gd name="connsiteX112" fmla="*/ 4121 w 10000"/>
              <a:gd name="connsiteY112" fmla="*/ 9508 h 10000"/>
              <a:gd name="connsiteX113" fmla="*/ 4191 w 10000"/>
              <a:gd name="connsiteY113" fmla="*/ 9646 h 10000"/>
              <a:gd name="connsiteX114" fmla="*/ 4269 w 10000"/>
              <a:gd name="connsiteY114" fmla="*/ 9760 h 10000"/>
              <a:gd name="connsiteX115" fmla="*/ 4366 w 10000"/>
              <a:gd name="connsiteY115" fmla="*/ 9861 h 10000"/>
              <a:gd name="connsiteX116" fmla="*/ 4471 w 10000"/>
              <a:gd name="connsiteY116" fmla="*/ 9937 h 10000"/>
              <a:gd name="connsiteX117" fmla="*/ 4611 w 10000"/>
              <a:gd name="connsiteY117" fmla="*/ 9975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821 w 10000"/>
              <a:gd name="connsiteY123" fmla="*/ 10000 h 10000"/>
              <a:gd name="connsiteX124" fmla="*/ 4821 w 10000"/>
              <a:gd name="connsiteY124" fmla="*/ 10000 h 10000"/>
              <a:gd name="connsiteX125" fmla="*/ 5136 w 10000"/>
              <a:gd name="connsiteY125" fmla="*/ 9962 h 10000"/>
              <a:gd name="connsiteX126" fmla="*/ 5468 w 10000"/>
              <a:gd name="connsiteY126" fmla="*/ 9924 h 10000"/>
              <a:gd name="connsiteX127" fmla="*/ 6203 w 10000"/>
              <a:gd name="connsiteY127" fmla="*/ 9798 h 10000"/>
              <a:gd name="connsiteX128" fmla="*/ 6982 w 10000"/>
              <a:gd name="connsiteY128" fmla="*/ 9672 h 10000"/>
              <a:gd name="connsiteX129" fmla="*/ 7358 w 10000"/>
              <a:gd name="connsiteY129" fmla="*/ 9621 h 10000"/>
              <a:gd name="connsiteX130" fmla="*/ 7734 w 10000"/>
              <a:gd name="connsiteY130" fmla="*/ 9583 h 10000"/>
              <a:gd name="connsiteX131" fmla="*/ 7734 w 10000"/>
              <a:gd name="connsiteY131" fmla="*/ 9583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699 w 10000"/>
              <a:gd name="connsiteY137" fmla="*/ 9407 h 10000"/>
              <a:gd name="connsiteX138" fmla="*/ 7699 w 10000"/>
              <a:gd name="connsiteY138" fmla="*/ 9407 h 10000"/>
              <a:gd name="connsiteX139" fmla="*/ 7699 w 10000"/>
              <a:gd name="connsiteY139" fmla="*/ 9381 h 10000"/>
              <a:gd name="connsiteX140" fmla="*/ 7699 w 10000"/>
              <a:gd name="connsiteY140" fmla="*/ 9381 h 10000"/>
              <a:gd name="connsiteX141" fmla="*/ 7577 w 10000"/>
              <a:gd name="connsiteY141" fmla="*/ 8649 h 10000"/>
              <a:gd name="connsiteX142" fmla="*/ 7463 w 10000"/>
              <a:gd name="connsiteY142" fmla="*/ 7967 h 10000"/>
              <a:gd name="connsiteX143" fmla="*/ 7393 w 10000"/>
              <a:gd name="connsiteY143" fmla="*/ 7361 h 10000"/>
              <a:gd name="connsiteX144" fmla="*/ 7332 w 10000"/>
              <a:gd name="connsiteY144" fmla="*/ 6806 h 10000"/>
              <a:gd name="connsiteX145" fmla="*/ 7288 w 10000"/>
              <a:gd name="connsiteY145" fmla="*/ 6313 h 10000"/>
              <a:gd name="connsiteX146" fmla="*/ 7262 w 10000"/>
              <a:gd name="connsiteY146" fmla="*/ 5871 h 10000"/>
              <a:gd name="connsiteX147" fmla="*/ 7253 w 10000"/>
              <a:gd name="connsiteY147" fmla="*/ 5480 h 10000"/>
              <a:gd name="connsiteX148" fmla="*/ 7279 w 10000"/>
              <a:gd name="connsiteY148" fmla="*/ 5139 h 10000"/>
              <a:gd name="connsiteX149" fmla="*/ 7297 w 10000"/>
              <a:gd name="connsiteY149" fmla="*/ 4836 h 10000"/>
              <a:gd name="connsiteX150" fmla="*/ 7340 w 10000"/>
              <a:gd name="connsiteY150" fmla="*/ 4583 h 10000"/>
              <a:gd name="connsiteX151" fmla="*/ 7402 w 10000"/>
              <a:gd name="connsiteY151" fmla="*/ 4394 h 10000"/>
              <a:gd name="connsiteX152" fmla="*/ 7437 w 10000"/>
              <a:gd name="connsiteY152" fmla="*/ 4293 h 10000"/>
              <a:gd name="connsiteX153" fmla="*/ 7463 w 10000"/>
              <a:gd name="connsiteY153" fmla="*/ 4217 h 10000"/>
              <a:gd name="connsiteX154" fmla="*/ 7507 w 10000"/>
              <a:gd name="connsiteY154" fmla="*/ 4154 h 10000"/>
              <a:gd name="connsiteX155" fmla="*/ 7550 w 10000"/>
              <a:gd name="connsiteY155" fmla="*/ 4104 h 10000"/>
              <a:gd name="connsiteX156" fmla="*/ 7594 w 10000"/>
              <a:gd name="connsiteY156" fmla="*/ 4053 h 10000"/>
              <a:gd name="connsiteX157" fmla="*/ 7647 w 10000"/>
              <a:gd name="connsiteY157" fmla="*/ 4003 h 10000"/>
              <a:gd name="connsiteX158" fmla="*/ 7699 w 10000"/>
              <a:gd name="connsiteY158" fmla="*/ 3990 h 10000"/>
              <a:gd name="connsiteX159" fmla="*/ 7752 w 10000"/>
              <a:gd name="connsiteY159" fmla="*/ 3965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927 w 10000"/>
              <a:gd name="connsiteY168" fmla="*/ 3939 h 10000"/>
              <a:gd name="connsiteX169" fmla="*/ 7997 w 10000"/>
              <a:gd name="connsiteY169" fmla="*/ 3965 h 10000"/>
              <a:gd name="connsiteX170" fmla="*/ 8136 w 10000"/>
              <a:gd name="connsiteY170" fmla="*/ 4028 h 10000"/>
              <a:gd name="connsiteX171" fmla="*/ 8294 w 10000"/>
              <a:gd name="connsiteY171" fmla="*/ 4116 h 10000"/>
              <a:gd name="connsiteX172" fmla="*/ 8443 w 10000"/>
              <a:gd name="connsiteY172" fmla="*/ 4242 h 10000"/>
              <a:gd name="connsiteX173" fmla="*/ 8443 w 10000"/>
              <a:gd name="connsiteY173" fmla="*/ 4242 h 10000"/>
              <a:gd name="connsiteX174" fmla="*/ 8451 w 10000"/>
              <a:gd name="connsiteY174" fmla="*/ 4242 h 10000"/>
              <a:gd name="connsiteX175" fmla="*/ 8451 w 10000"/>
              <a:gd name="connsiteY175" fmla="*/ 4242 h 10000"/>
              <a:gd name="connsiteX176" fmla="*/ 8836 w 10000"/>
              <a:gd name="connsiteY176" fmla="*/ 4545 h 10000"/>
              <a:gd name="connsiteX177" fmla="*/ 8976 w 10000"/>
              <a:gd name="connsiteY177" fmla="*/ 4646 h 10000"/>
              <a:gd name="connsiteX178" fmla="*/ 9099 w 10000"/>
              <a:gd name="connsiteY178" fmla="*/ 4722 h 10000"/>
              <a:gd name="connsiteX179" fmla="*/ 9204 w 10000"/>
              <a:gd name="connsiteY179" fmla="*/ 4785 h 10000"/>
              <a:gd name="connsiteX180" fmla="*/ 9300 w 10000"/>
              <a:gd name="connsiteY180" fmla="*/ 4823 h 10000"/>
              <a:gd name="connsiteX181" fmla="*/ 9388 w 10000"/>
              <a:gd name="connsiteY181" fmla="*/ 4848 h 10000"/>
              <a:gd name="connsiteX182" fmla="*/ 9466 w 10000"/>
              <a:gd name="connsiteY182" fmla="*/ 4848 h 10000"/>
              <a:gd name="connsiteX183" fmla="*/ 9466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580 w 10000"/>
              <a:gd name="connsiteY188" fmla="*/ 4836 h 10000"/>
              <a:gd name="connsiteX189" fmla="*/ 9668 w 10000"/>
              <a:gd name="connsiteY189" fmla="*/ 4798 h 10000"/>
              <a:gd name="connsiteX190" fmla="*/ 9738 w 10000"/>
              <a:gd name="connsiteY190" fmla="*/ 4747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43 w 10000"/>
              <a:gd name="connsiteY211" fmla="*/ 4583 h 10000"/>
              <a:gd name="connsiteX212" fmla="*/ 9886 w 10000"/>
              <a:gd name="connsiteY212" fmla="*/ 4495 h 10000"/>
              <a:gd name="connsiteX213" fmla="*/ 9921 w 10000"/>
              <a:gd name="connsiteY213" fmla="*/ 4369 h 10000"/>
              <a:gd name="connsiteX214" fmla="*/ 9948 w 10000"/>
              <a:gd name="connsiteY214" fmla="*/ 4217 h 10000"/>
              <a:gd name="connsiteX215" fmla="*/ 9983 w 10000"/>
              <a:gd name="connsiteY215" fmla="*/ 4040 h 10000"/>
              <a:gd name="connsiteX216" fmla="*/ 10000 w 10000"/>
              <a:gd name="connsiteY216" fmla="*/ 3851 h 10000"/>
              <a:gd name="connsiteX217" fmla="*/ 10000 w 10000"/>
              <a:gd name="connsiteY217" fmla="*/ 3649 h 10000"/>
              <a:gd name="connsiteX218" fmla="*/ 10000 w 10000"/>
              <a:gd name="connsiteY218" fmla="*/ 3460 h 10000"/>
              <a:gd name="connsiteX219" fmla="*/ 9983 w 10000"/>
              <a:gd name="connsiteY219" fmla="*/ 3258 h 10000"/>
              <a:gd name="connsiteX220" fmla="*/ 9939 w 10000"/>
              <a:gd name="connsiteY220" fmla="*/ 3068 h 10000"/>
              <a:gd name="connsiteX221" fmla="*/ 9886 w 10000"/>
              <a:gd name="connsiteY221" fmla="*/ 2904 h 10000"/>
              <a:gd name="connsiteX222" fmla="*/ 9843 w 10000"/>
              <a:gd name="connsiteY222" fmla="*/ 2816 h 10000"/>
              <a:gd name="connsiteX223" fmla="*/ 9799 w 10000"/>
              <a:gd name="connsiteY223" fmla="*/ 2753 h 10000"/>
              <a:gd name="connsiteX224" fmla="*/ 9755 w 10000"/>
              <a:gd name="connsiteY224" fmla="*/ 2677 h 10000"/>
              <a:gd name="connsiteX225" fmla="*/ 9694 w 10000"/>
              <a:gd name="connsiteY225" fmla="*/ 2614 h 10000"/>
              <a:gd name="connsiteX226" fmla="*/ 9633 w 10000"/>
              <a:gd name="connsiteY226" fmla="*/ 2551 h 10000"/>
              <a:gd name="connsiteX227" fmla="*/ 9571 w 10000"/>
              <a:gd name="connsiteY227" fmla="*/ 2500 h 10000"/>
              <a:gd name="connsiteX228" fmla="*/ 9484 w 10000"/>
              <a:gd name="connsiteY228" fmla="*/ 2475 h 10000"/>
              <a:gd name="connsiteX229" fmla="*/ 9396 w 10000"/>
              <a:gd name="connsiteY229" fmla="*/ 2449 h 10000"/>
              <a:gd name="connsiteX230" fmla="*/ 9300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081 w 10000"/>
              <a:gd name="connsiteY237" fmla="*/ 2424 h 10000"/>
              <a:gd name="connsiteX238" fmla="*/ 8941 w 10000"/>
              <a:gd name="connsiteY238" fmla="*/ 2462 h 10000"/>
              <a:gd name="connsiteX239" fmla="*/ 8801 w 10000"/>
              <a:gd name="connsiteY239" fmla="*/ 2487 h 10000"/>
              <a:gd name="connsiteX240" fmla="*/ 8644 w 10000"/>
              <a:gd name="connsiteY240" fmla="*/ 2551 h 10000"/>
              <a:gd name="connsiteX241" fmla="*/ 8644 w 10000"/>
              <a:gd name="connsiteY241" fmla="*/ 2551 h 10000"/>
              <a:gd name="connsiteX242" fmla="*/ 8635 w 10000"/>
              <a:gd name="connsiteY242" fmla="*/ 2551 h 10000"/>
              <a:gd name="connsiteX243" fmla="*/ 8635 w 10000"/>
              <a:gd name="connsiteY243" fmla="*/ 2551 h 10000"/>
              <a:gd name="connsiteX244" fmla="*/ 8626 w 10000"/>
              <a:gd name="connsiteY244" fmla="*/ 2551 h 10000"/>
              <a:gd name="connsiteX245" fmla="*/ 8626 w 10000"/>
              <a:gd name="connsiteY245" fmla="*/ 2551 h 10000"/>
              <a:gd name="connsiteX246" fmla="*/ 8443 w 10000"/>
              <a:gd name="connsiteY246" fmla="*/ 2614 h 10000"/>
              <a:gd name="connsiteX247" fmla="*/ 8276 w 10000"/>
              <a:gd name="connsiteY247" fmla="*/ 2664 h 10000"/>
              <a:gd name="connsiteX248" fmla="*/ 8110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848 w 10000"/>
              <a:gd name="connsiteY257" fmla="*/ 2689 h 10000"/>
              <a:gd name="connsiteX258" fmla="*/ 7743 w 10000"/>
              <a:gd name="connsiteY258" fmla="*/ 2677 h 10000"/>
              <a:gd name="connsiteX259" fmla="*/ 7638 w 10000"/>
              <a:gd name="connsiteY259" fmla="*/ 2626 h 10000"/>
              <a:gd name="connsiteX260" fmla="*/ 7542 w 10000"/>
              <a:gd name="connsiteY260" fmla="*/ 2601 h 10000"/>
              <a:gd name="connsiteX261" fmla="*/ 7454 w 10000"/>
              <a:gd name="connsiteY261" fmla="*/ 2538 h 10000"/>
              <a:gd name="connsiteX262" fmla="*/ 7375 w 10000"/>
              <a:gd name="connsiteY262" fmla="*/ 2475 h 10000"/>
              <a:gd name="connsiteX263" fmla="*/ 7297 w 10000"/>
              <a:gd name="connsiteY263" fmla="*/ 2399 h 10000"/>
              <a:gd name="connsiteX264" fmla="*/ 7235 w 10000"/>
              <a:gd name="connsiteY264" fmla="*/ 2323 h 10000"/>
              <a:gd name="connsiteX265" fmla="*/ 7174 w 10000"/>
              <a:gd name="connsiteY265" fmla="*/ 2235 h 10000"/>
              <a:gd name="connsiteX266" fmla="*/ 7113 w 10000"/>
              <a:gd name="connsiteY266" fmla="*/ 2134 h 10000"/>
              <a:gd name="connsiteX267" fmla="*/ 7008 w 10000"/>
              <a:gd name="connsiteY267" fmla="*/ 1944 h 10000"/>
              <a:gd name="connsiteX268" fmla="*/ 6929 w 10000"/>
              <a:gd name="connsiteY268" fmla="*/ 1730 h 10000"/>
              <a:gd name="connsiteX269" fmla="*/ 6850 w 10000"/>
              <a:gd name="connsiteY269" fmla="*/ 1515 h 10000"/>
              <a:gd name="connsiteX270" fmla="*/ 6850 w 10000"/>
              <a:gd name="connsiteY270" fmla="*/ 1515 h 10000"/>
              <a:gd name="connsiteX271" fmla="*/ 6842 w 10000"/>
              <a:gd name="connsiteY271" fmla="*/ 1490 h 10000"/>
              <a:gd name="connsiteX272" fmla="*/ 6842 w 10000"/>
              <a:gd name="connsiteY272" fmla="*/ 1490 h 10000"/>
              <a:gd name="connsiteX273" fmla="*/ 6842 w 10000"/>
              <a:gd name="connsiteY273" fmla="*/ 1477 h 10000"/>
              <a:gd name="connsiteX274" fmla="*/ 6842 w 10000"/>
              <a:gd name="connsiteY274" fmla="*/ 1477 h 10000"/>
              <a:gd name="connsiteX275" fmla="*/ 6842 w 10000"/>
              <a:gd name="connsiteY275" fmla="*/ 1477 h 10000"/>
              <a:gd name="connsiteX276" fmla="*/ 6798 w 10000"/>
              <a:gd name="connsiteY276" fmla="*/ 1338 h 10000"/>
              <a:gd name="connsiteX277" fmla="*/ 6780 w 10000"/>
              <a:gd name="connsiteY277" fmla="*/ 1162 h 10000"/>
              <a:gd name="connsiteX278" fmla="*/ 6754 w 10000"/>
              <a:gd name="connsiteY278" fmla="*/ 947 h 10000"/>
              <a:gd name="connsiteX279" fmla="*/ 6754 w 10000"/>
              <a:gd name="connsiteY279" fmla="*/ 720 h 10000"/>
              <a:gd name="connsiteX280" fmla="*/ 6754 w 10000"/>
              <a:gd name="connsiteY280" fmla="*/ 720 h 10000"/>
              <a:gd name="connsiteX281" fmla="*/ 6763 w 10000"/>
              <a:gd name="connsiteY281" fmla="*/ 366 h 10000"/>
              <a:gd name="connsiteX282" fmla="*/ 6789 w 10000"/>
              <a:gd name="connsiteY28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03 w 10000"/>
              <a:gd name="connsiteY102" fmla="*/ 7803 h 10000"/>
              <a:gd name="connsiteX103" fmla="*/ 4068 w 10000"/>
              <a:gd name="connsiteY103" fmla="*/ 8005 h 10000"/>
              <a:gd name="connsiteX104" fmla="*/ 4051 w 10000"/>
              <a:gd name="connsiteY104" fmla="*/ 8207 h 10000"/>
              <a:gd name="connsiteX105" fmla="*/ 4024 w 10000"/>
              <a:gd name="connsiteY105" fmla="*/ 8422 h 10000"/>
              <a:gd name="connsiteX106" fmla="*/ 4016 w 10000"/>
              <a:gd name="connsiteY106" fmla="*/ 8611 h 10000"/>
              <a:gd name="connsiteX107" fmla="*/ 4016 w 10000"/>
              <a:gd name="connsiteY107" fmla="*/ 8813 h 10000"/>
              <a:gd name="connsiteX108" fmla="*/ 4024 w 10000"/>
              <a:gd name="connsiteY108" fmla="*/ 9003 h 10000"/>
              <a:gd name="connsiteX109" fmla="*/ 4051 w 10000"/>
              <a:gd name="connsiteY109" fmla="*/ 9179 h 10000"/>
              <a:gd name="connsiteX110" fmla="*/ 4086 w 10000"/>
              <a:gd name="connsiteY110" fmla="*/ 9356 h 10000"/>
              <a:gd name="connsiteX111" fmla="*/ 4121 w 10000"/>
              <a:gd name="connsiteY111" fmla="*/ 9508 h 10000"/>
              <a:gd name="connsiteX112" fmla="*/ 4191 w 10000"/>
              <a:gd name="connsiteY112" fmla="*/ 9646 h 10000"/>
              <a:gd name="connsiteX113" fmla="*/ 4269 w 10000"/>
              <a:gd name="connsiteY113" fmla="*/ 9760 h 10000"/>
              <a:gd name="connsiteX114" fmla="*/ 4366 w 10000"/>
              <a:gd name="connsiteY114" fmla="*/ 9861 h 10000"/>
              <a:gd name="connsiteX115" fmla="*/ 4471 w 10000"/>
              <a:gd name="connsiteY115" fmla="*/ 9937 h 10000"/>
              <a:gd name="connsiteX116" fmla="*/ 4611 w 10000"/>
              <a:gd name="connsiteY116" fmla="*/ 9975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821 w 10000"/>
              <a:gd name="connsiteY122" fmla="*/ 10000 h 10000"/>
              <a:gd name="connsiteX123" fmla="*/ 4821 w 10000"/>
              <a:gd name="connsiteY123" fmla="*/ 10000 h 10000"/>
              <a:gd name="connsiteX124" fmla="*/ 5136 w 10000"/>
              <a:gd name="connsiteY124" fmla="*/ 9962 h 10000"/>
              <a:gd name="connsiteX125" fmla="*/ 5468 w 10000"/>
              <a:gd name="connsiteY125" fmla="*/ 9924 h 10000"/>
              <a:gd name="connsiteX126" fmla="*/ 6203 w 10000"/>
              <a:gd name="connsiteY126" fmla="*/ 9798 h 10000"/>
              <a:gd name="connsiteX127" fmla="*/ 6982 w 10000"/>
              <a:gd name="connsiteY127" fmla="*/ 9672 h 10000"/>
              <a:gd name="connsiteX128" fmla="*/ 7358 w 10000"/>
              <a:gd name="connsiteY128" fmla="*/ 9621 h 10000"/>
              <a:gd name="connsiteX129" fmla="*/ 7734 w 10000"/>
              <a:gd name="connsiteY129" fmla="*/ 9583 h 10000"/>
              <a:gd name="connsiteX130" fmla="*/ 7734 w 10000"/>
              <a:gd name="connsiteY130" fmla="*/ 9583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699 w 10000"/>
              <a:gd name="connsiteY136" fmla="*/ 9407 h 10000"/>
              <a:gd name="connsiteX137" fmla="*/ 7699 w 10000"/>
              <a:gd name="connsiteY137" fmla="*/ 9407 h 10000"/>
              <a:gd name="connsiteX138" fmla="*/ 7699 w 10000"/>
              <a:gd name="connsiteY138" fmla="*/ 9381 h 10000"/>
              <a:gd name="connsiteX139" fmla="*/ 7699 w 10000"/>
              <a:gd name="connsiteY139" fmla="*/ 9381 h 10000"/>
              <a:gd name="connsiteX140" fmla="*/ 7577 w 10000"/>
              <a:gd name="connsiteY140" fmla="*/ 8649 h 10000"/>
              <a:gd name="connsiteX141" fmla="*/ 7463 w 10000"/>
              <a:gd name="connsiteY141" fmla="*/ 7967 h 10000"/>
              <a:gd name="connsiteX142" fmla="*/ 7393 w 10000"/>
              <a:gd name="connsiteY142" fmla="*/ 7361 h 10000"/>
              <a:gd name="connsiteX143" fmla="*/ 7332 w 10000"/>
              <a:gd name="connsiteY143" fmla="*/ 6806 h 10000"/>
              <a:gd name="connsiteX144" fmla="*/ 7288 w 10000"/>
              <a:gd name="connsiteY144" fmla="*/ 6313 h 10000"/>
              <a:gd name="connsiteX145" fmla="*/ 7262 w 10000"/>
              <a:gd name="connsiteY145" fmla="*/ 5871 h 10000"/>
              <a:gd name="connsiteX146" fmla="*/ 7253 w 10000"/>
              <a:gd name="connsiteY146" fmla="*/ 5480 h 10000"/>
              <a:gd name="connsiteX147" fmla="*/ 7279 w 10000"/>
              <a:gd name="connsiteY147" fmla="*/ 5139 h 10000"/>
              <a:gd name="connsiteX148" fmla="*/ 7297 w 10000"/>
              <a:gd name="connsiteY148" fmla="*/ 4836 h 10000"/>
              <a:gd name="connsiteX149" fmla="*/ 7340 w 10000"/>
              <a:gd name="connsiteY149" fmla="*/ 4583 h 10000"/>
              <a:gd name="connsiteX150" fmla="*/ 7402 w 10000"/>
              <a:gd name="connsiteY150" fmla="*/ 4394 h 10000"/>
              <a:gd name="connsiteX151" fmla="*/ 7437 w 10000"/>
              <a:gd name="connsiteY151" fmla="*/ 4293 h 10000"/>
              <a:gd name="connsiteX152" fmla="*/ 7463 w 10000"/>
              <a:gd name="connsiteY152" fmla="*/ 4217 h 10000"/>
              <a:gd name="connsiteX153" fmla="*/ 7507 w 10000"/>
              <a:gd name="connsiteY153" fmla="*/ 4154 h 10000"/>
              <a:gd name="connsiteX154" fmla="*/ 7550 w 10000"/>
              <a:gd name="connsiteY154" fmla="*/ 4104 h 10000"/>
              <a:gd name="connsiteX155" fmla="*/ 7594 w 10000"/>
              <a:gd name="connsiteY155" fmla="*/ 4053 h 10000"/>
              <a:gd name="connsiteX156" fmla="*/ 7647 w 10000"/>
              <a:gd name="connsiteY156" fmla="*/ 4003 h 10000"/>
              <a:gd name="connsiteX157" fmla="*/ 7699 w 10000"/>
              <a:gd name="connsiteY157" fmla="*/ 3990 h 10000"/>
              <a:gd name="connsiteX158" fmla="*/ 7752 w 10000"/>
              <a:gd name="connsiteY158" fmla="*/ 3965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927 w 10000"/>
              <a:gd name="connsiteY167" fmla="*/ 3939 h 10000"/>
              <a:gd name="connsiteX168" fmla="*/ 7997 w 10000"/>
              <a:gd name="connsiteY168" fmla="*/ 3965 h 10000"/>
              <a:gd name="connsiteX169" fmla="*/ 8136 w 10000"/>
              <a:gd name="connsiteY169" fmla="*/ 4028 h 10000"/>
              <a:gd name="connsiteX170" fmla="*/ 8294 w 10000"/>
              <a:gd name="connsiteY170" fmla="*/ 4116 h 10000"/>
              <a:gd name="connsiteX171" fmla="*/ 8443 w 10000"/>
              <a:gd name="connsiteY171" fmla="*/ 4242 h 10000"/>
              <a:gd name="connsiteX172" fmla="*/ 8443 w 10000"/>
              <a:gd name="connsiteY172" fmla="*/ 4242 h 10000"/>
              <a:gd name="connsiteX173" fmla="*/ 8451 w 10000"/>
              <a:gd name="connsiteY173" fmla="*/ 4242 h 10000"/>
              <a:gd name="connsiteX174" fmla="*/ 8451 w 10000"/>
              <a:gd name="connsiteY174" fmla="*/ 4242 h 10000"/>
              <a:gd name="connsiteX175" fmla="*/ 8836 w 10000"/>
              <a:gd name="connsiteY175" fmla="*/ 4545 h 10000"/>
              <a:gd name="connsiteX176" fmla="*/ 8976 w 10000"/>
              <a:gd name="connsiteY176" fmla="*/ 4646 h 10000"/>
              <a:gd name="connsiteX177" fmla="*/ 9099 w 10000"/>
              <a:gd name="connsiteY177" fmla="*/ 4722 h 10000"/>
              <a:gd name="connsiteX178" fmla="*/ 9204 w 10000"/>
              <a:gd name="connsiteY178" fmla="*/ 4785 h 10000"/>
              <a:gd name="connsiteX179" fmla="*/ 9300 w 10000"/>
              <a:gd name="connsiteY179" fmla="*/ 4823 h 10000"/>
              <a:gd name="connsiteX180" fmla="*/ 9388 w 10000"/>
              <a:gd name="connsiteY180" fmla="*/ 4848 h 10000"/>
              <a:gd name="connsiteX181" fmla="*/ 9466 w 10000"/>
              <a:gd name="connsiteY181" fmla="*/ 4848 h 10000"/>
              <a:gd name="connsiteX182" fmla="*/ 9466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580 w 10000"/>
              <a:gd name="connsiteY187" fmla="*/ 4836 h 10000"/>
              <a:gd name="connsiteX188" fmla="*/ 9668 w 10000"/>
              <a:gd name="connsiteY188" fmla="*/ 4798 h 10000"/>
              <a:gd name="connsiteX189" fmla="*/ 9738 w 10000"/>
              <a:gd name="connsiteY189" fmla="*/ 4747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43 w 10000"/>
              <a:gd name="connsiteY210" fmla="*/ 4583 h 10000"/>
              <a:gd name="connsiteX211" fmla="*/ 9886 w 10000"/>
              <a:gd name="connsiteY211" fmla="*/ 4495 h 10000"/>
              <a:gd name="connsiteX212" fmla="*/ 9921 w 10000"/>
              <a:gd name="connsiteY212" fmla="*/ 4369 h 10000"/>
              <a:gd name="connsiteX213" fmla="*/ 9948 w 10000"/>
              <a:gd name="connsiteY213" fmla="*/ 4217 h 10000"/>
              <a:gd name="connsiteX214" fmla="*/ 9983 w 10000"/>
              <a:gd name="connsiteY214" fmla="*/ 4040 h 10000"/>
              <a:gd name="connsiteX215" fmla="*/ 10000 w 10000"/>
              <a:gd name="connsiteY215" fmla="*/ 3851 h 10000"/>
              <a:gd name="connsiteX216" fmla="*/ 10000 w 10000"/>
              <a:gd name="connsiteY216" fmla="*/ 3649 h 10000"/>
              <a:gd name="connsiteX217" fmla="*/ 10000 w 10000"/>
              <a:gd name="connsiteY217" fmla="*/ 3460 h 10000"/>
              <a:gd name="connsiteX218" fmla="*/ 9983 w 10000"/>
              <a:gd name="connsiteY218" fmla="*/ 3258 h 10000"/>
              <a:gd name="connsiteX219" fmla="*/ 9939 w 10000"/>
              <a:gd name="connsiteY219" fmla="*/ 3068 h 10000"/>
              <a:gd name="connsiteX220" fmla="*/ 9886 w 10000"/>
              <a:gd name="connsiteY220" fmla="*/ 2904 h 10000"/>
              <a:gd name="connsiteX221" fmla="*/ 9843 w 10000"/>
              <a:gd name="connsiteY221" fmla="*/ 2816 h 10000"/>
              <a:gd name="connsiteX222" fmla="*/ 9799 w 10000"/>
              <a:gd name="connsiteY222" fmla="*/ 2753 h 10000"/>
              <a:gd name="connsiteX223" fmla="*/ 9755 w 10000"/>
              <a:gd name="connsiteY223" fmla="*/ 2677 h 10000"/>
              <a:gd name="connsiteX224" fmla="*/ 9694 w 10000"/>
              <a:gd name="connsiteY224" fmla="*/ 2614 h 10000"/>
              <a:gd name="connsiteX225" fmla="*/ 9633 w 10000"/>
              <a:gd name="connsiteY225" fmla="*/ 2551 h 10000"/>
              <a:gd name="connsiteX226" fmla="*/ 9571 w 10000"/>
              <a:gd name="connsiteY226" fmla="*/ 2500 h 10000"/>
              <a:gd name="connsiteX227" fmla="*/ 9484 w 10000"/>
              <a:gd name="connsiteY227" fmla="*/ 2475 h 10000"/>
              <a:gd name="connsiteX228" fmla="*/ 9396 w 10000"/>
              <a:gd name="connsiteY228" fmla="*/ 2449 h 10000"/>
              <a:gd name="connsiteX229" fmla="*/ 9300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081 w 10000"/>
              <a:gd name="connsiteY236" fmla="*/ 2424 h 10000"/>
              <a:gd name="connsiteX237" fmla="*/ 8941 w 10000"/>
              <a:gd name="connsiteY237" fmla="*/ 2462 h 10000"/>
              <a:gd name="connsiteX238" fmla="*/ 8801 w 10000"/>
              <a:gd name="connsiteY238" fmla="*/ 2487 h 10000"/>
              <a:gd name="connsiteX239" fmla="*/ 8644 w 10000"/>
              <a:gd name="connsiteY239" fmla="*/ 2551 h 10000"/>
              <a:gd name="connsiteX240" fmla="*/ 8644 w 10000"/>
              <a:gd name="connsiteY240" fmla="*/ 2551 h 10000"/>
              <a:gd name="connsiteX241" fmla="*/ 8635 w 10000"/>
              <a:gd name="connsiteY241" fmla="*/ 2551 h 10000"/>
              <a:gd name="connsiteX242" fmla="*/ 8635 w 10000"/>
              <a:gd name="connsiteY242" fmla="*/ 2551 h 10000"/>
              <a:gd name="connsiteX243" fmla="*/ 8626 w 10000"/>
              <a:gd name="connsiteY243" fmla="*/ 2551 h 10000"/>
              <a:gd name="connsiteX244" fmla="*/ 8626 w 10000"/>
              <a:gd name="connsiteY244" fmla="*/ 2551 h 10000"/>
              <a:gd name="connsiteX245" fmla="*/ 8443 w 10000"/>
              <a:gd name="connsiteY245" fmla="*/ 2614 h 10000"/>
              <a:gd name="connsiteX246" fmla="*/ 8276 w 10000"/>
              <a:gd name="connsiteY246" fmla="*/ 2664 h 10000"/>
              <a:gd name="connsiteX247" fmla="*/ 8110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848 w 10000"/>
              <a:gd name="connsiteY256" fmla="*/ 2689 h 10000"/>
              <a:gd name="connsiteX257" fmla="*/ 7743 w 10000"/>
              <a:gd name="connsiteY257" fmla="*/ 2677 h 10000"/>
              <a:gd name="connsiteX258" fmla="*/ 7638 w 10000"/>
              <a:gd name="connsiteY258" fmla="*/ 2626 h 10000"/>
              <a:gd name="connsiteX259" fmla="*/ 7542 w 10000"/>
              <a:gd name="connsiteY259" fmla="*/ 2601 h 10000"/>
              <a:gd name="connsiteX260" fmla="*/ 7454 w 10000"/>
              <a:gd name="connsiteY260" fmla="*/ 2538 h 10000"/>
              <a:gd name="connsiteX261" fmla="*/ 7375 w 10000"/>
              <a:gd name="connsiteY261" fmla="*/ 2475 h 10000"/>
              <a:gd name="connsiteX262" fmla="*/ 7297 w 10000"/>
              <a:gd name="connsiteY262" fmla="*/ 2399 h 10000"/>
              <a:gd name="connsiteX263" fmla="*/ 7235 w 10000"/>
              <a:gd name="connsiteY263" fmla="*/ 2323 h 10000"/>
              <a:gd name="connsiteX264" fmla="*/ 7174 w 10000"/>
              <a:gd name="connsiteY264" fmla="*/ 2235 h 10000"/>
              <a:gd name="connsiteX265" fmla="*/ 7113 w 10000"/>
              <a:gd name="connsiteY265" fmla="*/ 2134 h 10000"/>
              <a:gd name="connsiteX266" fmla="*/ 7008 w 10000"/>
              <a:gd name="connsiteY266" fmla="*/ 1944 h 10000"/>
              <a:gd name="connsiteX267" fmla="*/ 6929 w 10000"/>
              <a:gd name="connsiteY267" fmla="*/ 1730 h 10000"/>
              <a:gd name="connsiteX268" fmla="*/ 6850 w 10000"/>
              <a:gd name="connsiteY268" fmla="*/ 1515 h 10000"/>
              <a:gd name="connsiteX269" fmla="*/ 6850 w 10000"/>
              <a:gd name="connsiteY269" fmla="*/ 1515 h 10000"/>
              <a:gd name="connsiteX270" fmla="*/ 6842 w 10000"/>
              <a:gd name="connsiteY270" fmla="*/ 1490 h 10000"/>
              <a:gd name="connsiteX271" fmla="*/ 6842 w 10000"/>
              <a:gd name="connsiteY271" fmla="*/ 1490 h 10000"/>
              <a:gd name="connsiteX272" fmla="*/ 6842 w 10000"/>
              <a:gd name="connsiteY272" fmla="*/ 1477 h 10000"/>
              <a:gd name="connsiteX273" fmla="*/ 6842 w 10000"/>
              <a:gd name="connsiteY273" fmla="*/ 1477 h 10000"/>
              <a:gd name="connsiteX274" fmla="*/ 6842 w 10000"/>
              <a:gd name="connsiteY274" fmla="*/ 1477 h 10000"/>
              <a:gd name="connsiteX275" fmla="*/ 6798 w 10000"/>
              <a:gd name="connsiteY275" fmla="*/ 1338 h 10000"/>
              <a:gd name="connsiteX276" fmla="*/ 6780 w 10000"/>
              <a:gd name="connsiteY276" fmla="*/ 1162 h 10000"/>
              <a:gd name="connsiteX277" fmla="*/ 6754 w 10000"/>
              <a:gd name="connsiteY277" fmla="*/ 947 h 10000"/>
              <a:gd name="connsiteX278" fmla="*/ 6754 w 10000"/>
              <a:gd name="connsiteY278" fmla="*/ 720 h 10000"/>
              <a:gd name="connsiteX279" fmla="*/ 6754 w 10000"/>
              <a:gd name="connsiteY279" fmla="*/ 720 h 10000"/>
              <a:gd name="connsiteX280" fmla="*/ 6763 w 10000"/>
              <a:gd name="connsiteY280" fmla="*/ 366 h 10000"/>
              <a:gd name="connsiteX281" fmla="*/ 6789 w 10000"/>
              <a:gd name="connsiteY28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03 w 10000"/>
              <a:gd name="connsiteY101" fmla="*/ 7803 h 10000"/>
              <a:gd name="connsiteX102" fmla="*/ 4068 w 10000"/>
              <a:gd name="connsiteY102" fmla="*/ 8005 h 10000"/>
              <a:gd name="connsiteX103" fmla="*/ 4051 w 10000"/>
              <a:gd name="connsiteY103" fmla="*/ 8207 h 10000"/>
              <a:gd name="connsiteX104" fmla="*/ 4024 w 10000"/>
              <a:gd name="connsiteY104" fmla="*/ 8422 h 10000"/>
              <a:gd name="connsiteX105" fmla="*/ 4016 w 10000"/>
              <a:gd name="connsiteY105" fmla="*/ 8611 h 10000"/>
              <a:gd name="connsiteX106" fmla="*/ 4016 w 10000"/>
              <a:gd name="connsiteY106" fmla="*/ 8813 h 10000"/>
              <a:gd name="connsiteX107" fmla="*/ 4024 w 10000"/>
              <a:gd name="connsiteY107" fmla="*/ 9003 h 10000"/>
              <a:gd name="connsiteX108" fmla="*/ 4051 w 10000"/>
              <a:gd name="connsiteY108" fmla="*/ 9179 h 10000"/>
              <a:gd name="connsiteX109" fmla="*/ 4086 w 10000"/>
              <a:gd name="connsiteY109" fmla="*/ 9356 h 10000"/>
              <a:gd name="connsiteX110" fmla="*/ 4121 w 10000"/>
              <a:gd name="connsiteY110" fmla="*/ 9508 h 10000"/>
              <a:gd name="connsiteX111" fmla="*/ 4191 w 10000"/>
              <a:gd name="connsiteY111" fmla="*/ 9646 h 10000"/>
              <a:gd name="connsiteX112" fmla="*/ 4269 w 10000"/>
              <a:gd name="connsiteY112" fmla="*/ 9760 h 10000"/>
              <a:gd name="connsiteX113" fmla="*/ 4366 w 10000"/>
              <a:gd name="connsiteY113" fmla="*/ 9861 h 10000"/>
              <a:gd name="connsiteX114" fmla="*/ 4471 w 10000"/>
              <a:gd name="connsiteY114" fmla="*/ 9937 h 10000"/>
              <a:gd name="connsiteX115" fmla="*/ 4611 w 10000"/>
              <a:gd name="connsiteY115" fmla="*/ 9975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821 w 10000"/>
              <a:gd name="connsiteY121" fmla="*/ 10000 h 10000"/>
              <a:gd name="connsiteX122" fmla="*/ 4821 w 10000"/>
              <a:gd name="connsiteY122" fmla="*/ 10000 h 10000"/>
              <a:gd name="connsiteX123" fmla="*/ 5136 w 10000"/>
              <a:gd name="connsiteY123" fmla="*/ 9962 h 10000"/>
              <a:gd name="connsiteX124" fmla="*/ 5468 w 10000"/>
              <a:gd name="connsiteY124" fmla="*/ 9924 h 10000"/>
              <a:gd name="connsiteX125" fmla="*/ 6203 w 10000"/>
              <a:gd name="connsiteY125" fmla="*/ 9798 h 10000"/>
              <a:gd name="connsiteX126" fmla="*/ 6982 w 10000"/>
              <a:gd name="connsiteY126" fmla="*/ 9672 h 10000"/>
              <a:gd name="connsiteX127" fmla="*/ 7358 w 10000"/>
              <a:gd name="connsiteY127" fmla="*/ 9621 h 10000"/>
              <a:gd name="connsiteX128" fmla="*/ 7734 w 10000"/>
              <a:gd name="connsiteY128" fmla="*/ 9583 h 10000"/>
              <a:gd name="connsiteX129" fmla="*/ 7734 w 10000"/>
              <a:gd name="connsiteY129" fmla="*/ 9583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699 w 10000"/>
              <a:gd name="connsiteY135" fmla="*/ 9407 h 10000"/>
              <a:gd name="connsiteX136" fmla="*/ 7699 w 10000"/>
              <a:gd name="connsiteY136" fmla="*/ 9407 h 10000"/>
              <a:gd name="connsiteX137" fmla="*/ 7699 w 10000"/>
              <a:gd name="connsiteY137" fmla="*/ 9381 h 10000"/>
              <a:gd name="connsiteX138" fmla="*/ 7699 w 10000"/>
              <a:gd name="connsiteY138" fmla="*/ 9381 h 10000"/>
              <a:gd name="connsiteX139" fmla="*/ 7577 w 10000"/>
              <a:gd name="connsiteY139" fmla="*/ 8649 h 10000"/>
              <a:gd name="connsiteX140" fmla="*/ 7463 w 10000"/>
              <a:gd name="connsiteY140" fmla="*/ 7967 h 10000"/>
              <a:gd name="connsiteX141" fmla="*/ 7393 w 10000"/>
              <a:gd name="connsiteY141" fmla="*/ 7361 h 10000"/>
              <a:gd name="connsiteX142" fmla="*/ 7332 w 10000"/>
              <a:gd name="connsiteY142" fmla="*/ 6806 h 10000"/>
              <a:gd name="connsiteX143" fmla="*/ 7288 w 10000"/>
              <a:gd name="connsiteY143" fmla="*/ 6313 h 10000"/>
              <a:gd name="connsiteX144" fmla="*/ 7262 w 10000"/>
              <a:gd name="connsiteY144" fmla="*/ 5871 h 10000"/>
              <a:gd name="connsiteX145" fmla="*/ 7253 w 10000"/>
              <a:gd name="connsiteY145" fmla="*/ 5480 h 10000"/>
              <a:gd name="connsiteX146" fmla="*/ 7279 w 10000"/>
              <a:gd name="connsiteY146" fmla="*/ 5139 h 10000"/>
              <a:gd name="connsiteX147" fmla="*/ 7297 w 10000"/>
              <a:gd name="connsiteY147" fmla="*/ 4836 h 10000"/>
              <a:gd name="connsiteX148" fmla="*/ 7340 w 10000"/>
              <a:gd name="connsiteY148" fmla="*/ 4583 h 10000"/>
              <a:gd name="connsiteX149" fmla="*/ 7402 w 10000"/>
              <a:gd name="connsiteY149" fmla="*/ 4394 h 10000"/>
              <a:gd name="connsiteX150" fmla="*/ 7437 w 10000"/>
              <a:gd name="connsiteY150" fmla="*/ 4293 h 10000"/>
              <a:gd name="connsiteX151" fmla="*/ 7463 w 10000"/>
              <a:gd name="connsiteY151" fmla="*/ 4217 h 10000"/>
              <a:gd name="connsiteX152" fmla="*/ 7507 w 10000"/>
              <a:gd name="connsiteY152" fmla="*/ 4154 h 10000"/>
              <a:gd name="connsiteX153" fmla="*/ 7550 w 10000"/>
              <a:gd name="connsiteY153" fmla="*/ 4104 h 10000"/>
              <a:gd name="connsiteX154" fmla="*/ 7594 w 10000"/>
              <a:gd name="connsiteY154" fmla="*/ 4053 h 10000"/>
              <a:gd name="connsiteX155" fmla="*/ 7647 w 10000"/>
              <a:gd name="connsiteY155" fmla="*/ 4003 h 10000"/>
              <a:gd name="connsiteX156" fmla="*/ 7699 w 10000"/>
              <a:gd name="connsiteY156" fmla="*/ 3990 h 10000"/>
              <a:gd name="connsiteX157" fmla="*/ 7752 w 10000"/>
              <a:gd name="connsiteY157" fmla="*/ 3965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927 w 10000"/>
              <a:gd name="connsiteY166" fmla="*/ 3939 h 10000"/>
              <a:gd name="connsiteX167" fmla="*/ 7997 w 10000"/>
              <a:gd name="connsiteY167" fmla="*/ 3965 h 10000"/>
              <a:gd name="connsiteX168" fmla="*/ 8136 w 10000"/>
              <a:gd name="connsiteY168" fmla="*/ 4028 h 10000"/>
              <a:gd name="connsiteX169" fmla="*/ 8294 w 10000"/>
              <a:gd name="connsiteY169" fmla="*/ 4116 h 10000"/>
              <a:gd name="connsiteX170" fmla="*/ 8443 w 10000"/>
              <a:gd name="connsiteY170" fmla="*/ 4242 h 10000"/>
              <a:gd name="connsiteX171" fmla="*/ 8443 w 10000"/>
              <a:gd name="connsiteY171" fmla="*/ 4242 h 10000"/>
              <a:gd name="connsiteX172" fmla="*/ 8451 w 10000"/>
              <a:gd name="connsiteY172" fmla="*/ 4242 h 10000"/>
              <a:gd name="connsiteX173" fmla="*/ 8451 w 10000"/>
              <a:gd name="connsiteY173" fmla="*/ 4242 h 10000"/>
              <a:gd name="connsiteX174" fmla="*/ 8836 w 10000"/>
              <a:gd name="connsiteY174" fmla="*/ 4545 h 10000"/>
              <a:gd name="connsiteX175" fmla="*/ 8976 w 10000"/>
              <a:gd name="connsiteY175" fmla="*/ 4646 h 10000"/>
              <a:gd name="connsiteX176" fmla="*/ 9099 w 10000"/>
              <a:gd name="connsiteY176" fmla="*/ 4722 h 10000"/>
              <a:gd name="connsiteX177" fmla="*/ 9204 w 10000"/>
              <a:gd name="connsiteY177" fmla="*/ 4785 h 10000"/>
              <a:gd name="connsiteX178" fmla="*/ 9300 w 10000"/>
              <a:gd name="connsiteY178" fmla="*/ 4823 h 10000"/>
              <a:gd name="connsiteX179" fmla="*/ 9388 w 10000"/>
              <a:gd name="connsiteY179" fmla="*/ 4848 h 10000"/>
              <a:gd name="connsiteX180" fmla="*/ 9466 w 10000"/>
              <a:gd name="connsiteY180" fmla="*/ 4848 h 10000"/>
              <a:gd name="connsiteX181" fmla="*/ 9466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580 w 10000"/>
              <a:gd name="connsiteY186" fmla="*/ 4836 h 10000"/>
              <a:gd name="connsiteX187" fmla="*/ 9668 w 10000"/>
              <a:gd name="connsiteY187" fmla="*/ 4798 h 10000"/>
              <a:gd name="connsiteX188" fmla="*/ 9738 w 10000"/>
              <a:gd name="connsiteY188" fmla="*/ 4747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43 w 10000"/>
              <a:gd name="connsiteY209" fmla="*/ 4583 h 10000"/>
              <a:gd name="connsiteX210" fmla="*/ 9886 w 10000"/>
              <a:gd name="connsiteY210" fmla="*/ 4495 h 10000"/>
              <a:gd name="connsiteX211" fmla="*/ 9921 w 10000"/>
              <a:gd name="connsiteY211" fmla="*/ 4369 h 10000"/>
              <a:gd name="connsiteX212" fmla="*/ 9948 w 10000"/>
              <a:gd name="connsiteY212" fmla="*/ 4217 h 10000"/>
              <a:gd name="connsiteX213" fmla="*/ 9983 w 10000"/>
              <a:gd name="connsiteY213" fmla="*/ 4040 h 10000"/>
              <a:gd name="connsiteX214" fmla="*/ 10000 w 10000"/>
              <a:gd name="connsiteY214" fmla="*/ 3851 h 10000"/>
              <a:gd name="connsiteX215" fmla="*/ 10000 w 10000"/>
              <a:gd name="connsiteY215" fmla="*/ 3649 h 10000"/>
              <a:gd name="connsiteX216" fmla="*/ 10000 w 10000"/>
              <a:gd name="connsiteY216" fmla="*/ 3460 h 10000"/>
              <a:gd name="connsiteX217" fmla="*/ 9983 w 10000"/>
              <a:gd name="connsiteY217" fmla="*/ 3258 h 10000"/>
              <a:gd name="connsiteX218" fmla="*/ 9939 w 10000"/>
              <a:gd name="connsiteY218" fmla="*/ 3068 h 10000"/>
              <a:gd name="connsiteX219" fmla="*/ 9886 w 10000"/>
              <a:gd name="connsiteY219" fmla="*/ 2904 h 10000"/>
              <a:gd name="connsiteX220" fmla="*/ 9843 w 10000"/>
              <a:gd name="connsiteY220" fmla="*/ 2816 h 10000"/>
              <a:gd name="connsiteX221" fmla="*/ 9799 w 10000"/>
              <a:gd name="connsiteY221" fmla="*/ 2753 h 10000"/>
              <a:gd name="connsiteX222" fmla="*/ 9755 w 10000"/>
              <a:gd name="connsiteY222" fmla="*/ 2677 h 10000"/>
              <a:gd name="connsiteX223" fmla="*/ 9694 w 10000"/>
              <a:gd name="connsiteY223" fmla="*/ 2614 h 10000"/>
              <a:gd name="connsiteX224" fmla="*/ 9633 w 10000"/>
              <a:gd name="connsiteY224" fmla="*/ 2551 h 10000"/>
              <a:gd name="connsiteX225" fmla="*/ 9571 w 10000"/>
              <a:gd name="connsiteY225" fmla="*/ 2500 h 10000"/>
              <a:gd name="connsiteX226" fmla="*/ 9484 w 10000"/>
              <a:gd name="connsiteY226" fmla="*/ 2475 h 10000"/>
              <a:gd name="connsiteX227" fmla="*/ 9396 w 10000"/>
              <a:gd name="connsiteY227" fmla="*/ 2449 h 10000"/>
              <a:gd name="connsiteX228" fmla="*/ 9300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081 w 10000"/>
              <a:gd name="connsiteY235" fmla="*/ 2424 h 10000"/>
              <a:gd name="connsiteX236" fmla="*/ 8941 w 10000"/>
              <a:gd name="connsiteY236" fmla="*/ 2462 h 10000"/>
              <a:gd name="connsiteX237" fmla="*/ 8801 w 10000"/>
              <a:gd name="connsiteY237" fmla="*/ 2487 h 10000"/>
              <a:gd name="connsiteX238" fmla="*/ 8644 w 10000"/>
              <a:gd name="connsiteY238" fmla="*/ 2551 h 10000"/>
              <a:gd name="connsiteX239" fmla="*/ 8644 w 10000"/>
              <a:gd name="connsiteY239" fmla="*/ 2551 h 10000"/>
              <a:gd name="connsiteX240" fmla="*/ 8635 w 10000"/>
              <a:gd name="connsiteY240" fmla="*/ 2551 h 10000"/>
              <a:gd name="connsiteX241" fmla="*/ 8635 w 10000"/>
              <a:gd name="connsiteY241" fmla="*/ 2551 h 10000"/>
              <a:gd name="connsiteX242" fmla="*/ 8626 w 10000"/>
              <a:gd name="connsiteY242" fmla="*/ 2551 h 10000"/>
              <a:gd name="connsiteX243" fmla="*/ 8626 w 10000"/>
              <a:gd name="connsiteY243" fmla="*/ 2551 h 10000"/>
              <a:gd name="connsiteX244" fmla="*/ 8443 w 10000"/>
              <a:gd name="connsiteY244" fmla="*/ 2614 h 10000"/>
              <a:gd name="connsiteX245" fmla="*/ 8276 w 10000"/>
              <a:gd name="connsiteY245" fmla="*/ 2664 h 10000"/>
              <a:gd name="connsiteX246" fmla="*/ 8110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848 w 10000"/>
              <a:gd name="connsiteY255" fmla="*/ 2689 h 10000"/>
              <a:gd name="connsiteX256" fmla="*/ 7743 w 10000"/>
              <a:gd name="connsiteY256" fmla="*/ 2677 h 10000"/>
              <a:gd name="connsiteX257" fmla="*/ 7638 w 10000"/>
              <a:gd name="connsiteY257" fmla="*/ 2626 h 10000"/>
              <a:gd name="connsiteX258" fmla="*/ 7542 w 10000"/>
              <a:gd name="connsiteY258" fmla="*/ 2601 h 10000"/>
              <a:gd name="connsiteX259" fmla="*/ 7454 w 10000"/>
              <a:gd name="connsiteY259" fmla="*/ 2538 h 10000"/>
              <a:gd name="connsiteX260" fmla="*/ 7375 w 10000"/>
              <a:gd name="connsiteY260" fmla="*/ 2475 h 10000"/>
              <a:gd name="connsiteX261" fmla="*/ 7297 w 10000"/>
              <a:gd name="connsiteY261" fmla="*/ 2399 h 10000"/>
              <a:gd name="connsiteX262" fmla="*/ 7235 w 10000"/>
              <a:gd name="connsiteY262" fmla="*/ 2323 h 10000"/>
              <a:gd name="connsiteX263" fmla="*/ 7174 w 10000"/>
              <a:gd name="connsiteY263" fmla="*/ 2235 h 10000"/>
              <a:gd name="connsiteX264" fmla="*/ 7113 w 10000"/>
              <a:gd name="connsiteY264" fmla="*/ 2134 h 10000"/>
              <a:gd name="connsiteX265" fmla="*/ 7008 w 10000"/>
              <a:gd name="connsiteY265" fmla="*/ 1944 h 10000"/>
              <a:gd name="connsiteX266" fmla="*/ 6929 w 10000"/>
              <a:gd name="connsiteY266" fmla="*/ 1730 h 10000"/>
              <a:gd name="connsiteX267" fmla="*/ 6850 w 10000"/>
              <a:gd name="connsiteY267" fmla="*/ 1515 h 10000"/>
              <a:gd name="connsiteX268" fmla="*/ 6850 w 10000"/>
              <a:gd name="connsiteY268" fmla="*/ 1515 h 10000"/>
              <a:gd name="connsiteX269" fmla="*/ 6842 w 10000"/>
              <a:gd name="connsiteY269" fmla="*/ 1490 h 10000"/>
              <a:gd name="connsiteX270" fmla="*/ 6842 w 10000"/>
              <a:gd name="connsiteY270" fmla="*/ 1490 h 10000"/>
              <a:gd name="connsiteX271" fmla="*/ 6842 w 10000"/>
              <a:gd name="connsiteY271" fmla="*/ 1477 h 10000"/>
              <a:gd name="connsiteX272" fmla="*/ 6842 w 10000"/>
              <a:gd name="connsiteY272" fmla="*/ 1477 h 10000"/>
              <a:gd name="connsiteX273" fmla="*/ 6842 w 10000"/>
              <a:gd name="connsiteY273" fmla="*/ 1477 h 10000"/>
              <a:gd name="connsiteX274" fmla="*/ 6798 w 10000"/>
              <a:gd name="connsiteY274" fmla="*/ 1338 h 10000"/>
              <a:gd name="connsiteX275" fmla="*/ 6780 w 10000"/>
              <a:gd name="connsiteY275" fmla="*/ 1162 h 10000"/>
              <a:gd name="connsiteX276" fmla="*/ 6754 w 10000"/>
              <a:gd name="connsiteY276" fmla="*/ 947 h 10000"/>
              <a:gd name="connsiteX277" fmla="*/ 6754 w 10000"/>
              <a:gd name="connsiteY277" fmla="*/ 720 h 10000"/>
              <a:gd name="connsiteX278" fmla="*/ 6754 w 10000"/>
              <a:gd name="connsiteY278" fmla="*/ 720 h 10000"/>
              <a:gd name="connsiteX279" fmla="*/ 6763 w 10000"/>
              <a:gd name="connsiteY279" fmla="*/ 366 h 10000"/>
              <a:gd name="connsiteX280" fmla="*/ 6789 w 10000"/>
              <a:gd name="connsiteY28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03 w 10000"/>
              <a:gd name="connsiteY100" fmla="*/ 7803 h 10000"/>
              <a:gd name="connsiteX101" fmla="*/ 4068 w 10000"/>
              <a:gd name="connsiteY101" fmla="*/ 8005 h 10000"/>
              <a:gd name="connsiteX102" fmla="*/ 4051 w 10000"/>
              <a:gd name="connsiteY102" fmla="*/ 8207 h 10000"/>
              <a:gd name="connsiteX103" fmla="*/ 4024 w 10000"/>
              <a:gd name="connsiteY103" fmla="*/ 8422 h 10000"/>
              <a:gd name="connsiteX104" fmla="*/ 4016 w 10000"/>
              <a:gd name="connsiteY104" fmla="*/ 8611 h 10000"/>
              <a:gd name="connsiteX105" fmla="*/ 4016 w 10000"/>
              <a:gd name="connsiteY105" fmla="*/ 8813 h 10000"/>
              <a:gd name="connsiteX106" fmla="*/ 4024 w 10000"/>
              <a:gd name="connsiteY106" fmla="*/ 9003 h 10000"/>
              <a:gd name="connsiteX107" fmla="*/ 4051 w 10000"/>
              <a:gd name="connsiteY107" fmla="*/ 9179 h 10000"/>
              <a:gd name="connsiteX108" fmla="*/ 4086 w 10000"/>
              <a:gd name="connsiteY108" fmla="*/ 9356 h 10000"/>
              <a:gd name="connsiteX109" fmla="*/ 4121 w 10000"/>
              <a:gd name="connsiteY109" fmla="*/ 9508 h 10000"/>
              <a:gd name="connsiteX110" fmla="*/ 4191 w 10000"/>
              <a:gd name="connsiteY110" fmla="*/ 9646 h 10000"/>
              <a:gd name="connsiteX111" fmla="*/ 4269 w 10000"/>
              <a:gd name="connsiteY111" fmla="*/ 9760 h 10000"/>
              <a:gd name="connsiteX112" fmla="*/ 4366 w 10000"/>
              <a:gd name="connsiteY112" fmla="*/ 9861 h 10000"/>
              <a:gd name="connsiteX113" fmla="*/ 4471 w 10000"/>
              <a:gd name="connsiteY113" fmla="*/ 9937 h 10000"/>
              <a:gd name="connsiteX114" fmla="*/ 4611 w 10000"/>
              <a:gd name="connsiteY114" fmla="*/ 9975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821 w 10000"/>
              <a:gd name="connsiteY120" fmla="*/ 10000 h 10000"/>
              <a:gd name="connsiteX121" fmla="*/ 4821 w 10000"/>
              <a:gd name="connsiteY121" fmla="*/ 10000 h 10000"/>
              <a:gd name="connsiteX122" fmla="*/ 5136 w 10000"/>
              <a:gd name="connsiteY122" fmla="*/ 9962 h 10000"/>
              <a:gd name="connsiteX123" fmla="*/ 5468 w 10000"/>
              <a:gd name="connsiteY123" fmla="*/ 9924 h 10000"/>
              <a:gd name="connsiteX124" fmla="*/ 6203 w 10000"/>
              <a:gd name="connsiteY124" fmla="*/ 9798 h 10000"/>
              <a:gd name="connsiteX125" fmla="*/ 6982 w 10000"/>
              <a:gd name="connsiteY125" fmla="*/ 9672 h 10000"/>
              <a:gd name="connsiteX126" fmla="*/ 7358 w 10000"/>
              <a:gd name="connsiteY126" fmla="*/ 9621 h 10000"/>
              <a:gd name="connsiteX127" fmla="*/ 7734 w 10000"/>
              <a:gd name="connsiteY127" fmla="*/ 9583 h 10000"/>
              <a:gd name="connsiteX128" fmla="*/ 7734 w 10000"/>
              <a:gd name="connsiteY128" fmla="*/ 9583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699 w 10000"/>
              <a:gd name="connsiteY134" fmla="*/ 9407 h 10000"/>
              <a:gd name="connsiteX135" fmla="*/ 7699 w 10000"/>
              <a:gd name="connsiteY135" fmla="*/ 9407 h 10000"/>
              <a:gd name="connsiteX136" fmla="*/ 7699 w 10000"/>
              <a:gd name="connsiteY136" fmla="*/ 9381 h 10000"/>
              <a:gd name="connsiteX137" fmla="*/ 7699 w 10000"/>
              <a:gd name="connsiteY137" fmla="*/ 9381 h 10000"/>
              <a:gd name="connsiteX138" fmla="*/ 7577 w 10000"/>
              <a:gd name="connsiteY138" fmla="*/ 8649 h 10000"/>
              <a:gd name="connsiteX139" fmla="*/ 7463 w 10000"/>
              <a:gd name="connsiteY139" fmla="*/ 7967 h 10000"/>
              <a:gd name="connsiteX140" fmla="*/ 7393 w 10000"/>
              <a:gd name="connsiteY140" fmla="*/ 7361 h 10000"/>
              <a:gd name="connsiteX141" fmla="*/ 7332 w 10000"/>
              <a:gd name="connsiteY141" fmla="*/ 6806 h 10000"/>
              <a:gd name="connsiteX142" fmla="*/ 7288 w 10000"/>
              <a:gd name="connsiteY142" fmla="*/ 6313 h 10000"/>
              <a:gd name="connsiteX143" fmla="*/ 7262 w 10000"/>
              <a:gd name="connsiteY143" fmla="*/ 5871 h 10000"/>
              <a:gd name="connsiteX144" fmla="*/ 7253 w 10000"/>
              <a:gd name="connsiteY144" fmla="*/ 5480 h 10000"/>
              <a:gd name="connsiteX145" fmla="*/ 7279 w 10000"/>
              <a:gd name="connsiteY145" fmla="*/ 5139 h 10000"/>
              <a:gd name="connsiteX146" fmla="*/ 7297 w 10000"/>
              <a:gd name="connsiteY146" fmla="*/ 4836 h 10000"/>
              <a:gd name="connsiteX147" fmla="*/ 7340 w 10000"/>
              <a:gd name="connsiteY147" fmla="*/ 4583 h 10000"/>
              <a:gd name="connsiteX148" fmla="*/ 7402 w 10000"/>
              <a:gd name="connsiteY148" fmla="*/ 4394 h 10000"/>
              <a:gd name="connsiteX149" fmla="*/ 7437 w 10000"/>
              <a:gd name="connsiteY149" fmla="*/ 4293 h 10000"/>
              <a:gd name="connsiteX150" fmla="*/ 7463 w 10000"/>
              <a:gd name="connsiteY150" fmla="*/ 4217 h 10000"/>
              <a:gd name="connsiteX151" fmla="*/ 7507 w 10000"/>
              <a:gd name="connsiteY151" fmla="*/ 4154 h 10000"/>
              <a:gd name="connsiteX152" fmla="*/ 7550 w 10000"/>
              <a:gd name="connsiteY152" fmla="*/ 4104 h 10000"/>
              <a:gd name="connsiteX153" fmla="*/ 7594 w 10000"/>
              <a:gd name="connsiteY153" fmla="*/ 4053 h 10000"/>
              <a:gd name="connsiteX154" fmla="*/ 7647 w 10000"/>
              <a:gd name="connsiteY154" fmla="*/ 4003 h 10000"/>
              <a:gd name="connsiteX155" fmla="*/ 7699 w 10000"/>
              <a:gd name="connsiteY155" fmla="*/ 3990 h 10000"/>
              <a:gd name="connsiteX156" fmla="*/ 7752 w 10000"/>
              <a:gd name="connsiteY156" fmla="*/ 3965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927 w 10000"/>
              <a:gd name="connsiteY165" fmla="*/ 3939 h 10000"/>
              <a:gd name="connsiteX166" fmla="*/ 7997 w 10000"/>
              <a:gd name="connsiteY166" fmla="*/ 3965 h 10000"/>
              <a:gd name="connsiteX167" fmla="*/ 8136 w 10000"/>
              <a:gd name="connsiteY167" fmla="*/ 4028 h 10000"/>
              <a:gd name="connsiteX168" fmla="*/ 8294 w 10000"/>
              <a:gd name="connsiteY168" fmla="*/ 4116 h 10000"/>
              <a:gd name="connsiteX169" fmla="*/ 8443 w 10000"/>
              <a:gd name="connsiteY169" fmla="*/ 4242 h 10000"/>
              <a:gd name="connsiteX170" fmla="*/ 8443 w 10000"/>
              <a:gd name="connsiteY170" fmla="*/ 4242 h 10000"/>
              <a:gd name="connsiteX171" fmla="*/ 8451 w 10000"/>
              <a:gd name="connsiteY171" fmla="*/ 4242 h 10000"/>
              <a:gd name="connsiteX172" fmla="*/ 8451 w 10000"/>
              <a:gd name="connsiteY172" fmla="*/ 4242 h 10000"/>
              <a:gd name="connsiteX173" fmla="*/ 8836 w 10000"/>
              <a:gd name="connsiteY173" fmla="*/ 4545 h 10000"/>
              <a:gd name="connsiteX174" fmla="*/ 8976 w 10000"/>
              <a:gd name="connsiteY174" fmla="*/ 4646 h 10000"/>
              <a:gd name="connsiteX175" fmla="*/ 9099 w 10000"/>
              <a:gd name="connsiteY175" fmla="*/ 4722 h 10000"/>
              <a:gd name="connsiteX176" fmla="*/ 9204 w 10000"/>
              <a:gd name="connsiteY176" fmla="*/ 4785 h 10000"/>
              <a:gd name="connsiteX177" fmla="*/ 9300 w 10000"/>
              <a:gd name="connsiteY177" fmla="*/ 4823 h 10000"/>
              <a:gd name="connsiteX178" fmla="*/ 9388 w 10000"/>
              <a:gd name="connsiteY178" fmla="*/ 4848 h 10000"/>
              <a:gd name="connsiteX179" fmla="*/ 9466 w 10000"/>
              <a:gd name="connsiteY179" fmla="*/ 4848 h 10000"/>
              <a:gd name="connsiteX180" fmla="*/ 9466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580 w 10000"/>
              <a:gd name="connsiteY185" fmla="*/ 4836 h 10000"/>
              <a:gd name="connsiteX186" fmla="*/ 9668 w 10000"/>
              <a:gd name="connsiteY186" fmla="*/ 4798 h 10000"/>
              <a:gd name="connsiteX187" fmla="*/ 9738 w 10000"/>
              <a:gd name="connsiteY187" fmla="*/ 4747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43 w 10000"/>
              <a:gd name="connsiteY208" fmla="*/ 4583 h 10000"/>
              <a:gd name="connsiteX209" fmla="*/ 9886 w 10000"/>
              <a:gd name="connsiteY209" fmla="*/ 4495 h 10000"/>
              <a:gd name="connsiteX210" fmla="*/ 9921 w 10000"/>
              <a:gd name="connsiteY210" fmla="*/ 4369 h 10000"/>
              <a:gd name="connsiteX211" fmla="*/ 9948 w 10000"/>
              <a:gd name="connsiteY211" fmla="*/ 4217 h 10000"/>
              <a:gd name="connsiteX212" fmla="*/ 9983 w 10000"/>
              <a:gd name="connsiteY212" fmla="*/ 4040 h 10000"/>
              <a:gd name="connsiteX213" fmla="*/ 10000 w 10000"/>
              <a:gd name="connsiteY213" fmla="*/ 3851 h 10000"/>
              <a:gd name="connsiteX214" fmla="*/ 10000 w 10000"/>
              <a:gd name="connsiteY214" fmla="*/ 3649 h 10000"/>
              <a:gd name="connsiteX215" fmla="*/ 10000 w 10000"/>
              <a:gd name="connsiteY215" fmla="*/ 3460 h 10000"/>
              <a:gd name="connsiteX216" fmla="*/ 9983 w 10000"/>
              <a:gd name="connsiteY216" fmla="*/ 3258 h 10000"/>
              <a:gd name="connsiteX217" fmla="*/ 9939 w 10000"/>
              <a:gd name="connsiteY217" fmla="*/ 3068 h 10000"/>
              <a:gd name="connsiteX218" fmla="*/ 9886 w 10000"/>
              <a:gd name="connsiteY218" fmla="*/ 2904 h 10000"/>
              <a:gd name="connsiteX219" fmla="*/ 9843 w 10000"/>
              <a:gd name="connsiteY219" fmla="*/ 2816 h 10000"/>
              <a:gd name="connsiteX220" fmla="*/ 9799 w 10000"/>
              <a:gd name="connsiteY220" fmla="*/ 2753 h 10000"/>
              <a:gd name="connsiteX221" fmla="*/ 9755 w 10000"/>
              <a:gd name="connsiteY221" fmla="*/ 2677 h 10000"/>
              <a:gd name="connsiteX222" fmla="*/ 9694 w 10000"/>
              <a:gd name="connsiteY222" fmla="*/ 2614 h 10000"/>
              <a:gd name="connsiteX223" fmla="*/ 9633 w 10000"/>
              <a:gd name="connsiteY223" fmla="*/ 2551 h 10000"/>
              <a:gd name="connsiteX224" fmla="*/ 9571 w 10000"/>
              <a:gd name="connsiteY224" fmla="*/ 2500 h 10000"/>
              <a:gd name="connsiteX225" fmla="*/ 9484 w 10000"/>
              <a:gd name="connsiteY225" fmla="*/ 2475 h 10000"/>
              <a:gd name="connsiteX226" fmla="*/ 9396 w 10000"/>
              <a:gd name="connsiteY226" fmla="*/ 2449 h 10000"/>
              <a:gd name="connsiteX227" fmla="*/ 9300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081 w 10000"/>
              <a:gd name="connsiteY234" fmla="*/ 2424 h 10000"/>
              <a:gd name="connsiteX235" fmla="*/ 8941 w 10000"/>
              <a:gd name="connsiteY235" fmla="*/ 2462 h 10000"/>
              <a:gd name="connsiteX236" fmla="*/ 8801 w 10000"/>
              <a:gd name="connsiteY236" fmla="*/ 2487 h 10000"/>
              <a:gd name="connsiteX237" fmla="*/ 8644 w 10000"/>
              <a:gd name="connsiteY237" fmla="*/ 2551 h 10000"/>
              <a:gd name="connsiteX238" fmla="*/ 8644 w 10000"/>
              <a:gd name="connsiteY238" fmla="*/ 2551 h 10000"/>
              <a:gd name="connsiteX239" fmla="*/ 8635 w 10000"/>
              <a:gd name="connsiteY239" fmla="*/ 2551 h 10000"/>
              <a:gd name="connsiteX240" fmla="*/ 8635 w 10000"/>
              <a:gd name="connsiteY240" fmla="*/ 2551 h 10000"/>
              <a:gd name="connsiteX241" fmla="*/ 8626 w 10000"/>
              <a:gd name="connsiteY241" fmla="*/ 2551 h 10000"/>
              <a:gd name="connsiteX242" fmla="*/ 8626 w 10000"/>
              <a:gd name="connsiteY242" fmla="*/ 2551 h 10000"/>
              <a:gd name="connsiteX243" fmla="*/ 8443 w 10000"/>
              <a:gd name="connsiteY243" fmla="*/ 2614 h 10000"/>
              <a:gd name="connsiteX244" fmla="*/ 8276 w 10000"/>
              <a:gd name="connsiteY244" fmla="*/ 2664 h 10000"/>
              <a:gd name="connsiteX245" fmla="*/ 8110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848 w 10000"/>
              <a:gd name="connsiteY254" fmla="*/ 2689 h 10000"/>
              <a:gd name="connsiteX255" fmla="*/ 7743 w 10000"/>
              <a:gd name="connsiteY255" fmla="*/ 2677 h 10000"/>
              <a:gd name="connsiteX256" fmla="*/ 7638 w 10000"/>
              <a:gd name="connsiteY256" fmla="*/ 2626 h 10000"/>
              <a:gd name="connsiteX257" fmla="*/ 7542 w 10000"/>
              <a:gd name="connsiteY257" fmla="*/ 2601 h 10000"/>
              <a:gd name="connsiteX258" fmla="*/ 7454 w 10000"/>
              <a:gd name="connsiteY258" fmla="*/ 2538 h 10000"/>
              <a:gd name="connsiteX259" fmla="*/ 7375 w 10000"/>
              <a:gd name="connsiteY259" fmla="*/ 2475 h 10000"/>
              <a:gd name="connsiteX260" fmla="*/ 7297 w 10000"/>
              <a:gd name="connsiteY260" fmla="*/ 2399 h 10000"/>
              <a:gd name="connsiteX261" fmla="*/ 7235 w 10000"/>
              <a:gd name="connsiteY261" fmla="*/ 2323 h 10000"/>
              <a:gd name="connsiteX262" fmla="*/ 7174 w 10000"/>
              <a:gd name="connsiteY262" fmla="*/ 2235 h 10000"/>
              <a:gd name="connsiteX263" fmla="*/ 7113 w 10000"/>
              <a:gd name="connsiteY263" fmla="*/ 2134 h 10000"/>
              <a:gd name="connsiteX264" fmla="*/ 7008 w 10000"/>
              <a:gd name="connsiteY264" fmla="*/ 1944 h 10000"/>
              <a:gd name="connsiteX265" fmla="*/ 6929 w 10000"/>
              <a:gd name="connsiteY265" fmla="*/ 1730 h 10000"/>
              <a:gd name="connsiteX266" fmla="*/ 6850 w 10000"/>
              <a:gd name="connsiteY266" fmla="*/ 1515 h 10000"/>
              <a:gd name="connsiteX267" fmla="*/ 6850 w 10000"/>
              <a:gd name="connsiteY267" fmla="*/ 1515 h 10000"/>
              <a:gd name="connsiteX268" fmla="*/ 6842 w 10000"/>
              <a:gd name="connsiteY268" fmla="*/ 1490 h 10000"/>
              <a:gd name="connsiteX269" fmla="*/ 6842 w 10000"/>
              <a:gd name="connsiteY269" fmla="*/ 1490 h 10000"/>
              <a:gd name="connsiteX270" fmla="*/ 6842 w 10000"/>
              <a:gd name="connsiteY270" fmla="*/ 1477 h 10000"/>
              <a:gd name="connsiteX271" fmla="*/ 6842 w 10000"/>
              <a:gd name="connsiteY271" fmla="*/ 1477 h 10000"/>
              <a:gd name="connsiteX272" fmla="*/ 6842 w 10000"/>
              <a:gd name="connsiteY272" fmla="*/ 1477 h 10000"/>
              <a:gd name="connsiteX273" fmla="*/ 6798 w 10000"/>
              <a:gd name="connsiteY273" fmla="*/ 1338 h 10000"/>
              <a:gd name="connsiteX274" fmla="*/ 6780 w 10000"/>
              <a:gd name="connsiteY274" fmla="*/ 1162 h 10000"/>
              <a:gd name="connsiteX275" fmla="*/ 6754 w 10000"/>
              <a:gd name="connsiteY275" fmla="*/ 947 h 10000"/>
              <a:gd name="connsiteX276" fmla="*/ 6754 w 10000"/>
              <a:gd name="connsiteY276" fmla="*/ 720 h 10000"/>
              <a:gd name="connsiteX277" fmla="*/ 6754 w 10000"/>
              <a:gd name="connsiteY277" fmla="*/ 720 h 10000"/>
              <a:gd name="connsiteX278" fmla="*/ 6763 w 10000"/>
              <a:gd name="connsiteY278" fmla="*/ 366 h 10000"/>
              <a:gd name="connsiteX279" fmla="*/ 6789 w 10000"/>
              <a:gd name="connsiteY27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03 w 10000"/>
              <a:gd name="connsiteY99" fmla="*/ 7803 h 10000"/>
              <a:gd name="connsiteX100" fmla="*/ 4068 w 10000"/>
              <a:gd name="connsiteY100" fmla="*/ 8005 h 10000"/>
              <a:gd name="connsiteX101" fmla="*/ 4051 w 10000"/>
              <a:gd name="connsiteY101" fmla="*/ 8207 h 10000"/>
              <a:gd name="connsiteX102" fmla="*/ 4024 w 10000"/>
              <a:gd name="connsiteY102" fmla="*/ 8422 h 10000"/>
              <a:gd name="connsiteX103" fmla="*/ 4016 w 10000"/>
              <a:gd name="connsiteY103" fmla="*/ 8611 h 10000"/>
              <a:gd name="connsiteX104" fmla="*/ 4016 w 10000"/>
              <a:gd name="connsiteY104" fmla="*/ 8813 h 10000"/>
              <a:gd name="connsiteX105" fmla="*/ 4024 w 10000"/>
              <a:gd name="connsiteY105" fmla="*/ 9003 h 10000"/>
              <a:gd name="connsiteX106" fmla="*/ 4051 w 10000"/>
              <a:gd name="connsiteY106" fmla="*/ 9179 h 10000"/>
              <a:gd name="connsiteX107" fmla="*/ 4086 w 10000"/>
              <a:gd name="connsiteY107" fmla="*/ 9356 h 10000"/>
              <a:gd name="connsiteX108" fmla="*/ 4121 w 10000"/>
              <a:gd name="connsiteY108" fmla="*/ 9508 h 10000"/>
              <a:gd name="connsiteX109" fmla="*/ 4191 w 10000"/>
              <a:gd name="connsiteY109" fmla="*/ 9646 h 10000"/>
              <a:gd name="connsiteX110" fmla="*/ 4269 w 10000"/>
              <a:gd name="connsiteY110" fmla="*/ 9760 h 10000"/>
              <a:gd name="connsiteX111" fmla="*/ 4366 w 10000"/>
              <a:gd name="connsiteY111" fmla="*/ 9861 h 10000"/>
              <a:gd name="connsiteX112" fmla="*/ 4471 w 10000"/>
              <a:gd name="connsiteY112" fmla="*/ 9937 h 10000"/>
              <a:gd name="connsiteX113" fmla="*/ 4611 w 10000"/>
              <a:gd name="connsiteY113" fmla="*/ 9975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821 w 10000"/>
              <a:gd name="connsiteY119" fmla="*/ 10000 h 10000"/>
              <a:gd name="connsiteX120" fmla="*/ 4821 w 10000"/>
              <a:gd name="connsiteY120" fmla="*/ 10000 h 10000"/>
              <a:gd name="connsiteX121" fmla="*/ 5136 w 10000"/>
              <a:gd name="connsiteY121" fmla="*/ 9962 h 10000"/>
              <a:gd name="connsiteX122" fmla="*/ 5468 w 10000"/>
              <a:gd name="connsiteY122" fmla="*/ 9924 h 10000"/>
              <a:gd name="connsiteX123" fmla="*/ 6203 w 10000"/>
              <a:gd name="connsiteY123" fmla="*/ 9798 h 10000"/>
              <a:gd name="connsiteX124" fmla="*/ 6982 w 10000"/>
              <a:gd name="connsiteY124" fmla="*/ 9672 h 10000"/>
              <a:gd name="connsiteX125" fmla="*/ 7358 w 10000"/>
              <a:gd name="connsiteY125" fmla="*/ 9621 h 10000"/>
              <a:gd name="connsiteX126" fmla="*/ 7734 w 10000"/>
              <a:gd name="connsiteY126" fmla="*/ 9583 h 10000"/>
              <a:gd name="connsiteX127" fmla="*/ 7734 w 10000"/>
              <a:gd name="connsiteY127" fmla="*/ 9583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699 w 10000"/>
              <a:gd name="connsiteY133" fmla="*/ 9407 h 10000"/>
              <a:gd name="connsiteX134" fmla="*/ 7699 w 10000"/>
              <a:gd name="connsiteY134" fmla="*/ 9407 h 10000"/>
              <a:gd name="connsiteX135" fmla="*/ 7699 w 10000"/>
              <a:gd name="connsiteY135" fmla="*/ 9381 h 10000"/>
              <a:gd name="connsiteX136" fmla="*/ 7699 w 10000"/>
              <a:gd name="connsiteY136" fmla="*/ 9381 h 10000"/>
              <a:gd name="connsiteX137" fmla="*/ 7577 w 10000"/>
              <a:gd name="connsiteY137" fmla="*/ 8649 h 10000"/>
              <a:gd name="connsiteX138" fmla="*/ 7463 w 10000"/>
              <a:gd name="connsiteY138" fmla="*/ 7967 h 10000"/>
              <a:gd name="connsiteX139" fmla="*/ 7393 w 10000"/>
              <a:gd name="connsiteY139" fmla="*/ 7361 h 10000"/>
              <a:gd name="connsiteX140" fmla="*/ 7332 w 10000"/>
              <a:gd name="connsiteY140" fmla="*/ 6806 h 10000"/>
              <a:gd name="connsiteX141" fmla="*/ 7288 w 10000"/>
              <a:gd name="connsiteY141" fmla="*/ 6313 h 10000"/>
              <a:gd name="connsiteX142" fmla="*/ 7262 w 10000"/>
              <a:gd name="connsiteY142" fmla="*/ 5871 h 10000"/>
              <a:gd name="connsiteX143" fmla="*/ 7253 w 10000"/>
              <a:gd name="connsiteY143" fmla="*/ 5480 h 10000"/>
              <a:gd name="connsiteX144" fmla="*/ 7279 w 10000"/>
              <a:gd name="connsiteY144" fmla="*/ 5139 h 10000"/>
              <a:gd name="connsiteX145" fmla="*/ 7297 w 10000"/>
              <a:gd name="connsiteY145" fmla="*/ 4836 h 10000"/>
              <a:gd name="connsiteX146" fmla="*/ 7340 w 10000"/>
              <a:gd name="connsiteY146" fmla="*/ 4583 h 10000"/>
              <a:gd name="connsiteX147" fmla="*/ 7402 w 10000"/>
              <a:gd name="connsiteY147" fmla="*/ 4394 h 10000"/>
              <a:gd name="connsiteX148" fmla="*/ 7437 w 10000"/>
              <a:gd name="connsiteY148" fmla="*/ 4293 h 10000"/>
              <a:gd name="connsiteX149" fmla="*/ 7463 w 10000"/>
              <a:gd name="connsiteY149" fmla="*/ 4217 h 10000"/>
              <a:gd name="connsiteX150" fmla="*/ 7507 w 10000"/>
              <a:gd name="connsiteY150" fmla="*/ 4154 h 10000"/>
              <a:gd name="connsiteX151" fmla="*/ 7550 w 10000"/>
              <a:gd name="connsiteY151" fmla="*/ 4104 h 10000"/>
              <a:gd name="connsiteX152" fmla="*/ 7594 w 10000"/>
              <a:gd name="connsiteY152" fmla="*/ 4053 h 10000"/>
              <a:gd name="connsiteX153" fmla="*/ 7647 w 10000"/>
              <a:gd name="connsiteY153" fmla="*/ 4003 h 10000"/>
              <a:gd name="connsiteX154" fmla="*/ 7699 w 10000"/>
              <a:gd name="connsiteY154" fmla="*/ 3990 h 10000"/>
              <a:gd name="connsiteX155" fmla="*/ 7752 w 10000"/>
              <a:gd name="connsiteY155" fmla="*/ 3965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927 w 10000"/>
              <a:gd name="connsiteY164" fmla="*/ 3939 h 10000"/>
              <a:gd name="connsiteX165" fmla="*/ 7997 w 10000"/>
              <a:gd name="connsiteY165" fmla="*/ 3965 h 10000"/>
              <a:gd name="connsiteX166" fmla="*/ 8136 w 10000"/>
              <a:gd name="connsiteY166" fmla="*/ 4028 h 10000"/>
              <a:gd name="connsiteX167" fmla="*/ 8294 w 10000"/>
              <a:gd name="connsiteY167" fmla="*/ 4116 h 10000"/>
              <a:gd name="connsiteX168" fmla="*/ 8443 w 10000"/>
              <a:gd name="connsiteY168" fmla="*/ 4242 h 10000"/>
              <a:gd name="connsiteX169" fmla="*/ 8443 w 10000"/>
              <a:gd name="connsiteY169" fmla="*/ 4242 h 10000"/>
              <a:gd name="connsiteX170" fmla="*/ 8451 w 10000"/>
              <a:gd name="connsiteY170" fmla="*/ 4242 h 10000"/>
              <a:gd name="connsiteX171" fmla="*/ 8451 w 10000"/>
              <a:gd name="connsiteY171" fmla="*/ 4242 h 10000"/>
              <a:gd name="connsiteX172" fmla="*/ 8836 w 10000"/>
              <a:gd name="connsiteY172" fmla="*/ 4545 h 10000"/>
              <a:gd name="connsiteX173" fmla="*/ 8976 w 10000"/>
              <a:gd name="connsiteY173" fmla="*/ 4646 h 10000"/>
              <a:gd name="connsiteX174" fmla="*/ 9099 w 10000"/>
              <a:gd name="connsiteY174" fmla="*/ 4722 h 10000"/>
              <a:gd name="connsiteX175" fmla="*/ 9204 w 10000"/>
              <a:gd name="connsiteY175" fmla="*/ 4785 h 10000"/>
              <a:gd name="connsiteX176" fmla="*/ 9300 w 10000"/>
              <a:gd name="connsiteY176" fmla="*/ 4823 h 10000"/>
              <a:gd name="connsiteX177" fmla="*/ 9388 w 10000"/>
              <a:gd name="connsiteY177" fmla="*/ 4848 h 10000"/>
              <a:gd name="connsiteX178" fmla="*/ 9466 w 10000"/>
              <a:gd name="connsiteY178" fmla="*/ 4848 h 10000"/>
              <a:gd name="connsiteX179" fmla="*/ 9466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580 w 10000"/>
              <a:gd name="connsiteY184" fmla="*/ 4836 h 10000"/>
              <a:gd name="connsiteX185" fmla="*/ 9668 w 10000"/>
              <a:gd name="connsiteY185" fmla="*/ 4798 h 10000"/>
              <a:gd name="connsiteX186" fmla="*/ 9738 w 10000"/>
              <a:gd name="connsiteY186" fmla="*/ 4747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43 w 10000"/>
              <a:gd name="connsiteY207" fmla="*/ 4583 h 10000"/>
              <a:gd name="connsiteX208" fmla="*/ 9886 w 10000"/>
              <a:gd name="connsiteY208" fmla="*/ 4495 h 10000"/>
              <a:gd name="connsiteX209" fmla="*/ 9921 w 10000"/>
              <a:gd name="connsiteY209" fmla="*/ 4369 h 10000"/>
              <a:gd name="connsiteX210" fmla="*/ 9948 w 10000"/>
              <a:gd name="connsiteY210" fmla="*/ 4217 h 10000"/>
              <a:gd name="connsiteX211" fmla="*/ 9983 w 10000"/>
              <a:gd name="connsiteY211" fmla="*/ 4040 h 10000"/>
              <a:gd name="connsiteX212" fmla="*/ 10000 w 10000"/>
              <a:gd name="connsiteY212" fmla="*/ 3851 h 10000"/>
              <a:gd name="connsiteX213" fmla="*/ 10000 w 10000"/>
              <a:gd name="connsiteY213" fmla="*/ 3649 h 10000"/>
              <a:gd name="connsiteX214" fmla="*/ 10000 w 10000"/>
              <a:gd name="connsiteY214" fmla="*/ 3460 h 10000"/>
              <a:gd name="connsiteX215" fmla="*/ 9983 w 10000"/>
              <a:gd name="connsiteY215" fmla="*/ 3258 h 10000"/>
              <a:gd name="connsiteX216" fmla="*/ 9939 w 10000"/>
              <a:gd name="connsiteY216" fmla="*/ 3068 h 10000"/>
              <a:gd name="connsiteX217" fmla="*/ 9886 w 10000"/>
              <a:gd name="connsiteY217" fmla="*/ 2904 h 10000"/>
              <a:gd name="connsiteX218" fmla="*/ 9843 w 10000"/>
              <a:gd name="connsiteY218" fmla="*/ 2816 h 10000"/>
              <a:gd name="connsiteX219" fmla="*/ 9799 w 10000"/>
              <a:gd name="connsiteY219" fmla="*/ 2753 h 10000"/>
              <a:gd name="connsiteX220" fmla="*/ 9755 w 10000"/>
              <a:gd name="connsiteY220" fmla="*/ 2677 h 10000"/>
              <a:gd name="connsiteX221" fmla="*/ 9694 w 10000"/>
              <a:gd name="connsiteY221" fmla="*/ 2614 h 10000"/>
              <a:gd name="connsiteX222" fmla="*/ 9633 w 10000"/>
              <a:gd name="connsiteY222" fmla="*/ 2551 h 10000"/>
              <a:gd name="connsiteX223" fmla="*/ 9571 w 10000"/>
              <a:gd name="connsiteY223" fmla="*/ 2500 h 10000"/>
              <a:gd name="connsiteX224" fmla="*/ 9484 w 10000"/>
              <a:gd name="connsiteY224" fmla="*/ 2475 h 10000"/>
              <a:gd name="connsiteX225" fmla="*/ 9396 w 10000"/>
              <a:gd name="connsiteY225" fmla="*/ 2449 h 10000"/>
              <a:gd name="connsiteX226" fmla="*/ 9300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081 w 10000"/>
              <a:gd name="connsiteY233" fmla="*/ 2424 h 10000"/>
              <a:gd name="connsiteX234" fmla="*/ 8941 w 10000"/>
              <a:gd name="connsiteY234" fmla="*/ 2462 h 10000"/>
              <a:gd name="connsiteX235" fmla="*/ 8801 w 10000"/>
              <a:gd name="connsiteY235" fmla="*/ 2487 h 10000"/>
              <a:gd name="connsiteX236" fmla="*/ 8644 w 10000"/>
              <a:gd name="connsiteY236" fmla="*/ 2551 h 10000"/>
              <a:gd name="connsiteX237" fmla="*/ 8644 w 10000"/>
              <a:gd name="connsiteY237" fmla="*/ 2551 h 10000"/>
              <a:gd name="connsiteX238" fmla="*/ 8635 w 10000"/>
              <a:gd name="connsiteY238" fmla="*/ 2551 h 10000"/>
              <a:gd name="connsiteX239" fmla="*/ 8635 w 10000"/>
              <a:gd name="connsiteY239" fmla="*/ 2551 h 10000"/>
              <a:gd name="connsiteX240" fmla="*/ 8626 w 10000"/>
              <a:gd name="connsiteY240" fmla="*/ 2551 h 10000"/>
              <a:gd name="connsiteX241" fmla="*/ 8626 w 10000"/>
              <a:gd name="connsiteY241" fmla="*/ 2551 h 10000"/>
              <a:gd name="connsiteX242" fmla="*/ 8443 w 10000"/>
              <a:gd name="connsiteY242" fmla="*/ 2614 h 10000"/>
              <a:gd name="connsiteX243" fmla="*/ 8276 w 10000"/>
              <a:gd name="connsiteY243" fmla="*/ 2664 h 10000"/>
              <a:gd name="connsiteX244" fmla="*/ 8110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848 w 10000"/>
              <a:gd name="connsiteY253" fmla="*/ 2689 h 10000"/>
              <a:gd name="connsiteX254" fmla="*/ 7743 w 10000"/>
              <a:gd name="connsiteY254" fmla="*/ 2677 h 10000"/>
              <a:gd name="connsiteX255" fmla="*/ 7638 w 10000"/>
              <a:gd name="connsiteY255" fmla="*/ 2626 h 10000"/>
              <a:gd name="connsiteX256" fmla="*/ 7542 w 10000"/>
              <a:gd name="connsiteY256" fmla="*/ 2601 h 10000"/>
              <a:gd name="connsiteX257" fmla="*/ 7454 w 10000"/>
              <a:gd name="connsiteY257" fmla="*/ 2538 h 10000"/>
              <a:gd name="connsiteX258" fmla="*/ 7375 w 10000"/>
              <a:gd name="connsiteY258" fmla="*/ 2475 h 10000"/>
              <a:gd name="connsiteX259" fmla="*/ 7297 w 10000"/>
              <a:gd name="connsiteY259" fmla="*/ 2399 h 10000"/>
              <a:gd name="connsiteX260" fmla="*/ 7235 w 10000"/>
              <a:gd name="connsiteY260" fmla="*/ 2323 h 10000"/>
              <a:gd name="connsiteX261" fmla="*/ 7174 w 10000"/>
              <a:gd name="connsiteY261" fmla="*/ 2235 h 10000"/>
              <a:gd name="connsiteX262" fmla="*/ 7113 w 10000"/>
              <a:gd name="connsiteY262" fmla="*/ 2134 h 10000"/>
              <a:gd name="connsiteX263" fmla="*/ 7008 w 10000"/>
              <a:gd name="connsiteY263" fmla="*/ 1944 h 10000"/>
              <a:gd name="connsiteX264" fmla="*/ 6929 w 10000"/>
              <a:gd name="connsiteY264" fmla="*/ 1730 h 10000"/>
              <a:gd name="connsiteX265" fmla="*/ 6850 w 10000"/>
              <a:gd name="connsiteY265" fmla="*/ 1515 h 10000"/>
              <a:gd name="connsiteX266" fmla="*/ 6850 w 10000"/>
              <a:gd name="connsiteY266" fmla="*/ 1515 h 10000"/>
              <a:gd name="connsiteX267" fmla="*/ 6842 w 10000"/>
              <a:gd name="connsiteY267" fmla="*/ 1490 h 10000"/>
              <a:gd name="connsiteX268" fmla="*/ 6842 w 10000"/>
              <a:gd name="connsiteY268" fmla="*/ 1490 h 10000"/>
              <a:gd name="connsiteX269" fmla="*/ 6842 w 10000"/>
              <a:gd name="connsiteY269" fmla="*/ 1477 h 10000"/>
              <a:gd name="connsiteX270" fmla="*/ 6842 w 10000"/>
              <a:gd name="connsiteY270" fmla="*/ 1477 h 10000"/>
              <a:gd name="connsiteX271" fmla="*/ 6842 w 10000"/>
              <a:gd name="connsiteY271" fmla="*/ 1477 h 10000"/>
              <a:gd name="connsiteX272" fmla="*/ 6798 w 10000"/>
              <a:gd name="connsiteY272" fmla="*/ 1338 h 10000"/>
              <a:gd name="connsiteX273" fmla="*/ 6780 w 10000"/>
              <a:gd name="connsiteY273" fmla="*/ 1162 h 10000"/>
              <a:gd name="connsiteX274" fmla="*/ 6754 w 10000"/>
              <a:gd name="connsiteY274" fmla="*/ 947 h 10000"/>
              <a:gd name="connsiteX275" fmla="*/ 6754 w 10000"/>
              <a:gd name="connsiteY275" fmla="*/ 720 h 10000"/>
              <a:gd name="connsiteX276" fmla="*/ 6754 w 10000"/>
              <a:gd name="connsiteY276" fmla="*/ 720 h 10000"/>
              <a:gd name="connsiteX277" fmla="*/ 6763 w 10000"/>
              <a:gd name="connsiteY277" fmla="*/ 366 h 10000"/>
              <a:gd name="connsiteX278" fmla="*/ 6789 w 10000"/>
              <a:gd name="connsiteY27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03 w 10000"/>
              <a:gd name="connsiteY98" fmla="*/ 7803 h 10000"/>
              <a:gd name="connsiteX99" fmla="*/ 4068 w 10000"/>
              <a:gd name="connsiteY99" fmla="*/ 8005 h 10000"/>
              <a:gd name="connsiteX100" fmla="*/ 4051 w 10000"/>
              <a:gd name="connsiteY100" fmla="*/ 8207 h 10000"/>
              <a:gd name="connsiteX101" fmla="*/ 4024 w 10000"/>
              <a:gd name="connsiteY101" fmla="*/ 8422 h 10000"/>
              <a:gd name="connsiteX102" fmla="*/ 4016 w 10000"/>
              <a:gd name="connsiteY102" fmla="*/ 8611 h 10000"/>
              <a:gd name="connsiteX103" fmla="*/ 4016 w 10000"/>
              <a:gd name="connsiteY103" fmla="*/ 8813 h 10000"/>
              <a:gd name="connsiteX104" fmla="*/ 4024 w 10000"/>
              <a:gd name="connsiteY104" fmla="*/ 9003 h 10000"/>
              <a:gd name="connsiteX105" fmla="*/ 4051 w 10000"/>
              <a:gd name="connsiteY105" fmla="*/ 9179 h 10000"/>
              <a:gd name="connsiteX106" fmla="*/ 4086 w 10000"/>
              <a:gd name="connsiteY106" fmla="*/ 9356 h 10000"/>
              <a:gd name="connsiteX107" fmla="*/ 4121 w 10000"/>
              <a:gd name="connsiteY107" fmla="*/ 9508 h 10000"/>
              <a:gd name="connsiteX108" fmla="*/ 4191 w 10000"/>
              <a:gd name="connsiteY108" fmla="*/ 9646 h 10000"/>
              <a:gd name="connsiteX109" fmla="*/ 4269 w 10000"/>
              <a:gd name="connsiteY109" fmla="*/ 9760 h 10000"/>
              <a:gd name="connsiteX110" fmla="*/ 4366 w 10000"/>
              <a:gd name="connsiteY110" fmla="*/ 9861 h 10000"/>
              <a:gd name="connsiteX111" fmla="*/ 4471 w 10000"/>
              <a:gd name="connsiteY111" fmla="*/ 9937 h 10000"/>
              <a:gd name="connsiteX112" fmla="*/ 4611 w 10000"/>
              <a:gd name="connsiteY112" fmla="*/ 9975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821 w 10000"/>
              <a:gd name="connsiteY118" fmla="*/ 10000 h 10000"/>
              <a:gd name="connsiteX119" fmla="*/ 4821 w 10000"/>
              <a:gd name="connsiteY119" fmla="*/ 10000 h 10000"/>
              <a:gd name="connsiteX120" fmla="*/ 5136 w 10000"/>
              <a:gd name="connsiteY120" fmla="*/ 9962 h 10000"/>
              <a:gd name="connsiteX121" fmla="*/ 5468 w 10000"/>
              <a:gd name="connsiteY121" fmla="*/ 9924 h 10000"/>
              <a:gd name="connsiteX122" fmla="*/ 6203 w 10000"/>
              <a:gd name="connsiteY122" fmla="*/ 9798 h 10000"/>
              <a:gd name="connsiteX123" fmla="*/ 6982 w 10000"/>
              <a:gd name="connsiteY123" fmla="*/ 9672 h 10000"/>
              <a:gd name="connsiteX124" fmla="*/ 7358 w 10000"/>
              <a:gd name="connsiteY124" fmla="*/ 9621 h 10000"/>
              <a:gd name="connsiteX125" fmla="*/ 7734 w 10000"/>
              <a:gd name="connsiteY125" fmla="*/ 9583 h 10000"/>
              <a:gd name="connsiteX126" fmla="*/ 7734 w 10000"/>
              <a:gd name="connsiteY126" fmla="*/ 9583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699 w 10000"/>
              <a:gd name="connsiteY132" fmla="*/ 9407 h 10000"/>
              <a:gd name="connsiteX133" fmla="*/ 7699 w 10000"/>
              <a:gd name="connsiteY133" fmla="*/ 9407 h 10000"/>
              <a:gd name="connsiteX134" fmla="*/ 7699 w 10000"/>
              <a:gd name="connsiteY134" fmla="*/ 9381 h 10000"/>
              <a:gd name="connsiteX135" fmla="*/ 7699 w 10000"/>
              <a:gd name="connsiteY135" fmla="*/ 9381 h 10000"/>
              <a:gd name="connsiteX136" fmla="*/ 7577 w 10000"/>
              <a:gd name="connsiteY136" fmla="*/ 8649 h 10000"/>
              <a:gd name="connsiteX137" fmla="*/ 7463 w 10000"/>
              <a:gd name="connsiteY137" fmla="*/ 7967 h 10000"/>
              <a:gd name="connsiteX138" fmla="*/ 7393 w 10000"/>
              <a:gd name="connsiteY138" fmla="*/ 7361 h 10000"/>
              <a:gd name="connsiteX139" fmla="*/ 7332 w 10000"/>
              <a:gd name="connsiteY139" fmla="*/ 6806 h 10000"/>
              <a:gd name="connsiteX140" fmla="*/ 7288 w 10000"/>
              <a:gd name="connsiteY140" fmla="*/ 6313 h 10000"/>
              <a:gd name="connsiteX141" fmla="*/ 7262 w 10000"/>
              <a:gd name="connsiteY141" fmla="*/ 5871 h 10000"/>
              <a:gd name="connsiteX142" fmla="*/ 7253 w 10000"/>
              <a:gd name="connsiteY142" fmla="*/ 5480 h 10000"/>
              <a:gd name="connsiteX143" fmla="*/ 7279 w 10000"/>
              <a:gd name="connsiteY143" fmla="*/ 5139 h 10000"/>
              <a:gd name="connsiteX144" fmla="*/ 7297 w 10000"/>
              <a:gd name="connsiteY144" fmla="*/ 4836 h 10000"/>
              <a:gd name="connsiteX145" fmla="*/ 7340 w 10000"/>
              <a:gd name="connsiteY145" fmla="*/ 4583 h 10000"/>
              <a:gd name="connsiteX146" fmla="*/ 7402 w 10000"/>
              <a:gd name="connsiteY146" fmla="*/ 4394 h 10000"/>
              <a:gd name="connsiteX147" fmla="*/ 7437 w 10000"/>
              <a:gd name="connsiteY147" fmla="*/ 4293 h 10000"/>
              <a:gd name="connsiteX148" fmla="*/ 7463 w 10000"/>
              <a:gd name="connsiteY148" fmla="*/ 4217 h 10000"/>
              <a:gd name="connsiteX149" fmla="*/ 7507 w 10000"/>
              <a:gd name="connsiteY149" fmla="*/ 4154 h 10000"/>
              <a:gd name="connsiteX150" fmla="*/ 7550 w 10000"/>
              <a:gd name="connsiteY150" fmla="*/ 4104 h 10000"/>
              <a:gd name="connsiteX151" fmla="*/ 7594 w 10000"/>
              <a:gd name="connsiteY151" fmla="*/ 4053 h 10000"/>
              <a:gd name="connsiteX152" fmla="*/ 7647 w 10000"/>
              <a:gd name="connsiteY152" fmla="*/ 4003 h 10000"/>
              <a:gd name="connsiteX153" fmla="*/ 7699 w 10000"/>
              <a:gd name="connsiteY153" fmla="*/ 3990 h 10000"/>
              <a:gd name="connsiteX154" fmla="*/ 7752 w 10000"/>
              <a:gd name="connsiteY154" fmla="*/ 3965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927 w 10000"/>
              <a:gd name="connsiteY163" fmla="*/ 3939 h 10000"/>
              <a:gd name="connsiteX164" fmla="*/ 7997 w 10000"/>
              <a:gd name="connsiteY164" fmla="*/ 3965 h 10000"/>
              <a:gd name="connsiteX165" fmla="*/ 8136 w 10000"/>
              <a:gd name="connsiteY165" fmla="*/ 4028 h 10000"/>
              <a:gd name="connsiteX166" fmla="*/ 8294 w 10000"/>
              <a:gd name="connsiteY166" fmla="*/ 4116 h 10000"/>
              <a:gd name="connsiteX167" fmla="*/ 8443 w 10000"/>
              <a:gd name="connsiteY167" fmla="*/ 4242 h 10000"/>
              <a:gd name="connsiteX168" fmla="*/ 8443 w 10000"/>
              <a:gd name="connsiteY168" fmla="*/ 4242 h 10000"/>
              <a:gd name="connsiteX169" fmla="*/ 8451 w 10000"/>
              <a:gd name="connsiteY169" fmla="*/ 4242 h 10000"/>
              <a:gd name="connsiteX170" fmla="*/ 8451 w 10000"/>
              <a:gd name="connsiteY170" fmla="*/ 4242 h 10000"/>
              <a:gd name="connsiteX171" fmla="*/ 8836 w 10000"/>
              <a:gd name="connsiteY171" fmla="*/ 4545 h 10000"/>
              <a:gd name="connsiteX172" fmla="*/ 8976 w 10000"/>
              <a:gd name="connsiteY172" fmla="*/ 4646 h 10000"/>
              <a:gd name="connsiteX173" fmla="*/ 9099 w 10000"/>
              <a:gd name="connsiteY173" fmla="*/ 4722 h 10000"/>
              <a:gd name="connsiteX174" fmla="*/ 9204 w 10000"/>
              <a:gd name="connsiteY174" fmla="*/ 4785 h 10000"/>
              <a:gd name="connsiteX175" fmla="*/ 9300 w 10000"/>
              <a:gd name="connsiteY175" fmla="*/ 4823 h 10000"/>
              <a:gd name="connsiteX176" fmla="*/ 9388 w 10000"/>
              <a:gd name="connsiteY176" fmla="*/ 4848 h 10000"/>
              <a:gd name="connsiteX177" fmla="*/ 9466 w 10000"/>
              <a:gd name="connsiteY177" fmla="*/ 4848 h 10000"/>
              <a:gd name="connsiteX178" fmla="*/ 9466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580 w 10000"/>
              <a:gd name="connsiteY183" fmla="*/ 4836 h 10000"/>
              <a:gd name="connsiteX184" fmla="*/ 9668 w 10000"/>
              <a:gd name="connsiteY184" fmla="*/ 4798 h 10000"/>
              <a:gd name="connsiteX185" fmla="*/ 9738 w 10000"/>
              <a:gd name="connsiteY185" fmla="*/ 4747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43 w 10000"/>
              <a:gd name="connsiteY206" fmla="*/ 4583 h 10000"/>
              <a:gd name="connsiteX207" fmla="*/ 9886 w 10000"/>
              <a:gd name="connsiteY207" fmla="*/ 4495 h 10000"/>
              <a:gd name="connsiteX208" fmla="*/ 9921 w 10000"/>
              <a:gd name="connsiteY208" fmla="*/ 4369 h 10000"/>
              <a:gd name="connsiteX209" fmla="*/ 9948 w 10000"/>
              <a:gd name="connsiteY209" fmla="*/ 4217 h 10000"/>
              <a:gd name="connsiteX210" fmla="*/ 9983 w 10000"/>
              <a:gd name="connsiteY210" fmla="*/ 4040 h 10000"/>
              <a:gd name="connsiteX211" fmla="*/ 10000 w 10000"/>
              <a:gd name="connsiteY211" fmla="*/ 3851 h 10000"/>
              <a:gd name="connsiteX212" fmla="*/ 10000 w 10000"/>
              <a:gd name="connsiteY212" fmla="*/ 3649 h 10000"/>
              <a:gd name="connsiteX213" fmla="*/ 10000 w 10000"/>
              <a:gd name="connsiteY213" fmla="*/ 3460 h 10000"/>
              <a:gd name="connsiteX214" fmla="*/ 9983 w 10000"/>
              <a:gd name="connsiteY214" fmla="*/ 3258 h 10000"/>
              <a:gd name="connsiteX215" fmla="*/ 9939 w 10000"/>
              <a:gd name="connsiteY215" fmla="*/ 3068 h 10000"/>
              <a:gd name="connsiteX216" fmla="*/ 9886 w 10000"/>
              <a:gd name="connsiteY216" fmla="*/ 2904 h 10000"/>
              <a:gd name="connsiteX217" fmla="*/ 9843 w 10000"/>
              <a:gd name="connsiteY217" fmla="*/ 2816 h 10000"/>
              <a:gd name="connsiteX218" fmla="*/ 9799 w 10000"/>
              <a:gd name="connsiteY218" fmla="*/ 2753 h 10000"/>
              <a:gd name="connsiteX219" fmla="*/ 9755 w 10000"/>
              <a:gd name="connsiteY219" fmla="*/ 2677 h 10000"/>
              <a:gd name="connsiteX220" fmla="*/ 9694 w 10000"/>
              <a:gd name="connsiteY220" fmla="*/ 2614 h 10000"/>
              <a:gd name="connsiteX221" fmla="*/ 9633 w 10000"/>
              <a:gd name="connsiteY221" fmla="*/ 2551 h 10000"/>
              <a:gd name="connsiteX222" fmla="*/ 9571 w 10000"/>
              <a:gd name="connsiteY222" fmla="*/ 2500 h 10000"/>
              <a:gd name="connsiteX223" fmla="*/ 9484 w 10000"/>
              <a:gd name="connsiteY223" fmla="*/ 2475 h 10000"/>
              <a:gd name="connsiteX224" fmla="*/ 9396 w 10000"/>
              <a:gd name="connsiteY224" fmla="*/ 2449 h 10000"/>
              <a:gd name="connsiteX225" fmla="*/ 9300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081 w 10000"/>
              <a:gd name="connsiteY232" fmla="*/ 2424 h 10000"/>
              <a:gd name="connsiteX233" fmla="*/ 8941 w 10000"/>
              <a:gd name="connsiteY233" fmla="*/ 2462 h 10000"/>
              <a:gd name="connsiteX234" fmla="*/ 8801 w 10000"/>
              <a:gd name="connsiteY234" fmla="*/ 2487 h 10000"/>
              <a:gd name="connsiteX235" fmla="*/ 8644 w 10000"/>
              <a:gd name="connsiteY235" fmla="*/ 2551 h 10000"/>
              <a:gd name="connsiteX236" fmla="*/ 8644 w 10000"/>
              <a:gd name="connsiteY236" fmla="*/ 2551 h 10000"/>
              <a:gd name="connsiteX237" fmla="*/ 8635 w 10000"/>
              <a:gd name="connsiteY237" fmla="*/ 2551 h 10000"/>
              <a:gd name="connsiteX238" fmla="*/ 8635 w 10000"/>
              <a:gd name="connsiteY238" fmla="*/ 2551 h 10000"/>
              <a:gd name="connsiteX239" fmla="*/ 8626 w 10000"/>
              <a:gd name="connsiteY239" fmla="*/ 2551 h 10000"/>
              <a:gd name="connsiteX240" fmla="*/ 8626 w 10000"/>
              <a:gd name="connsiteY240" fmla="*/ 2551 h 10000"/>
              <a:gd name="connsiteX241" fmla="*/ 8443 w 10000"/>
              <a:gd name="connsiteY241" fmla="*/ 2614 h 10000"/>
              <a:gd name="connsiteX242" fmla="*/ 8276 w 10000"/>
              <a:gd name="connsiteY242" fmla="*/ 2664 h 10000"/>
              <a:gd name="connsiteX243" fmla="*/ 8110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848 w 10000"/>
              <a:gd name="connsiteY252" fmla="*/ 2689 h 10000"/>
              <a:gd name="connsiteX253" fmla="*/ 7743 w 10000"/>
              <a:gd name="connsiteY253" fmla="*/ 2677 h 10000"/>
              <a:gd name="connsiteX254" fmla="*/ 7638 w 10000"/>
              <a:gd name="connsiteY254" fmla="*/ 2626 h 10000"/>
              <a:gd name="connsiteX255" fmla="*/ 7542 w 10000"/>
              <a:gd name="connsiteY255" fmla="*/ 2601 h 10000"/>
              <a:gd name="connsiteX256" fmla="*/ 7454 w 10000"/>
              <a:gd name="connsiteY256" fmla="*/ 2538 h 10000"/>
              <a:gd name="connsiteX257" fmla="*/ 7375 w 10000"/>
              <a:gd name="connsiteY257" fmla="*/ 2475 h 10000"/>
              <a:gd name="connsiteX258" fmla="*/ 7297 w 10000"/>
              <a:gd name="connsiteY258" fmla="*/ 2399 h 10000"/>
              <a:gd name="connsiteX259" fmla="*/ 7235 w 10000"/>
              <a:gd name="connsiteY259" fmla="*/ 2323 h 10000"/>
              <a:gd name="connsiteX260" fmla="*/ 7174 w 10000"/>
              <a:gd name="connsiteY260" fmla="*/ 2235 h 10000"/>
              <a:gd name="connsiteX261" fmla="*/ 7113 w 10000"/>
              <a:gd name="connsiteY261" fmla="*/ 2134 h 10000"/>
              <a:gd name="connsiteX262" fmla="*/ 7008 w 10000"/>
              <a:gd name="connsiteY262" fmla="*/ 1944 h 10000"/>
              <a:gd name="connsiteX263" fmla="*/ 6929 w 10000"/>
              <a:gd name="connsiteY263" fmla="*/ 1730 h 10000"/>
              <a:gd name="connsiteX264" fmla="*/ 6850 w 10000"/>
              <a:gd name="connsiteY264" fmla="*/ 1515 h 10000"/>
              <a:gd name="connsiteX265" fmla="*/ 6850 w 10000"/>
              <a:gd name="connsiteY265" fmla="*/ 1515 h 10000"/>
              <a:gd name="connsiteX266" fmla="*/ 6842 w 10000"/>
              <a:gd name="connsiteY266" fmla="*/ 1490 h 10000"/>
              <a:gd name="connsiteX267" fmla="*/ 6842 w 10000"/>
              <a:gd name="connsiteY267" fmla="*/ 1490 h 10000"/>
              <a:gd name="connsiteX268" fmla="*/ 6842 w 10000"/>
              <a:gd name="connsiteY268" fmla="*/ 1477 h 10000"/>
              <a:gd name="connsiteX269" fmla="*/ 6842 w 10000"/>
              <a:gd name="connsiteY269" fmla="*/ 1477 h 10000"/>
              <a:gd name="connsiteX270" fmla="*/ 6842 w 10000"/>
              <a:gd name="connsiteY270" fmla="*/ 1477 h 10000"/>
              <a:gd name="connsiteX271" fmla="*/ 6798 w 10000"/>
              <a:gd name="connsiteY271" fmla="*/ 1338 h 10000"/>
              <a:gd name="connsiteX272" fmla="*/ 6780 w 10000"/>
              <a:gd name="connsiteY272" fmla="*/ 1162 h 10000"/>
              <a:gd name="connsiteX273" fmla="*/ 6754 w 10000"/>
              <a:gd name="connsiteY273" fmla="*/ 947 h 10000"/>
              <a:gd name="connsiteX274" fmla="*/ 6754 w 10000"/>
              <a:gd name="connsiteY274" fmla="*/ 720 h 10000"/>
              <a:gd name="connsiteX275" fmla="*/ 6754 w 10000"/>
              <a:gd name="connsiteY275" fmla="*/ 720 h 10000"/>
              <a:gd name="connsiteX276" fmla="*/ 6763 w 10000"/>
              <a:gd name="connsiteY276" fmla="*/ 366 h 10000"/>
              <a:gd name="connsiteX277" fmla="*/ 6789 w 10000"/>
              <a:gd name="connsiteY27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03 w 10000"/>
              <a:gd name="connsiteY97" fmla="*/ 7803 h 10000"/>
              <a:gd name="connsiteX98" fmla="*/ 4068 w 10000"/>
              <a:gd name="connsiteY98" fmla="*/ 8005 h 10000"/>
              <a:gd name="connsiteX99" fmla="*/ 4051 w 10000"/>
              <a:gd name="connsiteY99" fmla="*/ 8207 h 10000"/>
              <a:gd name="connsiteX100" fmla="*/ 4024 w 10000"/>
              <a:gd name="connsiteY100" fmla="*/ 8422 h 10000"/>
              <a:gd name="connsiteX101" fmla="*/ 4016 w 10000"/>
              <a:gd name="connsiteY101" fmla="*/ 8611 h 10000"/>
              <a:gd name="connsiteX102" fmla="*/ 4016 w 10000"/>
              <a:gd name="connsiteY102" fmla="*/ 8813 h 10000"/>
              <a:gd name="connsiteX103" fmla="*/ 4024 w 10000"/>
              <a:gd name="connsiteY103" fmla="*/ 9003 h 10000"/>
              <a:gd name="connsiteX104" fmla="*/ 4051 w 10000"/>
              <a:gd name="connsiteY104" fmla="*/ 9179 h 10000"/>
              <a:gd name="connsiteX105" fmla="*/ 4086 w 10000"/>
              <a:gd name="connsiteY105" fmla="*/ 9356 h 10000"/>
              <a:gd name="connsiteX106" fmla="*/ 4121 w 10000"/>
              <a:gd name="connsiteY106" fmla="*/ 9508 h 10000"/>
              <a:gd name="connsiteX107" fmla="*/ 4191 w 10000"/>
              <a:gd name="connsiteY107" fmla="*/ 9646 h 10000"/>
              <a:gd name="connsiteX108" fmla="*/ 4269 w 10000"/>
              <a:gd name="connsiteY108" fmla="*/ 9760 h 10000"/>
              <a:gd name="connsiteX109" fmla="*/ 4366 w 10000"/>
              <a:gd name="connsiteY109" fmla="*/ 9861 h 10000"/>
              <a:gd name="connsiteX110" fmla="*/ 4471 w 10000"/>
              <a:gd name="connsiteY110" fmla="*/ 9937 h 10000"/>
              <a:gd name="connsiteX111" fmla="*/ 4611 w 10000"/>
              <a:gd name="connsiteY111" fmla="*/ 9975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821 w 10000"/>
              <a:gd name="connsiteY117" fmla="*/ 10000 h 10000"/>
              <a:gd name="connsiteX118" fmla="*/ 4821 w 10000"/>
              <a:gd name="connsiteY118" fmla="*/ 10000 h 10000"/>
              <a:gd name="connsiteX119" fmla="*/ 5136 w 10000"/>
              <a:gd name="connsiteY119" fmla="*/ 9962 h 10000"/>
              <a:gd name="connsiteX120" fmla="*/ 5468 w 10000"/>
              <a:gd name="connsiteY120" fmla="*/ 9924 h 10000"/>
              <a:gd name="connsiteX121" fmla="*/ 6203 w 10000"/>
              <a:gd name="connsiteY121" fmla="*/ 9798 h 10000"/>
              <a:gd name="connsiteX122" fmla="*/ 6982 w 10000"/>
              <a:gd name="connsiteY122" fmla="*/ 9672 h 10000"/>
              <a:gd name="connsiteX123" fmla="*/ 7358 w 10000"/>
              <a:gd name="connsiteY123" fmla="*/ 9621 h 10000"/>
              <a:gd name="connsiteX124" fmla="*/ 7734 w 10000"/>
              <a:gd name="connsiteY124" fmla="*/ 9583 h 10000"/>
              <a:gd name="connsiteX125" fmla="*/ 7734 w 10000"/>
              <a:gd name="connsiteY125" fmla="*/ 9583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699 w 10000"/>
              <a:gd name="connsiteY131" fmla="*/ 9407 h 10000"/>
              <a:gd name="connsiteX132" fmla="*/ 7699 w 10000"/>
              <a:gd name="connsiteY132" fmla="*/ 9407 h 10000"/>
              <a:gd name="connsiteX133" fmla="*/ 7699 w 10000"/>
              <a:gd name="connsiteY133" fmla="*/ 9381 h 10000"/>
              <a:gd name="connsiteX134" fmla="*/ 7699 w 10000"/>
              <a:gd name="connsiteY134" fmla="*/ 9381 h 10000"/>
              <a:gd name="connsiteX135" fmla="*/ 7577 w 10000"/>
              <a:gd name="connsiteY135" fmla="*/ 8649 h 10000"/>
              <a:gd name="connsiteX136" fmla="*/ 7463 w 10000"/>
              <a:gd name="connsiteY136" fmla="*/ 7967 h 10000"/>
              <a:gd name="connsiteX137" fmla="*/ 7393 w 10000"/>
              <a:gd name="connsiteY137" fmla="*/ 7361 h 10000"/>
              <a:gd name="connsiteX138" fmla="*/ 7332 w 10000"/>
              <a:gd name="connsiteY138" fmla="*/ 6806 h 10000"/>
              <a:gd name="connsiteX139" fmla="*/ 7288 w 10000"/>
              <a:gd name="connsiteY139" fmla="*/ 6313 h 10000"/>
              <a:gd name="connsiteX140" fmla="*/ 7262 w 10000"/>
              <a:gd name="connsiteY140" fmla="*/ 5871 h 10000"/>
              <a:gd name="connsiteX141" fmla="*/ 7253 w 10000"/>
              <a:gd name="connsiteY141" fmla="*/ 5480 h 10000"/>
              <a:gd name="connsiteX142" fmla="*/ 7279 w 10000"/>
              <a:gd name="connsiteY142" fmla="*/ 5139 h 10000"/>
              <a:gd name="connsiteX143" fmla="*/ 7297 w 10000"/>
              <a:gd name="connsiteY143" fmla="*/ 4836 h 10000"/>
              <a:gd name="connsiteX144" fmla="*/ 7340 w 10000"/>
              <a:gd name="connsiteY144" fmla="*/ 4583 h 10000"/>
              <a:gd name="connsiteX145" fmla="*/ 7402 w 10000"/>
              <a:gd name="connsiteY145" fmla="*/ 4394 h 10000"/>
              <a:gd name="connsiteX146" fmla="*/ 7437 w 10000"/>
              <a:gd name="connsiteY146" fmla="*/ 4293 h 10000"/>
              <a:gd name="connsiteX147" fmla="*/ 7463 w 10000"/>
              <a:gd name="connsiteY147" fmla="*/ 4217 h 10000"/>
              <a:gd name="connsiteX148" fmla="*/ 7507 w 10000"/>
              <a:gd name="connsiteY148" fmla="*/ 4154 h 10000"/>
              <a:gd name="connsiteX149" fmla="*/ 7550 w 10000"/>
              <a:gd name="connsiteY149" fmla="*/ 4104 h 10000"/>
              <a:gd name="connsiteX150" fmla="*/ 7594 w 10000"/>
              <a:gd name="connsiteY150" fmla="*/ 4053 h 10000"/>
              <a:gd name="connsiteX151" fmla="*/ 7647 w 10000"/>
              <a:gd name="connsiteY151" fmla="*/ 4003 h 10000"/>
              <a:gd name="connsiteX152" fmla="*/ 7699 w 10000"/>
              <a:gd name="connsiteY152" fmla="*/ 3990 h 10000"/>
              <a:gd name="connsiteX153" fmla="*/ 7752 w 10000"/>
              <a:gd name="connsiteY153" fmla="*/ 3965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927 w 10000"/>
              <a:gd name="connsiteY162" fmla="*/ 3939 h 10000"/>
              <a:gd name="connsiteX163" fmla="*/ 7997 w 10000"/>
              <a:gd name="connsiteY163" fmla="*/ 3965 h 10000"/>
              <a:gd name="connsiteX164" fmla="*/ 8136 w 10000"/>
              <a:gd name="connsiteY164" fmla="*/ 4028 h 10000"/>
              <a:gd name="connsiteX165" fmla="*/ 8294 w 10000"/>
              <a:gd name="connsiteY165" fmla="*/ 4116 h 10000"/>
              <a:gd name="connsiteX166" fmla="*/ 8443 w 10000"/>
              <a:gd name="connsiteY166" fmla="*/ 4242 h 10000"/>
              <a:gd name="connsiteX167" fmla="*/ 8443 w 10000"/>
              <a:gd name="connsiteY167" fmla="*/ 4242 h 10000"/>
              <a:gd name="connsiteX168" fmla="*/ 8451 w 10000"/>
              <a:gd name="connsiteY168" fmla="*/ 4242 h 10000"/>
              <a:gd name="connsiteX169" fmla="*/ 8451 w 10000"/>
              <a:gd name="connsiteY169" fmla="*/ 4242 h 10000"/>
              <a:gd name="connsiteX170" fmla="*/ 8836 w 10000"/>
              <a:gd name="connsiteY170" fmla="*/ 4545 h 10000"/>
              <a:gd name="connsiteX171" fmla="*/ 8976 w 10000"/>
              <a:gd name="connsiteY171" fmla="*/ 4646 h 10000"/>
              <a:gd name="connsiteX172" fmla="*/ 9099 w 10000"/>
              <a:gd name="connsiteY172" fmla="*/ 4722 h 10000"/>
              <a:gd name="connsiteX173" fmla="*/ 9204 w 10000"/>
              <a:gd name="connsiteY173" fmla="*/ 4785 h 10000"/>
              <a:gd name="connsiteX174" fmla="*/ 9300 w 10000"/>
              <a:gd name="connsiteY174" fmla="*/ 4823 h 10000"/>
              <a:gd name="connsiteX175" fmla="*/ 9388 w 10000"/>
              <a:gd name="connsiteY175" fmla="*/ 4848 h 10000"/>
              <a:gd name="connsiteX176" fmla="*/ 9466 w 10000"/>
              <a:gd name="connsiteY176" fmla="*/ 4848 h 10000"/>
              <a:gd name="connsiteX177" fmla="*/ 9466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580 w 10000"/>
              <a:gd name="connsiteY182" fmla="*/ 4836 h 10000"/>
              <a:gd name="connsiteX183" fmla="*/ 9668 w 10000"/>
              <a:gd name="connsiteY183" fmla="*/ 4798 h 10000"/>
              <a:gd name="connsiteX184" fmla="*/ 9738 w 10000"/>
              <a:gd name="connsiteY184" fmla="*/ 4747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43 w 10000"/>
              <a:gd name="connsiteY205" fmla="*/ 4583 h 10000"/>
              <a:gd name="connsiteX206" fmla="*/ 9886 w 10000"/>
              <a:gd name="connsiteY206" fmla="*/ 4495 h 10000"/>
              <a:gd name="connsiteX207" fmla="*/ 9921 w 10000"/>
              <a:gd name="connsiteY207" fmla="*/ 4369 h 10000"/>
              <a:gd name="connsiteX208" fmla="*/ 9948 w 10000"/>
              <a:gd name="connsiteY208" fmla="*/ 4217 h 10000"/>
              <a:gd name="connsiteX209" fmla="*/ 9983 w 10000"/>
              <a:gd name="connsiteY209" fmla="*/ 4040 h 10000"/>
              <a:gd name="connsiteX210" fmla="*/ 10000 w 10000"/>
              <a:gd name="connsiteY210" fmla="*/ 3851 h 10000"/>
              <a:gd name="connsiteX211" fmla="*/ 10000 w 10000"/>
              <a:gd name="connsiteY211" fmla="*/ 3649 h 10000"/>
              <a:gd name="connsiteX212" fmla="*/ 10000 w 10000"/>
              <a:gd name="connsiteY212" fmla="*/ 3460 h 10000"/>
              <a:gd name="connsiteX213" fmla="*/ 9983 w 10000"/>
              <a:gd name="connsiteY213" fmla="*/ 3258 h 10000"/>
              <a:gd name="connsiteX214" fmla="*/ 9939 w 10000"/>
              <a:gd name="connsiteY214" fmla="*/ 3068 h 10000"/>
              <a:gd name="connsiteX215" fmla="*/ 9886 w 10000"/>
              <a:gd name="connsiteY215" fmla="*/ 2904 h 10000"/>
              <a:gd name="connsiteX216" fmla="*/ 9843 w 10000"/>
              <a:gd name="connsiteY216" fmla="*/ 2816 h 10000"/>
              <a:gd name="connsiteX217" fmla="*/ 9799 w 10000"/>
              <a:gd name="connsiteY217" fmla="*/ 2753 h 10000"/>
              <a:gd name="connsiteX218" fmla="*/ 9755 w 10000"/>
              <a:gd name="connsiteY218" fmla="*/ 2677 h 10000"/>
              <a:gd name="connsiteX219" fmla="*/ 9694 w 10000"/>
              <a:gd name="connsiteY219" fmla="*/ 2614 h 10000"/>
              <a:gd name="connsiteX220" fmla="*/ 9633 w 10000"/>
              <a:gd name="connsiteY220" fmla="*/ 2551 h 10000"/>
              <a:gd name="connsiteX221" fmla="*/ 9571 w 10000"/>
              <a:gd name="connsiteY221" fmla="*/ 2500 h 10000"/>
              <a:gd name="connsiteX222" fmla="*/ 9484 w 10000"/>
              <a:gd name="connsiteY222" fmla="*/ 2475 h 10000"/>
              <a:gd name="connsiteX223" fmla="*/ 9396 w 10000"/>
              <a:gd name="connsiteY223" fmla="*/ 2449 h 10000"/>
              <a:gd name="connsiteX224" fmla="*/ 9300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081 w 10000"/>
              <a:gd name="connsiteY231" fmla="*/ 2424 h 10000"/>
              <a:gd name="connsiteX232" fmla="*/ 8941 w 10000"/>
              <a:gd name="connsiteY232" fmla="*/ 2462 h 10000"/>
              <a:gd name="connsiteX233" fmla="*/ 8801 w 10000"/>
              <a:gd name="connsiteY233" fmla="*/ 2487 h 10000"/>
              <a:gd name="connsiteX234" fmla="*/ 8644 w 10000"/>
              <a:gd name="connsiteY234" fmla="*/ 2551 h 10000"/>
              <a:gd name="connsiteX235" fmla="*/ 8644 w 10000"/>
              <a:gd name="connsiteY235" fmla="*/ 2551 h 10000"/>
              <a:gd name="connsiteX236" fmla="*/ 8635 w 10000"/>
              <a:gd name="connsiteY236" fmla="*/ 2551 h 10000"/>
              <a:gd name="connsiteX237" fmla="*/ 8635 w 10000"/>
              <a:gd name="connsiteY237" fmla="*/ 2551 h 10000"/>
              <a:gd name="connsiteX238" fmla="*/ 8626 w 10000"/>
              <a:gd name="connsiteY238" fmla="*/ 2551 h 10000"/>
              <a:gd name="connsiteX239" fmla="*/ 8626 w 10000"/>
              <a:gd name="connsiteY239" fmla="*/ 2551 h 10000"/>
              <a:gd name="connsiteX240" fmla="*/ 8443 w 10000"/>
              <a:gd name="connsiteY240" fmla="*/ 2614 h 10000"/>
              <a:gd name="connsiteX241" fmla="*/ 8276 w 10000"/>
              <a:gd name="connsiteY241" fmla="*/ 2664 h 10000"/>
              <a:gd name="connsiteX242" fmla="*/ 8110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848 w 10000"/>
              <a:gd name="connsiteY251" fmla="*/ 2689 h 10000"/>
              <a:gd name="connsiteX252" fmla="*/ 7743 w 10000"/>
              <a:gd name="connsiteY252" fmla="*/ 2677 h 10000"/>
              <a:gd name="connsiteX253" fmla="*/ 7638 w 10000"/>
              <a:gd name="connsiteY253" fmla="*/ 2626 h 10000"/>
              <a:gd name="connsiteX254" fmla="*/ 7542 w 10000"/>
              <a:gd name="connsiteY254" fmla="*/ 2601 h 10000"/>
              <a:gd name="connsiteX255" fmla="*/ 7454 w 10000"/>
              <a:gd name="connsiteY255" fmla="*/ 2538 h 10000"/>
              <a:gd name="connsiteX256" fmla="*/ 7375 w 10000"/>
              <a:gd name="connsiteY256" fmla="*/ 2475 h 10000"/>
              <a:gd name="connsiteX257" fmla="*/ 7297 w 10000"/>
              <a:gd name="connsiteY257" fmla="*/ 2399 h 10000"/>
              <a:gd name="connsiteX258" fmla="*/ 7235 w 10000"/>
              <a:gd name="connsiteY258" fmla="*/ 2323 h 10000"/>
              <a:gd name="connsiteX259" fmla="*/ 7174 w 10000"/>
              <a:gd name="connsiteY259" fmla="*/ 2235 h 10000"/>
              <a:gd name="connsiteX260" fmla="*/ 7113 w 10000"/>
              <a:gd name="connsiteY260" fmla="*/ 2134 h 10000"/>
              <a:gd name="connsiteX261" fmla="*/ 7008 w 10000"/>
              <a:gd name="connsiteY261" fmla="*/ 1944 h 10000"/>
              <a:gd name="connsiteX262" fmla="*/ 6929 w 10000"/>
              <a:gd name="connsiteY262" fmla="*/ 1730 h 10000"/>
              <a:gd name="connsiteX263" fmla="*/ 6850 w 10000"/>
              <a:gd name="connsiteY263" fmla="*/ 1515 h 10000"/>
              <a:gd name="connsiteX264" fmla="*/ 6850 w 10000"/>
              <a:gd name="connsiteY264" fmla="*/ 1515 h 10000"/>
              <a:gd name="connsiteX265" fmla="*/ 6842 w 10000"/>
              <a:gd name="connsiteY265" fmla="*/ 1490 h 10000"/>
              <a:gd name="connsiteX266" fmla="*/ 6842 w 10000"/>
              <a:gd name="connsiteY266" fmla="*/ 1490 h 10000"/>
              <a:gd name="connsiteX267" fmla="*/ 6842 w 10000"/>
              <a:gd name="connsiteY267" fmla="*/ 1477 h 10000"/>
              <a:gd name="connsiteX268" fmla="*/ 6842 w 10000"/>
              <a:gd name="connsiteY268" fmla="*/ 1477 h 10000"/>
              <a:gd name="connsiteX269" fmla="*/ 6842 w 10000"/>
              <a:gd name="connsiteY269" fmla="*/ 1477 h 10000"/>
              <a:gd name="connsiteX270" fmla="*/ 6798 w 10000"/>
              <a:gd name="connsiteY270" fmla="*/ 1338 h 10000"/>
              <a:gd name="connsiteX271" fmla="*/ 6780 w 10000"/>
              <a:gd name="connsiteY271" fmla="*/ 1162 h 10000"/>
              <a:gd name="connsiteX272" fmla="*/ 6754 w 10000"/>
              <a:gd name="connsiteY272" fmla="*/ 947 h 10000"/>
              <a:gd name="connsiteX273" fmla="*/ 6754 w 10000"/>
              <a:gd name="connsiteY273" fmla="*/ 720 h 10000"/>
              <a:gd name="connsiteX274" fmla="*/ 6754 w 10000"/>
              <a:gd name="connsiteY274" fmla="*/ 720 h 10000"/>
              <a:gd name="connsiteX275" fmla="*/ 6763 w 10000"/>
              <a:gd name="connsiteY275" fmla="*/ 366 h 10000"/>
              <a:gd name="connsiteX276" fmla="*/ 6789 w 10000"/>
              <a:gd name="connsiteY27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03 w 10000"/>
              <a:gd name="connsiteY96" fmla="*/ 7803 h 10000"/>
              <a:gd name="connsiteX97" fmla="*/ 4068 w 10000"/>
              <a:gd name="connsiteY97" fmla="*/ 8005 h 10000"/>
              <a:gd name="connsiteX98" fmla="*/ 4051 w 10000"/>
              <a:gd name="connsiteY98" fmla="*/ 8207 h 10000"/>
              <a:gd name="connsiteX99" fmla="*/ 4024 w 10000"/>
              <a:gd name="connsiteY99" fmla="*/ 8422 h 10000"/>
              <a:gd name="connsiteX100" fmla="*/ 4016 w 10000"/>
              <a:gd name="connsiteY100" fmla="*/ 8611 h 10000"/>
              <a:gd name="connsiteX101" fmla="*/ 4016 w 10000"/>
              <a:gd name="connsiteY101" fmla="*/ 8813 h 10000"/>
              <a:gd name="connsiteX102" fmla="*/ 4024 w 10000"/>
              <a:gd name="connsiteY102" fmla="*/ 9003 h 10000"/>
              <a:gd name="connsiteX103" fmla="*/ 4051 w 10000"/>
              <a:gd name="connsiteY103" fmla="*/ 9179 h 10000"/>
              <a:gd name="connsiteX104" fmla="*/ 4086 w 10000"/>
              <a:gd name="connsiteY104" fmla="*/ 9356 h 10000"/>
              <a:gd name="connsiteX105" fmla="*/ 4121 w 10000"/>
              <a:gd name="connsiteY105" fmla="*/ 9508 h 10000"/>
              <a:gd name="connsiteX106" fmla="*/ 4191 w 10000"/>
              <a:gd name="connsiteY106" fmla="*/ 9646 h 10000"/>
              <a:gd name="connsiteX107" fmla="*/ 4269 w 10000"/>
              <a:gd name="connsiteY107" fmla="*/ 9760 h 10000"/>
              <a:gd name="connsiteX108" fmla="*/ 4366 w 10000"/>
              <a:gd name="connsiteY108" fmla="*/ 9861 h 10000"/>
              <a:gd name="connsiteX109" fmla="*/ 4471 w 10000"/>
              <a:gd name="connsiteY109" fmla="*/ 9937 h 10000"/>
              <a:gd name="connsiteX110" fmla="*/ 4611 w 10000"/>
              <a:gd name="connsiteY110" fmla="*/ 9975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821 w 10000"/>
              <a:gd name="connsiteY116" fmla="*/ 10000 h 10000"/>
              <a:gd name="connsiteX117" fmla="*/ 4821 w 10000"/>
              <a:gd name="connsiteY117" fmla="*/ 10000 h 10000"/>
              <a:gd name="connsiteX118" fmla="*/ 5136 w 10000"/>
              <a:gd name="connsiteY118" fmla="*/ 9962 h 10000"/>
              <a:gd name="connsiteX119" fmla="*/ 5468 w 10000"/>
              <a:gd name="connsiteY119" fmla="*/ 9924 h 10000"/>
              <a:gd name="connsiteX120" fmla="*/ 6203 w 10000"/>
              <a:gd name="connsiteY120" fmla="*/ 9798 h 10000"/>
              <a:gd name="connsiteX121" fmla="*/ 6982 w 10000"/>
              <a:gd name="connsiteY121" fmla="*/ 9672 h 10000"/>
              <a:gd name="connsiteX122" fmla="*/ 7358 w 10000"/>
              <a:gd name="connsiteY122" fmla="*/ 9621 h 10000"/>
              <a:gd name="connsiteX123" fmla="*/ 7734 w 10000"/>
              <a:gd name="connsiteY123" fmla="*/ 9583 h 10000"/>
              <a:gd name="connsiteX124" fmla="*/ 7734 w 10000"/>
              <a:gd name="connsiteY124" fmla="*/ 9583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699 w 10000"/>
              <a:gd name="connsiteY130" fmla="*/ 9407 h 10000"/>
              <a:gd name="connsiteX131" fmla="*/ 7699 w 10000"/>
              <a:gd name="connsiteY131" fmla="*/ 9407 h 10000"/>
              <a:gd name="connsiteX132" fmla="*/ 7699 w 10000"/>
              <a:gd name="connsiteY132" fmla="*/ 9381 h 10000"/>
              <a:gd name="connsiteX133" fmla="*/ 7699 w 10000"/>
              <a:gd name="connsiteY133" fmla="*/ 9381 h 10000"/>
              <a:gd name="connsiteX134" fmla="*/ 7577 w 10000"/>
              <a:gd name="connsiteY134" fmla="*/ 8649 h 10000"/>
              <a:gd name="connsiteX135" fmla="*/ 7463 w 10000"/>
              <a:gd name="connsiteY135" fmla="*/ 7967 h 10000"/>
              <a:gd name="connsiteX136" fmla="*/ 7393 w 10000"/>
              <a:gd name="connsiteY136" fmla="*/ 7361 h 10000"/>
              <a:gd name="connsiteX137" fmla="*/ 7332 w 10000"/>
              <a:gd name="connsiteY137" fmla="*/ 6806 h 10000"/>
              <a:gd name="connsiteX138" fmla="*/ 7288 w 10000"/>
              <a:gd name="connsiteY138" fmla="*/ 6313 h 10000"/>
              <a:gd name="connsiteX139" fmla="*/ 7262 w 10000"/>
              <a:gd name="connsiteY139" fmla="*/ 5871 h 10000"/>
              <a:gd name="connsiteX140" fmla="*/ 7253 w 10000"/>
              <a:gd name="connsiteY140" fmla="*/ 5480 h 10000"/>
              <a:gd name="connsiteX141" fmla="*/ 7279 w 10000"/>
              <a:gd name="connsiteY141" fmla="*/ 5139 h 10000"/>
              <a:gd name="connsiteX142" fmla="*/ 7297 w 10000"/>
              <a:gd name="connsiteY142" fmla="*/ 4836 h 10000"/>
              <a:gd name="connsiteX143" fmla="*/ 7340 w 10000"/>
              <a:gd name="connsiteY143" fmla="*/ 4583 h 10000"/>
              <a:gd name="connsiteX144" fmla="*/ 7402 w 10000"/>
              <a:gd name="connsiteY144" fmla="*/ 4394 h 10000"/>
              <a:gd name="connsiteX145" fmla="*/ 7437 w 10000"/>
              <a:gd name="connsiteY145" fmla="*/ 4293 h 10000"/>
              <a:gd name="connsiteX146" fmla="*/ 7463 w 10000"/>
              <a:gd name="connsiteY146" fmla="*/ 4217 h 10000"/>
              <a:gd name="connsiteX147" fmla="*/ 7507 w 10000"/>
              <a:gd name="connsiteY147" fmla="*/ 4154 h 10000"/>
              <a:gd name="connsiteX148" fmla="*/ 7550 w 10000"/>
              <a:gd name="connsiteY148" fmla="*/ 4104 h 10000"/>
              <a:gd name="connsiteX149" fmla="*/ 7594 w 10000"/>
              <a:gd name="connsiteY149" fmla="*/ 4053 h 10000"/>
              <a:gd name="connsiteX150" fmla="*/ 7647 w 10000"/>
              <a:gd name="connsiteY150" fmla="*/ 4003 h 10000"/>
              <a:gd name="connsiteX151" fmla="*/ 7699 w 10000"/>
              <a:gd name="connsiteY151" fmla="*/ 3990 h 10000"/>
              <a:gd name="connsiteX152" fmla="*/ 7752 w 10000"/>
              <a:gd name="connsiteY152" fmla="*/ 3965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927 w 10000"/>
              <a:gd name="connsiteY161" fmla="*/ 3939 h 10000"/>
              <a:gd name="connsiteX162" fmla="*/ 7997 w 10000"/>
              <a:gd name="connsiteY162" fmla="*/ 3965 h 10000"/>
              <a:gd name="connsiteX163" fmla="*/ 8136 w 10000"/>
              <a:gd name="connsiteY163" fmla="*/ 4028 h 10000"/>
              <a:gd name="connsiteX164" fmla="*/ 8294 w 10000"/>
              <a:gd name="connsiteY164" fmla="*/ 4116 h 10000"/>
              <a:gd name="connsiteX165" fmla="*/ 8443 w 10000"/>
              <a:gd name="connsiteY165" fmla="*/ 4242 h 10000"/>
              <a:gd name="connsiteX166" fmla="*/ 8443 w 10000"/>
              <a:gd name="connsiteY166" fmla="*/ 4242 h 10000"/>
              <a:gd name="connsiteX167" fmla="*/ 8451 w 10000"/>
              <a:gd name="connsiteY167" fmla="*/ 4242 h 10000"/>
              <a:gd name="connsiteX168" fmla="*/ 8451 w 10000"/>
              <a:gd name="connsiteY168" fmla="*/ 4242 h 10000"/>
              <a:gd name="connsiteX169" fmla="*/ 8836 w 10000"/>
              <a:gd name="connsiteY169" fmla="*/ 4545 h 10000"/>
              <a:gd name="connsiteX170" fmla="*/ 8976 w 10000"/>
              <a:gd name="connsiteY170" fmla="*/ 4646 h 10000"/>
              <a:gd name="connsiteX171" fmla="*/ 9099 w 10000"/>
              <a:gd name="connsiteY171" fmla="*/ 4722 h 10000"/>
              <a:gd name="connsiteX172" fmla="*/ 9204 w 10000"/>
              <a:gd name="connsiteY172" fmla="*/ 4785 h 10000"/>
              <a:gd name="connsiteX173" fmla="*/ 9300 w 10000"/>
              <a:gd name="connsiteY173" fmla="*/ 4823 h 10000"/>
              <a:gd name="connsiteX174" fmla="*/ 9388 w 10000"/>
              <a:gd name="connsiteY174" fmla="*/ 4848 h 10000"/>
              <a:gd name="connsiteX175" fmla="*/ 9466 w 10000"/>
              <a:gd name="connsiteY175" fmla="*/ 4848 h 10000"/>
              <a:gd name="connsiteX176" fmla="*/ 9466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580 w 10000"/>
              <a:gd name="connsiteY181" fmla="*/ 4836 h 10000"/>
              <a:gd name="connsiteX182" fmla="*/ 9668 w 10000"/>
              <a:gd name="connsiteY182" fmla="*/ 4798 h 10000"/>
              <a:gd name="connsiteX183" fmla="*/ 9738 w 10000"/>
              <a:gd name="connsiteY183" fmla="*/ 4747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43 w 10000"/>
              <a:gd name="connsiteY204" fmla="*/ 4583 h 10000"/>
              <a:gd name="connsiteX205" fmla="*/ 9886 w 10000"/>
              <a:gd name="connsiteY205" fmla="*/ 4495 h 10000"/>
              <a:gd name="connsiteX206" fmla="*/ 9921 w 10000"/>
              <a:gd name="connsiteY206" fmla="*/ 4369 h 10000"/>
              <a:gd name="connsiteX207" fmla="*/ 9948 w 10000"/>
              <a:gd name="connsiteY207" fmla="*/ 4217 h 10000"/>
              <a:gd name="connsiteX208" fmla="*/ 9983 w 10000"/>
              <a:gd name="connsiteY208" fmla="*/ 4040 h 10000"/>
              <a:gd name="connsiteX209" fmla="*/ 10000 w 10000"/>
              <a:gd name="connsiteY209" fmla="*/ 3851 h 10000"/>
              <a:gd name="connsiteX210" fmla="*/ 10000 w 10000"/>
              <a:gd name="connsiteY210" fmla="*/ 3649 h 10000"/>
              <a:gd name="connsiteX211" fmla="*/ 10000 w 10000"/>
              <a:gd name="connsiteY211" fmla="*/ 3460 h 10000"/>
              <a:gd name="connsiteX212" fmla="*/ 9983 w 10000"/>
              <a:gd name="connsiteY212" fmla="*/ 3258 h 10000"/>
              <a:gd name="connsiteX213" fmla="*/ 9939 w 10000"/>
              <a:gd name="connsiteY213" fmla="*/ 3068 h 10000"/>
              <a:gd name="connsiteX214" fmla="*/ 9886 w 10000"/>
              <a:gd name="connsiteY214" fmla="*/ 2904 h 10000"/>
              <a:gd name="connsiteX215" fmla="*/ 9843 w 10000"/>
              <a:gd name="connsiteY215" fmla="*/ 2816 h 10000"/>
              <a:gd name="connsiteX216" fmla="*/ 9799 w 10000"/>
              <a:gd name="connsiteY216" fmla="*/ 2753 h 10000"/>
              <a:gd name="connsiteX217" fmla="*/ 9755 w 10000"/>
              <a:gd name="connsiteY217" fmla="*/ 2677 h 10000"/>
              <a:gd name="connsiteX218" fmla="*/ 9694 w 10000"/>
              <a:gd name="connsiteY218" fmla="*/ 2614 h 10000"/>
              <a:gd name="connsiteX219" fmla="*/ 9633 w 10000"/>
              <a:gd name="connsiteY219" fmla="*/ 2551 h 10000"/>
              <a:gd name="connsiteX220" fmla="*/ 9571 w 10000"/>
              <a:gd name="connsiteY220" fmla="*/ 2500 h 10000"/>
              <a:gd name="connsiteX221" fmla="*/ 9484 w 10000"/>
              <a:gd name="connsiteY221" fmla="*/ 2475 h 10000"/>
              <a:gd name="connsiteX222" fmla="*/ 9396 w 10000"/>
              <a:gd name="connsiteY222" fmla="*/ 2449 h 10000"/>
              <a:gd name="connsiteX223" fmla="*/ 9300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081 w 10000"/>
              <a:gd name="connsiteY230" fmla="*/ 2424 h 10000"/>
              <a:gd name="connsiteX231" fmla="*/ 8941 w 10000"/>
              <a:gd name="connsiteY231" fmla="*/ 2462 h 10000"/>
              <a:gd name="connsiteX232" fmla="*/ 8801 w 10000"/>
              <a:gd name="connsiteY232" fmla="*/ 2487 h 10000"/>
              <a:gd name="connsiteX233" fmla="*/ 8644 w 10000"/>
              <a:gd name="connsiteY233" fmla="*/ 2551 h 10000"/>
              <a:gd name="connsiteX234" fmla="*/ 8644 w 10000"/>
              <a:gd name="connsiteY234" fmla="*/ 2551 h 10000"/>
              <a:gd name="connsiteX235" fmla="*/ 8635 w 10000"/>
              <a:gd name="connsiteY235" fmla="*/ 2551 h 10000"/>
              <a:gd name="connsiteX236" fmla="*/ 8635 w 10000"/>
              <a:gd name="connsiteY236" fmla="*/ 2551 h 10000"/>
              <a:gd name="connsiteX237" fmla="*/ 8626 w 10000"/>
              <a:gd name="connsiteY237" fmla="*/ 2551 h 10000"/>
              <a:gd name="connsiteX238" fmla="*/ 8626 w 10000"/>
              <a:gd name="connsiteY238" fmla="*/ 2551 h 10000"/>
              <a:gd name="connsiteX239" fmla="*/ 8443 w 10000"/>
              <a:gd name="connsiteY239" fmla="*/ 2614 h 10000"/>
              <a:gd name="connsiteX240" fmla="*/ 8276 w 10000"/>
              <a:gd name="connsiteY240" fmla="*/ 2664 h 10000"/>
              <a:gd name="connsiteX241" fmla="*/ 8110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848 w 10000"/>
              <a:gd name="connsiteY250" fmla="*/ 2689 h 10000"/>
              <a:gd name="connsiteX251" fmla="*/ 7743 w 10000"/>
              <a:gd name="connsiteY251" fmla="*/ 2677 h 10000"/>
              <a:gd name="connsiteX252" fmla="*/ 7638 w 10000"/>
              <a:gd name="connsiteY252" fmla="*/ 2626 h 10000"/>
              <a:gd name="connsiteX253" fmla="*/ 7542 w 10000"/>
              <a:gd name="connsiteY253" fmla="*/ 2601 h 10000"/>
              <a:gd name="connsiteX254" fmla="*/ 7454 w 10000"/>
              <a:gd name="connsiteY254" fmla="*/ 2538 h 10000"/>
              <a:gd name="connsiteX255" fmla="*/ 7375 w 10000"/>
              <a:gd name="connsiteY255" fmla="*/ 2475 h 10000"/>
              <a:gd name="connsiteX256" fmla="*/ 7297 w 10000"/>
              <a:gd name="connsiteY256" fmla="*/ 2399 h 10000"/>
              <a:gd name="connsiteX257" fmla="*/ 7235 w 10000"/>
              <a:gd name="connsiteY257" fmla="*/ 2323 h 10000"/>
              <a:gd name="connsiteX258" fmla="*/ 7174 w 10000"/>
              <a:gd name="connsiteY258" fmla="*/ 2235 h 10000"/>
              <a:gd name="connsiteX259" fmla="*/ 7113 w 10000"/>
              <a:gd name="connsiteY259" fmla="*/ 2134 h 10000"/>
              <a:gd name="connsiteX260" fmla="*/ 7008 w 10000"/>
              <a:gd name="connsiteY260" fmla="*/ 1944 h 10000"/>
              <a:gd name="connsiteX261" fmla="*/ 6929 w 10000"/>
              <a:gd name="connsiteY261" fmla="*/ 1730 h 10000"/>
              <a:gd name="connsiteX262" fmla="*/ 6850 w 10000"/>
              <a:gd name="connsiteY262" fmla="*/ 1515 h 10000"/>
              <a:gd name="connsiteX263" fmla="*/ 6850 w 10000"/>
              <a:gd name="connsiteY263" fmla="*/ 1515 h 10000"/>
              <a:gd name="connsiteX264" fmla="*/ 6842 w 10000"/>
              <a:gd name="connsiteY264" fmla="*/ 1490 h 10000"/>
              <a:gd name="connsiteX265" fmla="*/ 6842 w 10000"/>
              <a:gd name="connsiteY265" fmla="*/ 1490 h 10000"/>
              <a:gd name="connsiteX266" fmla="*/ 6842 w 10000"/>
              <a:gd name="connsiteY266" fmla="*/ 1477 h 10000"/>
              <a:gd name="connsiteX267" fmla="*/ 6842 w 10000"/>
              <a:gd name="connsiteY267" fmla="*/ 1477 h 10000"/>
              <a:gd name="connsiteX268" fmla="*/ 6842 w 10000"/>
              <a:gd name="connsiteY268" fmla="*/ 1477 h 10000"/>
              <a:gd name="connsiteX269" fmla="*/ 6798 w 10000"/>
              <a:gd name="connsiteY269" fmla="*/ 1338 h 10000"/>
              <a:gd name="connsiteX270" fmla="*/ 6780 w 10000"/>
              <a:gd name="connsiteY270" fmla="*/ 1162 h 10000"/>
              <a:gd name="connsiteX271" fmla="*/ 6754 w 10000"/>
              <a:gd name="connsiteY271" fmla="*/ 947 h 10000"/>
              <a:gd name="connsiteX272" fmla="*/ 6754 w 10000"/>
              <a:gd name="connsiteY272" fmla="*/ 720 h 10000"/>
              <a:gd name="connsiteX273" fmla="*/ 6754 w 10000"/>
              <a:gd name="connsiteY273" fmla="*/ 720 h 10000"/>
              <a:gd name="connsiteX274" fmla="*/ 6763 w 10000"/>
              <a:gd name="connsiteY274" fmla="*/ 366 h 10000"/>
              <a:gd name="connsiteX275" fmla="*/ 6789 w 10000"/>
              <a:gd name="connsiteY27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03 w 10000"/>
              <a:gd name="connsiteY95" fmla="*/ 7803 h 10000"/>
              <a:gd name="connsiteX96" fmla="*/ 4068 w 10000"/>
              <a:gd name="connsiteY96" fmla="*/ 8005 h 10000"/>
              <a:gd name="connsiteX97" fmla="*/ 4051 w 10000"/>
              <a:gd name="connsiteY97" fmla="*/ 8207 h 10000"/>
              <a:gd name="connsiteX98" fmla="*/ 4024 w 10000"/>
              <a:gd name="connsiteY98" fmla="*/ 8422 h 10000"/>
              <a:gd name="connsiteX99" fmla="*/ 4016 w 10000"/>
              <a:gd name="connsiteY99" fmla="*/ 8611 h 10000"/>
              <a:gd name="connsiteX100" fmla="*/ 4016 w 10000"/>
              <a:gd name="connsiteY100" fmla="*/ 8813 h 10000"/>
              <a:gd name="connsiteX101" fmla="*/ 4024 w 10000"/>
              <a:gd name="connsiteY101" fmla="*/ 9003 h 10000"/>
              <a:gd name="connsiteX102" fmla="*/ 4051 w 10000"/>
              <a:gd name="connsiteY102" fmla="*/ 9179 h 10000"/>
              <a:gd name="connsiteX103" fmla="*/ 4086 w 10000"/>
              <a:gd name="connsiteY103" fmla="*/ 9356 h 10000"/>
              <a:gd name="connsiteX104" fmla="*/ 4121 w 10000"/>
              <a:gd name="connsiteY104" fmla="*/ 9508 h 10000"/>
              <a:gd name="connsiteX105" fmla="*/ 4191 w 10000"/>
              <a:gd name="connsiteY105" fmla="*/ 9646 h 10000"/>
              <a:gd name="connsiteX106" fmla="*/ 4269 w 10000"/>
              <a:gd name="connsiteY106" fmla="*/ 9760 h 10000"/>
              <a:gd name="connsiteX107" fmla="*/ 4366 w 10000"/>
              <a:gd name="connsiteY107" fmla="*/ 9861 h 10000"/>
              <a:gd name="connsiteX108" fmla="*/ 4471 w 10000"/>
              <a:gd name="connsiteY108" fmla="*/ 9937 h 10000"/>
              <a:gd name="connsiteX109" fmla="*/ 4611 w 10000"/>
              <a:gd name="connsiteY109" fmla="*/ 9975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821 w 10000"/>
              <a:gd name="connsiteY115" fmla="*/ 10000 h 10000"/>
              <a:gd name="connsiteX116" fmla="*/ 4821 w 10000"/>
              <a:gd name="connsiteY116" fmla="*/ 10000 h 10000"/>
              <a:gd name="connsiteX117" fmla="*/ 5136 w 10000"/>
              <a:gd name="connsiteY117" fmla="*/ 9962 h 10000"/>
              <a:gd name="connsiteX118" fmla="*/ 5468 w 10000"/>
              <a:gd name="connsiteY118" fmla="*/ 9924 h 10000"/>
              <a:gd name="connsiteX119" fmla="*/ 6203 w 10000"/>
              <a:gd name="connsiteY119" fmla="*/ 9798 h 10000"/>
              <a:gd name="connsiteX120" fmla="*/ 6982 w 10000"/>
              <a:gd name="connsiteY120" fmla="*/ 9672 h 10000"/>
              <a:gd name="connsiteX121" fmla="*/ 7358 w 10000"/>
              <a:gd name="connsiteY121" fmla="*/ 9621 h 10000"/>
              <a:gd name="connsiteX122" fmla="*/ 7734 w 10000"/>
              <a:gd name="connsiteY122" fmla="*/ 9583 h 10000"/>
              <a:gd name="connsiteX123" fmla="*/ 7734 w 10000"/>
              <a:gd name="connsiteY123" fmla="*/ 9583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699 w 10000"/>
              <a:gd name="connsiteY129" fmla="*/ 9407 h 10000"/>
              <a:gd name="connsiteX130" fmla="*/ 7699 w 10000"/>
              <a:gd name="connsiteY130" fmla="*/ 9407 h 10000"/>
              <a:gd name="connsiteX131" fmla="*/ 7699 w 10000"/>
              <a:gd name="connsiteY131" fmla="*/ 9381 h 10000"/>
              <a:gd name="connsiteX132" fmla="*/ 7699 w 10000"/>
              <a:gd name="connsiteY132" fmla="*/ 9381 h 10000"/>
              <a:gd name="connsiteX133" fmla="*/ 7577 w 10000"/>
              <a:gd name="connsiteY133" fmla="*/ 8649 h 10000"/>
              <a:gd name="connsiteX134" fmla="*/ 7463 w 10000"/>
              <a:gd name="connsiteY134" fmla="*/ 7967 h 10000"/>
              <a:gd name="connsiteX135" fmla="*/ 7393 w 10000"/>
              <a:gd name="connsiteY135" fmla="*/ 7361 h 10000"/>
              <a:gd name="connsiteX136" fmla="*/ 7332 w 10000"/>
              <a:gd name="connsiteY136" fmla="*/ 6806 h 10000"/>
              <a:gd name="connsiteX137" fmla="*/ 7288 w 10000"/>
              <a:gd name="connsiteY137" fmla="*/ 6313 h 10000"/>
              <a:gd name="connsiteX138" fmla="*/ 7262 w 10000"/>
              <a:gd name="connsiteY138" fmla="*/ 5871 h 10000"/>
              <a:gd name="connsiteX139" fmla="*/ 7253 w 10000"/>
              <a:gd name="connsiteY139" fmla="*/ 5480 h 10000"/>
              <a:gd name="connsiteX140" fmla="*/ 7279 w 10000"/>
              <a:gd name="connsiteY140" fmla="*/ 5139 h 10000"/>
              <a:gd name="connsiteX141" fmla="*/ 7297 w 10000"/>
              <a:gd name="connsiteY141" fmla="*/ 4836 h 10000"/>
              <a:gd name="connsiteX142" fmla="*/ 7340 w 10000"/>
              <a:gd name="connsiteY142" fmla="*/ 4583 h 10000"/>
              <a:gd name="connsiteX143" fmla="*/ 7402 w 10000"/>
              <a:gd name="connsiteY143" fmla="*/ 4394 h 10000"/>
              <a:gd name="connsiteX144" fmla="*/ 7437 w 10000"/>
              <a:gd name="connsiteY144" fmla="*/ 4293 h 10000"/>
              <a:gd name="connsiteX145" fmla="*/ 7463 w 10000"/>
              <a:gd name="connsiteY145" fmla="*/ 4217 h 10000"/>
              <a:gd name="connsiteX146" fmla="*/ 7507 w 10000"/>
              <a:gd name="connsiteY146" fmla="*/ 4154 h 10000"/>
              <a:gd name="connsiteX147" fmla="*/ 7550 w 10000"/>
              <a:gd name="connsiteY147" fmla="*/ 4104 h 10000"/>
              <a:gd name="connsiteX148" fmla="*/ 7594 w 10000"/>
              <a:gd name="connsiteY148" fmla="*/ 4053 h 10000"/>
              <a:gd name="connsiteX149" fmla="*/ 7647 w 10000"/>
              <a:gd name="connsiteY149" fmla="*/ 4003 h 10000"/>
              <a:gd name="connsiteX150" fmla="*/ 7699 w 10000"/>
              <a:gd name="connsiteY150" fmla="*/ 3990 h 10000"/>
              <a:gd name="connsiteX151" fmla="*/ 7752 w 10000"/>
              <a:gd name="connsiteY151" fmla="*/ 3965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927 w 10000"/>
              <a:gd name="connsiteY160" fmla="*/ 3939 h 10000"/>
              <a:gd name="connsiteX161" fmla="*/ 7997 w 10000"/>
              <a:gd name="connsiteY161" fmla="*/ 3965 h 10000"/>
              <a:gd name="connsiteX162" fmla="*/ 8136 w 10000"/>
              <a:gd name="connsiteY162" fmla="*/ 4028 h 10000"/>
              <a:gd name="connsiteX163" fmla="*/ 8294 w 10000"/>
              <a:gd name="connsiteY163" fmla="*/ 4116 h 10000"/>
              <a:gd name="connsiteX164" fmla="*/ 8443 w 10000"/>
              <a:gd name="connsiteY164" fmla="*/ 4242 h 10000"/>
              <a:gd name="connsiteX165" fmla="*/ 8443 w 10000"/>
              <a:gd name="connsiteY165" fmla="*/ 4242 h 10000"/>
              <a:gd name="connsiteX166" fmla="*/ 8451 w 10000"/>
              <a:gd name="connsiteY166" fmla="*/ 4242 h 10000"/>
              <a:gd name="connsiteX167" fmla="*/ 8451 w 10000"/>
              <a:gd name="connsiteY167" fmla="*/ 4242 h 10000"/>
              <a:gd name="connsiteX168" fmla="*/ 8836 w 10000"/>
              <a:gd name="connsiteY168" fmla="*/ 4545 h 10000"/>
              <a:gd name="connsiteX169" fmla="*/ 8976 w 10000"/>
              <a:gd name="connsiteY169" fmla="*/ 4646 h 10000"/>
              <a:gd name="connsiteX170" fmla="*/ 9099 w 10000"/>
              <a:gd name="connsiteY170" fmla="*/ 4722 h 10000"/>
              <a:gd name="connsiteX171" fmla="*/ 9204 w 10000"/>
              <a:gd name="connsiteY171" fmla="*/ 4785 h 10000"/>
              <a:gd name="connsiteX172" fmla="*/ 9300 w 10000"/>
              <a:gd name="connsiteY172" fmla="*/ 4823 h 10000"/>
              <a:gd name="connsiteX173" fmla="*/ 9388 w 10000"/>
              <a:gd name="connsiteY173" fmla="*/ 4848 h 10000"/>
              <a:gd name="connsiteX174" fmla="*/ 9466 w 10000"/>
              <a:gd name="connsiteY174" fmla="*/ 4848 h 10000"/>
              <a:gd name="connsiteX175" fmla="*/ 9466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580 w 10000"/>
              <a:gd name="connsiteY180" fmla="*/ 4836 h 10000"/>
              <a:gd name="connsiteX181" fmla="*/ 9668 w 10000"/>
              <a:gd name="connsiteY181" fmla="*/ 4798 h 10000"/>
              <a:gd name="connsiteX182" fmla="*/ 9738 w 10000"/>
              <a:gd name="connsiteY182" fmla="*/ 4747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43 w 10000"/>
              <a:gd name="connsiteY203" fmla="*/ 4583 h 10000"/>
              <a:gd name="connsiteX204" fmla="*/ 9886 w 10000"/>
              <a:gd name="connsiteY204" fmla="*/ 4495 h 10000"/>
              <a:gd name="connsiteX205" fmla="*/ 9921 w 10000"/>
              <a:gd name="connsiteY205" fmla="*/ 4369 h 10000"/>
              <a:gd name="connsiteX206" fmla="*/ 9948 w 10000"/>
              <a:gd name="connsiteY206" fmla="*/ 4217 h 10000"/>
              <a:gd name="connsiteX207" fmla="*/ 9983 w 10000"/>
              <a:gd name="connsiteY207" fmla="*/ 4040 h 10000"/>
              <a:gd name="connsiteX208" fmla="*/ 10000 w 10000"/>
              <a:gd name="connsiteY208" fmla="*/ 3851 h 10000"/>
              <a:gd name="connsiteX209" fmla="*/ 10000 w 10000"/>
              <a:gd name="connsiteY209" fmla="*/ 3649 h 10000"/>
              <a:gd name="connsiteX210" fmla="*/ 10000 w 10000"/>
              <a:gd name="connsiteY210" fmla="*/ 3460 h 10000"/>
              <a:gd name="connsiteX211" fmla="*/ 9983 w 10000"/>
              <a:gd name="connsiteY211" fmla="*/ 3258 h 10000"/>
              <a:gd name="connsiteX212" fmla="*/ 9939 w 10000"/>
              <a:gd name="connsiteY212" fmla="*/ 3068 h 10000"/>
              <a:gd name="connsiteX213" fmla="*/ 9886 w 10000"/>
              <a:gd name="connsiteY213" fmla="*/ 2904 h 10000"/>
              <a:gd name="connsiteX214" fmla="*/ 9843 w 10000"/>
              <a:gd name="connsiteY214" fmla="*/ 2816 h 10000"/>
              <a:gd name="connsiteX215" fmla="*/ 9799 w 10000"/>
              <a:gd name="connsiteY215" fmla="*/ 2753 h 10000"/>
              <a:gd name="connsiteX216" fmla="*/ 9755 w 10000"/>
              <a:gd name="connsiteY216" fmla="*/ 2677 h 10000"/>
              <a:gd name="connsiteX217" fmla="*/ 9694 w 10000"/>
              <a:gd name="connsiteY217" fmla="*/ 2614 h 10000"/>
              <a:gd name="connsiteX218" fmla="*/ 9633 w 10000"/>
              <a:gd name="connsiteY218" fmla="*/ 2551 h 10000"/>
              <a:gd name="connsiteX219" fmla="*/ 9571 w 10000"/>
              <a:gd name="connsiteY219" fmla="*/ 2500 h 10000"/>
              <a:gd name="connsiteX220" fmla="*/ 9484 w 10000"/>
              <a:gd name="connsiteY220" fmla="*/ 2475 h 10000"/>
              <a:gd name="connsiteX221" fmla="*/ 9396 w 10000"/>
              <a:gd name="connsiteY221" fmla="*/ 2449 h 10000"/>
              <a:gd name="connsiteX222" fmla="*/ 9300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081 w 10000"/>
              <a:gd name="connsiteY229" fmla="*/ 2424 h 10000"/>
              <a:gd name="connsiteX230" fmla="*/ 8941 w 10000"/>
              <a:gd name="connsiteY230" fmla="*/ 2462 h 10000"/>
              <a:gd name="connsiteX231" fmla="*/ 8801 w 10000"/>
              <a:gd name="connsiteY231" fmla="*/ 2487 h 10000"/>
              <a:gd name="connsiteX232" fmla="*/ 8644 w 10000"/>
              <a:gd name="connsiteY232" fmla="*/ 2551 h 10000"/>
              <a:gd name="connsiteX233" fmla="*/ 8644 w 10000"/>
              <a:gd name="connsiteY233" fmla="*/ 2551 h 10000"/>
              <a:gd name="connsiteX234" fmla="*/ 8635 w 10000"/>
              <a:gd name="connsiteY234" fmla="*/ 2551 h 10000"/>
              <a:gd name="connsiteX235" fmla="*/ 8635 w 10000"/>
              <a:gd name="connsiteY235" fmla="*/ 2551 h 10000"/>
              <a:gd name="connsiteX236" fmla="*/ 8626 w 10000"/>
              <a:gd name="connsiteY236" fmla="*/ 2551 h 10000"/>
              <a:gd name="connsiteX237" fmla="*/ 8626 w 10000"/>
              <a:gd name="connsiteY237" fmla="*/ 2551 h 10000"/>
              <a:gd name="connsiteX238" fmla="*/ 8443 w 10000"/>
              <a:gd name="connsiteY238" fmla="*/ 2614 h 10000"/>
              <a:gd name="connsiteX239" fmla="*/ 8276 w 10000"/>
              <a:gd name="connsiteY239" fmla="*/ 2664 h 10000"/>
              <a:gd name="connsiteX240" fmla="*/ 8110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848 w 10000"/>
              <a:gd name="connsiteY249" fmla="*/ 2689 h 10000"/>
              <a:gd name="connsiteX250" fmla="*/ 7743 w 10000"/>
              <a:gd name="connsiteY250" fmla="*/ 2677 h 10000"/>
              <a:gd name="connsiteX251" fmla="*/ 7638 w 10000"/>
              <a:gd name="connsiteY251" fmla="*/ 2626 h 10000"/>
              <a:gd name="connsiteX252" fmla="*/ 7542 w 10000"/>
              <a:gd name="connsiteY252" fmla="*/ 2601 h 10000"/>
              <a:gd name="connsiteX253" fmla="*/ 7454 w 10000"/>
              <a:gd name="connsiteY253" fmla="*/ 2538 h 10000"/>
              <a:gd name="connsiteX254" fmla="*/ 7375 w 10000"/>
              <a:gd name="connsiteY254" fmla="*/ 2475 h 10000"/>
              <a:gd name="connsiteX255" fmla="*/ 7297 w 10000"/>
              <a:gd name="connsiteY255" fmla="*/ 2399 h 10000"/>
              <a:gd name="connsiteX256" fmla="*/ 7235 w 10000"/>
              <a:gd name="connsiteY256" fmla="*/ 2323 h 10000"/>
              <a:gd name="connsiteX257" fmla="*/ 7174 w 10000"/>
              <a:gd name="connsiteY257" fmla="*/ 2235 h 10000"/>
              <a:gd name="connsiteX258" fmla="*/ 7113 w 10000"/>
              <a:gd name="connsiteY258" fmla="*/ 2134 h 10000"/>
              <a:gd name="connsiteX259" fmla="*/ 7008 w 10000"/>
              <a:gd name="connsiteY259" fmla="*/ 1944 h 10000"/>
              <a:gd name="connsiteX260" fmla="*/ 6929 w 10000"/>
              <a:gd name="connsiteY260" fmla="*/ 1730 h 10000"/>
              <a:gd name="connsiteX261" fmla="*/ 6850 w 10000"/>
              <a:gd name="connsiteY261" fmla="*/ 1515 h 10000"/>
              <a:gd name="connsiteX262" fmla="*/ 6850 w 10000"/>
              <a:gd name="connsiteY262" fmla="*/ 1515 h 10000"/>
              <a:gd name="connsiteX263" fmla="*/ 6842 w 10000"/>
              <a:gd name="connsiteY263" fmla="*/ 1490 h 10000"/>
              <a:gd name="connsiteX264" fmla="*/ 6842 w 10000"/>
              <a:gd name="connsiteY264" fmla="*/ 1490 h 10000"/>
              <a:gd name="connsiteX265" fmla="*/ 6842 w 10000"/>
              <a:gd name="connsiteY265" fmla="*/ 1477 h 10000"/>
              <a:gd name="connsiteX266" fmla="*/ 6842 w 10000"/>
              <a:gd name="connsiteY266" fmla="*/ 1477 h 10000"/>
              <a:gd name="connsiteX267" fmla="*/ 6842 w 10000"/>
              <a:gd name="connsiteY267" fmla="*/ 1477 h 10000"/>
              <a:gd name="connsiteX268" fmla="*/ 6798 w 10000"/>
              <a:gd name="connsiteY268" fmla="*/ 1338 h 10000"/>
              <a:gd name="connsiteX269" fmla="*/ 6780 w 10000"/>
              <a:gd name="connsiteY269" fmla="*/ 1162 h 10000"/>
              <a:gd name="connsiteX270" fmla="*/ 6754 w 10000"/>
              <a:gd name="connsiteY270" fmla="*/ 947 h 10000"/>
              <a:gd name="connsiteX271" fmla="*/ 6754 w 10000"/>
              <a:gd name="connsiteY271" fmla="*/ 720 h 10000"/>
              <a:gd name="connsiteX272" fmla="*/ 6754 w 10000"/>
              <a:gd name="connsiteY272" fmla="*/ 720 h 10000"/>
              <a:gd name="connsiteX273" fmla="*/ 6763 w 10000"/>
              <a:gd name="connsiteY273" fmla="*/ 366 h 10000"/>
              <a:gd name="connsiteX274" fmla="*/ 6789 w 10000"/>
              <a:gd name="connsiteY27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03 w 10000"/>
              <a:gd name="connsiteY94" fmla="*/ 7803 h 10000"/>
              <a:gd name="connsiteX95" fmla="*/ 4068 w 10000"/>
              <a:gd name="connsiteY95" fmla="*/ 8005 h 10000"/>
              <a:gd name="connsiteX96" fmla="*/ 4051 w 10000"/>
              <a:gd name="connsiteY96" fmla="*/ 8207 h 10000"/>
              <a:gd name="connsiteX97" fmla="*/ 4024 w 10000"/>
              <a:gd name="connsiteY97" fmla="*/ 8422 h 10000"/>
              <a:gd name="connsiteX98" fmla="*/ 4016 w 10000"/>
              <a:gd name="connsiteY98" fmla="*/ 8611 h 10000"/>
              <a:gd name="connsiteX99" fmla="*/ 4016 w 10000"/>
              <a:gd name="connsiteY99" fmla="*/ 8813 h 10000"/>
              <a:gd name="connsiteX100" fmla="*/ 4024 w 10000"/>
              <a:gd name="connsiteY100" fmla="*/ 9003 h 10000"/>
              <a:gd name="connsiteX101" fmla="*/ 4051 w 10000"/>
              <a:gd name="connsiteY101" fmla="*/ 9179 h 10000"/>
              <a:gd name="connsiteX102" fmla="*/ 4086 w 10000"/>
              <a:gd name="connsiteY102" fmla="*/ 9356 h 10000"/>
              <a:gd name="connsiteX103" fmla="*/ 4121 w 10000"/>
              <a:gd name="connsiteY103" fmla="*/ 9508 h 10000"/>
              <a:gd name="connsiteX104" fmla="*/ 4191 w 10000"/>
              <a:gd name="connsiteY104" fmla="*/ 9646 h 10000"/>
              <a:gd name="connsiteX105" fmla="*/ 4269 w 10000"/>
              <a:gd name="connsiteY105" fmla="*/ 9760 h 10000"/>
              <a:gd name="connsiteX106" fmla="*/ 4366 w 10000"/>
              <a:gd name="connsiteY106" fmla="*/ 9861 h 10000"/>
              <a:gd name="connsiteX107" fmla="*/ 4471 w 10000"/>
              <a:gd name="connsiteY107" fmla="*/ 9937 h 10000"/>
              <a:gd name="connsiteX108" fmla="*/ 4611 w 10000"/>
              <a:gd name="connsiteY108" fmla="*/ 9975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821 w 10000"/>
              <a:gd name="connsiteY114" fmla="*/ 10000 h 10000"/>
              <a:gd name="connsiteX115" fmla="*/ 4821 w 10000"/>
              <a:gd name="connsiteY115" fmla="*/ 10000 h 10000"/>
              <a:gd name="connsiteX116" fmla="*/ 5136 w 10000"/>
              <a:gd name="connsiteY116" fmla="*/ 9962 h 10000"/>
              <a:gd name="connsiteX117" fmla="*/ 5468 w 10000"/>
              <a:gd name="connsiteY117" fmla="*/ 9924 h 10000"/>
              <a:gd name="connsiteX118" fmla="*/ 6203 w 10000"/>
              <a:gd name="connsiteY118" fmla="*/ 9798 h 10000"/>
              <a:gd name="connsiteX119" fmla="*/ 6982 w 10000"/>
              <a:gd name="connsiteY119" fmla="*/ 9672 h 10000"/>
              <a:gd name="connsiteX120" fmla="*/ 7358 w 10000"/>
              <a:gd name="connsiteY120" fmla="*/ 9621 h 10000"/>
              <a:gd name="connsiteX121" fmla="*/ 7734 w 10000"/>
              <a:gd name="connsiteY121" fmla="*/ 9583 h 10000"/>
              <a:gd name="connsiteX122" fmla="*/ 7734 w 10000"/>
              <a:gd name="connsiteY122" fmla="*/ 9583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699 w 10000"/>
              <a:gd name="connsiteY128" fmla="*/ 9407 h 10000"/>
              <a:gd name="connsiteX129" fmla="*/ 7699 w 10000"/>
              <a:gd name="connsiteY129" fmla="*/ 9407 h 10000"/>
              <a:gd name="connsiteX130" fmla="*/ 7699 w 10000"/>
              <a:gd name="connsiteY130" fmla="*/ 9381 h 10000"/>
              <a:gd name="connsiteX131" fmla="*/ 7699 w 10000"/>
              <a:gd name="connsiteY131" fmla="*/ 9381 h 10000"/>
              <a:gd name="connsiteX132" fmla="*/ 7577 w 10000"/>
              <a:gd name="connsiteY132" fmla="*/ 8649 h 10000"/>
              <a:gd name="connsiteX133" fmla="*/ 7463 w 10000"/>
              <a:gd name="connsiteY133" fmla="*/ 7967 h 10000"/>
              <a:gd name="connsiteX134" fmla="*/ 7393 w 10000"/>
              <a:gd name="connsiteY134" fmla="*/ 7361 h 10000"/>
              <a:gd name="connsiteX135" fmla="*/ 7332 w 10000"/>
              <a:gd name="connsiteY135" fmla="*/ 6806 h 10000"/>
              <a:gd name="connsiteX136" fmla="*/ 7288 w 10000"/>
              <a:gd name="connsiteY136" fmla="*/ 6313 h 10000"/>
              <a:gd name="connsiteX137" fmla="*/ 7262 w 10000"/>
              <a:gd name="connsiteY137" fmla="*/ 5871 h 10000"/>
              <a:gd name="connsiteX138" fmla="*/ 7253 w 10000"/>
              <a:gd name="connsiteY138" fmla="*/ 5480 h 10000"/>
              <a:gd name="connsiteX139" fmla="*/ 7279 w 10000"/>
              <a:gd name="connsiteY139" fmla="*/ 5139 h 10000"/>
              <a:gd name="connsiteX140" fmla="*/ 7297 w 10000"/>
              <a:gd name="connsiteY140" fmla="*/ 4836 h 10000"/>
              <a:gd name="connsiteX141" fmla="*/ 7340 w 10000"/>
              <a:gd name="connsiteY141" fmla="*/ 4583 h 10000"/>
              <a:gd name="connsiteX142" fmla="*/ 7402 w 10000"/>
              <a:gd name="connsiteY142" fmla="*/ 4394 h 10000"/>
              <a:gd name="connsiteX143" fmla="*/ 7437 w 10000"/>
              <a:gd name="connsiteY143" fmla="*/ 4293 h 10000"/>
              <a:gd name="connsiteX144" fmla="*/ 7463 w 10000"/>
              <a:gd name="connsiteY144" fmla="*/ 4217 h 10000"/>
              <a:gd name="connsiteX145" fmla="*/ 7507 w 10000"/>
              <a:gd name="connsiteY145" fmla="*/ 4154 h 10000"/>
              <a:gd name="connsiteX146" fmla="*/ 7550 w 10000"/>
              <a:gd name="connsiteY146" fmla="*/ 4104 h 10000"/>
              <a:gd name="connsiteX147" fmla="*/ 7594 w 10000"/>
              <a:gd name="connsiteY147" fmla="*/ 4053 h 10000"/>
              <a:gd name="connsiteX148" fmla="*/ 7647 w 10000"/>
              <a:gd name="connsiteY148" fmla="*/ 4003 h 10000"/>
              <a:gd name="connsiteX149" fmla="*/ 7699 w 10000"/>
              <a:gd name="connsiteY149" fmla="*/ 3990 h 10000"/>
              <a:gd name="connsiteX150" fmla="*/ 7752 w 10000"/>
              <a:gd name="connsiteY150" fmla="*/ 3965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927 w 10000"/>
              <a:gd name="connsiteY159" fmla="*/ 3939 h 10000"/>
              <a:gd name="connsiteX160" fmla="*/ 7997 w 10000"/>
              <a:gd name="connsiteY160" fmla="*/ 3965 h 10000"/>
              <a:gd name="connsiteX161" fmla="*/ 8136 w 10000"/>
              <a:gd name="connsiteY161" fmla="*/ 4028 h 10000"/>
              <a:gd name="connsiteX162" fmla="*/ 8294 w 10000"/>
              <a:gd name="connsiteY162" fmla="*/ 4116 h 10000"/>
              <a:gd name="connsiteX163" fmla="*/ 8443 w 10000"/>
              <a:gd name="connsiteY163" fmla="*/ 4242 h 10000"/>
              <a:gd name="connsiteX164" fmla="*/ 8443 w 10000"/>
              <a:gd name="connsiteY164" fmla="*/ 4242 h 10000"/>
              <a:gd name="connsiteX165" fmla="*/ 8451 w 10000"/>
              <a:gd name="connsiteY165" fmla="*/ 4242 h 10000"/>
              <a:gd name="connsiteX166" fmla="*/ 8451 w 10000"/>
              <a:gd name="connsiteY166" fmla="*/ 4242 h 10000"/>
              <a:gd name="connsiteX167" fmla="*/ 8836 w 10000"/>
              <a:gd name="connsiteY167" fmla="*/ 4545 h 10000"/>
              <a:gd name="connsiteX168" fmla="*/ 8976 w 10000"/>
              <a:gd name="connsiteY168" fmla="*/ 4646 h 10000"/>
              <a:gd name="connsiteX169" fmla="*/ 9099 w 10000"/>
              <a:gd name="connsiteY169" fmla="*/ 4722 h 10000"/>
              <a:gd name="connsiteX170" fmla="*/ 9204 w 10000"/>
              <a:gd name="connsiteY170" fmla="*/ 4785 h 10000"/>
              <a:gd name="connsiteX171" fmla="*/ 9300 w 10000"/>
              <a:gd name="connsiteY171" fmla="*/ 4823 h 10000"/>
              <a:gd name="connsiteX172" fmla="*/ 9388 w 10000"/>
              <a:gd name="connsiteY172" fmla="*/ 4848 h 10000"/>
              <a:gd name="connsiteX173" fmla="*/ 9466 w 10000"/>
              <a:gd name="connsiteY173" fmla="*/ 4848 h 10000"/>
              <a:gd name="connsiteX174" fmla="*/ 9466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580 w 10000"/>
              <a:gd name="connsiteY179" fmla="*/ 4836 h 10000"/>
              <a:gd name="connsiteX180" fmla="*/ 9668 w 10000"/>
              <a:gd name="connsiteY180" fmla="*/ 4798 h 10000"/>
              <a:gd name="connsiteX181" fmla="*/ 9738 w 10000"/>
              <a:gd name="connsiteY181" fmla="*/ 4747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43 w 10000"/>
              <a:gd name="connsiteY202" fmla="*/ 4583 h 10000"/>
              <a:gd name="connsiteX203" fmla="*/ 9886 w 10000"/>
              <a:gd name="connsiteY203" fmla="*/ 4495 h 10000"/>
              <a:gd name="connsiteX204" fmla="*/ 9921 w 10000"/>
              <a:gd name="connsiteY204" fmla="*/ 4369 h 10000"/>
              <a:gd name="connsiteX205" fmla="*/ 9948 w 10000"/>
              <a:gd name="connsiteY205" fmla="*/ 4217 h 10000"/>
              <a:gd name="connsiteX206" fmla="*/ 9983 w 10000"/>
              <a:gd name="connsiteY206" fmla="*/ 4040 h 10000"/>
              <a:gd name="connsiteX207" fmla="*/ 10000 w 10000"/>
              <a:gd name="connsiteY207" fmla="*/ 3851 h 10000"/>
              <a:gd name="connsiteX208" fmla="*/ 10000 w 10000"/>
              <a:gd name="connsiteY208" fmla="*/ 3649 h 10000"/>
              <a:gd name="connsiteX209" fmla="*/ 10000 w 10000"/>
              <a:gd name="connsiteY209" fmla="*/ 3460 h 10000"/>
              <a:gd name="connsiteX210" fmla="*/ 9983 w 10000"/>
              <a:gd name="connsiteY210" fmla="*/ 3258 h 10000"/>
              <a:gd name="connsiteX211" fmla="*/ 9939 w 10000"/>
              <a:gd name="connsiteY211" fmla="*/ 3068 h 10000"/>
              <a:gd name="connsiteX212" fmla="*/ 9886 w 10000"/>
              <a:gd name="connsiteY212" fmla="*/ 2904 h 10000"/>
              <a:gd name="connsiteX213" fmla="*/ 9843 w 10000"/>
              <a:gd name="connsiteY213" fmla="*/ 2816 h 10000"/>
              <a:gd name="connsiteX214" fmla="*/ 9799 w 10000"/>
              <a:gd name="connsiteY214" fmla="*/ 2753 h 10000"/>
              <a:gd name="connsiteX215" fmla="*/ 9755 w 10000"/>
              <a:gd name="connsiteY215" fmla="*/ 2677 h 10000"/>
              <a:gd name="connsiteX216" fmla="*/ 9694 w 10000"/>
              <a:gd name="connsiteY216" fmla="*/ 2614 h 10000"/>
              <a:gd name="connsiteX217" fmla="*/ 9633 w 10000"/>
              <a:gd name="connsiteY217" fmla="*/ 2551 h 10000"/>
              <a:gd name="connsiteX218" fmla="*/ 9571 w 10000"/>
              <a:gd name="connsiteY218" fmla="*/ 2500 h 10000"/>
              <a:gd name="connsiteX219" fmla="*/ 9484 w 10000"/>
              <a:gd name="connsiteY219" fmla="*/ 2475 h 10000"/>
              <a:gd name="connsiteX220" fmla="*/ 9396 w 10000"/>
              <a:gd name="connsiteY220" fmla="*/ 2449 h 10000"/>
              <a:gd name="connsiteX221" fmla="*/ 9300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081 w 10000"/>
              <a:gd name="connsiteY228" fmla="*/ 2424 h 10000"/>
              <a:gd name="connsiteX229" fmla="*/ 8941 w 10000"/>
              <a:gd name="connsiteY229" fmla="*/ 2462 h 10000"/>
              <a:gd name="connsiteX230" fmla="*/ 8801 w 10000"/>
              <a:gd name="connsiteY230" fmla="*/ 2487 h 10000"/>
              <a:gd name="connsiteX231" fmla="*/ 8644 w 10000"/>
              <a:gd name="connsiteY231" fmla="*/ 2551 h 10000"/>
              <a:gd name="connsiteX232" fmla="*/ 8644 w 10000"/>
              <a:gd name="connsiteY232" fmla="*/ 2551 h 10000"/>
              <a:gd name="connsiteX233" fmla="*/ 8635 w 10000"/>
              <a:gd name="connsiteY233" fmla="*/ 2551 h 10000"/>
              <a:gd name="connsiteX234" fmla="*/ 8635 w 10000"/>
              <a:gd name="connsiteY234" fmla="*/ 2551 h 10000"/>
              <a:gd name="connsiteX235" fmla="*/ 8626 w 10000"/>
              <a:gd name="connsiteY235" fmla="*/ 2551 h 10000"/>
              <a:gd name="connsiteX236" fmla="*/ 8626 w 10000"/>
              <a:gd name="connsiteY236" fmla="*/ 2551 h 10000"/>
              <a:gd name="connsiteX237" fmla="*/ 8443 w 10000"/>
              <a:gd name="connsiteY237" fmla="*/ 2614 h 10000"/>
              <a:gd name="connsiteX238" fmla="*/ 8276 w 10000"/>
              <a:gd name="connsiteY238" fmla="*/ 2664 h 10000"/>
              <a:gd name="connsiteX239" fmla="*/ 8110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848 w 10000"/>
              <a:gd name="connsiteY248" fmla="*/ 2689 h 10000"/>
              <a:gd name="connsiteX249" fmla="*/ 7743 w 10000"/>
              <a:gd name="connsiteY249" fmla="*/ 2677 h 10000"/>
              <a:gd name="connsiteX250" fmla="*/ 7638 w 10000"/>
              <a:gd name="connsiteY250" fmla="*/ 2626 h 10000"/>
              <a:gd name="connsiteX251" fmla="*/ 7542 w 10000"/>
              <a:gd name="connsiteY251" fmla="*/ 2601 h 10000"/>
              <a:gd name="connsiteX252" fmla="*/ 7454 w 10000"/>
              <a:gd name="connsiteY252" fmla="*/ 2538 h 10000"/>
              <a:gd name="connsiteX253" fmla="*/ 7375 w 10000"/>
              <a:gd name="connsiteY253" fmla="*/ 2475 h 10000"/>
              <a:gd name="connsiteX254" fmla="*/ 7297 w 10000"/>
              <a:gd name="connsiteY254" fmla="*/ 2399 h 10000"/>
              <a:gd name="connsiteX255" fmla="*/ 7235 w 10000"/>
              <a:gd name="connsiteY255" fmla="*/ 2323 h 10000"/>
              <a:gd name="connsiteX256" fmla="*/ 7174 w 10000"/>
              <a:gd name="connsiteY256" fmla="*/ 2235 h 10000"/>
              <a:gd name="connsiteX257" fmla="*/ 7113 w 10000"/>
              <a:gd name="connsiteY257" fmla="*/ 2134 h 10000"/>
              <a:gd name="connsiteX258" fmla="*/ 7008 w 10000"/>
              <a:gd name="connsiteY258" fmla="*/ 1944 h 10000"/>
              <a:gd name="connsiteX259" fmla="*/ 6929 w 10000"/>
              <a:gd name="connsiteY259" fmla="*/ 1730 h 10000"/>
              <a:gd name="connsiteX260" fmla="*/ 6850 w 10000"/>
              <a:gd name="connsiteY260" fmla="*/ 1515 h 10000"/>
              <a:gd name="connsiteX261" fmla="*/ 6850 w 10000"/>
              <a:gd name="connsiteY261" fmla="*/ 1515 h 10000"/>
              <a:gd name="connsiteX262" fmla="*/ 6842 w 10000"/>
              <a:gd name="connsiteY262" fmla="*/ 1490 h 10000"/>
              <a:gd name="connsiteX263" fmla="*/ 6842 w 10000"/>
              <a:gd name="connsiteY263" fmla="*/ 1490 h 10000"/>
              <a:gd name="connsiteX264" fmla="*/ 6842 w 10000"/>
              <a:gd name="connsiteY264" fmla="*/ 1477 h 10000"/>
              <a:gd name="connsiteX265" fmla="*/ 6842 w 10000"/>
              <a:gd name="connsiteY265" fmla="*/ 1477 h 10000"/>
              <a:gd name="connsiteX266" fmla="*/ 6842 w 10000"/>
              <a:gd name="connsiteY266" fmla="*/ 1477 h 10000"/>
              <a:gd name="connsiteX267" fmla="*/ 6798 w 10000"/>
              <a:gd name="connsiteY267" fmla="*/ 1338 h 10000"/>
              <a:gd name="connsiteX268" fmla="*/ 6780 w 10000"/>
              <a:gd name="connsiteY268" fmla="*/ 1162 h 10000"/>
              <a:gd name="connsiteX269" fmla="*/ 6754 w 10000"/>
              <a:gd name="connsiteY269" fmla="*/ 947 h 10000"/>
              <a:gd name="connsiteX270" fmla="*/ 6754 w 10000"/>
              <a:gd name="connsiteY270" fmla="*/ 720 h 10000"/>
              <a:gd name="connsiteX271" fmla="*/ 6754 w 10000"/>
              <a:gd name="connsiteY271" fmla="*/ 720 h 10000"/>
              <a:gd name="connsiteX272" fmla="*/ 6763 w 10000"/>
              <a:gd name="connsiteY272" fmla="*/ 366 h 10000"/>
              <a:gd name="connsiteX273" fmla="*/ 6789 w 10000"/>
              <a:gd name="connsiteY27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03 w 10000"/>
              <a:gd name="connsiteY93" fmla="*/ 7803 h 10000"/>
              <a:gd name="connsiteX94" fmla="*/ 4068 w 10000"/>
              <a:gd name="connsiteY94" fmla="*/ 8005 h 10000"/>
              <a:gd name="connsiteX95" fmla="*/ 4051 w 10000"/>
              <a:gd name="connsiteY95" fmla="*/ 8207 h 10000"/>
              <a:gd name="connsiteX96" fmla="*/ 4024 w 10000"/>
              <a:gd name="connsiteY96" fmla="*/ 8422 h 10000"/>
              <a:gd name="connsiteX97" fmla="*/ 4016 w 10000"/>
              <a:gd name="connsiteY97" fmla="*/ 8611 h 10000"/>
              <a:gd name="connsiteX98" fmla="*/ 4016 w 10000"/>
              <a:gd name="connsiteY98" fmla="*/ 8813 h 10000"/>
              <a:gd name="connsiteX99" fmla="*/ 4024 w 10000"/>
              <a:gd name="connsiteY99" fmla="*/ 9003 h 10000"/>
              <a:gd name="connsiteX100" fmla="*/ 4051 w 10000"/>
              <a:gd name="connsiteY100" fmla="*/ 9179 h 10000"/>
              <a:gd name="connsiteX101" fmla="*/ 4086 w 10000"/>
              <a:gd name="connsiteY101" fmla="*/ 9356 h 10000"/>
              <a:gd name="connsiteX102" fmla="*/ 4121 w 10000"/>
              <a:gd name="connsiteY102" fmla="*/ 9508 h 10000"/>
              <a:gd name="connsiteX103" fmla="*/ 4191 w 10000"/>
              <a:gd name="connsiteY103" fmla="*/ 9646 h 10000"/>
              <a:gd name="connsiteX104" fmla="*/ 4269 w 10000"/>
              <a:gd name="connsiteY104" fmla="*/ 9760 h 10000"/>
              <a:gd name="connsiteX105" fmla="*/ 4366 w 10000"/>
              <a:gd name="connsiteY105" fmla="*/ 9861 h 10000"/>
              <a:gd name="connsiteX106" fmla="*/ 4471 w 10000"/>
              <a:gd name="connsiteY106" fmla="*/ 9937 h 10000"/>
              <a:gd name="connsiteX107" fmla="*/ 4611 w 10000"/>
              <a:gd name="connsiteY107" fmla="*/ 9975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821 w 10000"/>
              <a:gd name="connsiteY113" fmla="*/ 10000 h 10000"/>
              <a:gd name="connsiteX114" fmla="*/ 4821 w 10000"/>
              <a:gd name="connsiteY114" fmla="*/ 10000 h 10000"/>
              <a:gd name="connsiteX115" fmla="*/ 5136 w 10000"/>
              <a:gd name="connsiteY115" fmla="*/ 9962 h 10000"/>
              <a:gd name="connsiteX116" fmla="*/ 5468 w 10000"/>
              <a:gd name="connsiteY116" fmla="*/ 9924 h 10000"/>
              <a:gd name="connsiteX117" fmla="*/ 6203 w 10000"/>
              <a:gd name="connsiteY117" fmla="*/ 9798 h 10000"/>
              <a:gd name="connsiteX118" fmla="*/ 6982 w 10000"/>
              <a:gd name="connsiteY118" fmla="*/ 9672 h 10000"/>
              <a:gd name="connsiteX119" fmla="*/ 7358 w 10000"/>
              <a:gd name="connsiteY119" fmla="*/ 9621 h 10000"/>
              <a:gd name="connsiteX120" fmla="*/ 7734 w 10000"/>
              <a:gd name="connsiteY120" fmla="*/ 9583 h 10000"/>
              <a:gd name="connsiteX121" fmla="*/ 7734 w 10000"/>
              <a:gd name="connsiteY121" fmla="*/ 9583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699 w 10000"/>
              <a:gd name="connsiteY127" fmla="*/ 9407 h 10000"/>
              <a:gd name="connsiteX128" fmla="*/ 7699 w 10000"/>
              <a:gd name="connsiteY128" fmla="*/ 9407 h 10000"/>
              <a:gd name="connsiteX129" fmla="*/ 7699 w 10000"/>
              <a:gd name="connsiteY129" fmla="*/ 9381 h 10000"/>
              <a:gd name="connsiteX130" fmla="*/ 7699 w 10000"/>
              <a:gd name="connsiteY130" fmla="*/ 9381 h 10000"/>
              <a:gd name="connsiteX131" fmla="*/ 7577 w 10000"/>
              <a:gd name="connsiteY131" fmla="*/ 8649 h 10000"/>
              <a:gd name="connsiteX132" fmla="*/ 7463 w 10000"/>
              <a:gd name="connsiteY132" fmla="*/ 7967 h 10000"/>
              <a:gd name="connsiteX133" fmla="*/ 7393 w 10000"/>
              <a:gd name="connsiteY133" fmla="*/ 7361 h 10000"/>
              <a:gd name="connsiteX134" fmla="*/ 7332 w 10000"/>
              <a:gd name="connsiteY134" fmla="*/ 6806 h 10000"/>
              <a:gd name="connsiteX135" fmla="*/ 7288 w 10000"/>
              <a:gd name="connsiteY135" fmla="*/ 6313 h 10000"/>
              <a:gd name="connsiteX136" fmla="*/ 7262 w 10000"/>
              <a:gd name="connsiteY136" fmla="*/ 5871 h 10000"/>
              <a:gd name="connsiteX137" fmla="*/ 7253 w 10000"/>
              <a:gd name="connsiteY137" fmla="*/ 5480 h 10000"/>
              <a:gd name="connsiteX138" fmla="*/ 7279 w 10000"/>
              <a:gd name="connsiteY138" fmla="*/ 5139 h 10000"/>
              <a:gd name="connsiteX139" fmla="*/ 7297 w 10000"/>
              <a:gd name="connsiteY139" fmla="*/ 4836 h 10000"/>
              <a:gd name="connsiteX140" fmla="*/ 7340 w 10000"/>
              <a:gd name="connsiteY140" fmla="*/ 4583 h 10000"/>
              <a:gd name="connsiteX141" fmla="*/ 7402 w 10000"/>
              <a:gd name="connsiteY141" fmla="*/ 4394 h 10000"/>
              <a:gd name="connsiteX142" fmla="*/ 7437 w 10000"/>
              <a:gd name="connsiteY142" fmla="*/ 4293 h 10000"/>
              <a:gd name="connsiteX143" fmla="*/ 7463 w 10000"/>
              <a:gd name="connsiteY143" fmla="*/ 4217 h 10000"/>
              <a:gd name="connsiteX144" fmla="*/ 7507 w 10000"/>
              <a:gd name="connsiteY144" fmla="*/ 4154 h 10000"/>
              <a:gd name="connsiteX145" fmla="*/ 7550 w 10000"/>
              <a:gd name="connsiteY145" fmla="*/ 4104 h 10000"/>
              <a:gd name="connsiteX146" fmla="*/ 7594 w 10000"/>
              <a:gd name="connsiteY146" fmla="*/ 4053 h 10000"/>
              <a:gd name="connsiteX147" fmla="*/ 7647 w 10000"/>
              <a:gd name="connsiteY147" fmla="*/ 4003 h 10000"/>
              <a:gd name="connsiteX148" fmla="*/ 7699 w 10000"/>
              <a:gd name="connsiteY148" fmla="*/ 3990 h 10000"/>
              <a:gd name="connsiteX149" fmla="*/ 7752 w 10000"/>
              <a:gd name="connsiteY149" fmla="*/ 3965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927 w 10000"/>
              <a:gd name="connsiteY158" fmla="*/ 3939 h 10000"/>
              <a:gd name="connsiteX159" fmla="*/ 7997 w 10000"/>
              <a:gd name="connsiteY159" fmla="*/ 3965 h 10000"/>
              <a:gd name="connsiteX160" fmla="*/ 8136 w 10000"/>
              <a:gd name="connsiteY160" fmla="*/ 4028 h 10000"/>
              <a:gd name="connsiteX161" fmla="*/ 8294 w 10000"/>
              <a:gd name="connsiteY161" fmla="*/ 4116 h 10000"/>
              <a:gd name="connsiteX162" fmla="*/ 8443 w 10000"/>
              <a:gd name="connsiteY162" fmla="*/ 4242 h 10000"/>
              <a:gd name="connsiteX163" fmla="*/ 8443 w 10000"/>
              <a:gd name="connsiteY163" fmla="*/ 4242 h 10000"/>
              <a:gd name="connsiteX164" fmla="*/ 8451 w 10000"/>
              <a:gd name="connsiteY164" fmla="*/ 4242 h 10000"/>
              <a:gd name="connsiteX165" fmla="*/ 8451 w 10000"/>
              <a:gd name="connsiteY165" fmla="*/ 4242 h 10000"/>
              <a:gd name="connsiteX166" fmla="*/ 8836 w 10000"/>
              <a:gd name="connsiteY166" fmla="*/ 4545 h 10000"/>
              <a:gd name="connsiteX167" fmla="*/ 8976 w 10000"/>
              <a:gd name="connsiteY167" fmla="*/ 4646 h 10000"/>
              <a:gd name="connsiteX168" fmla="*/ 9099 w 10000"/>
              <a:gd name="connsiteY168" fmla="*/ 4722 h 10000"/>
              <a:gd name="connsiteX169" fmla="*/ 9204 w 10000"/>
              <a:gd name="connsiteY169" fmla="*/ 4785 h 10000"/>
              <a:gd name="connsiteX170" fmla="*/ 9300 w 10000"/>
              <a:gd name="connsiteY170" fmla="*/ 4823 h 10000"/>
              <a:gd name="connsiteX171" fmla="*/ 9388 w 10000"/>
              <a:gd name="connsiteY171" fmla="*/ 4848 h 10000"/>
              <a:gd name="connsiteX172" fmla="*/ 9466 w 10000"/>
              <a:gd name="connsiteY172" fmla="*/ 4848 h 10000"/>
              <a:gd name="connsiteX173" fmla="*/ 9466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580 w 10000"/>
              <a:gd name="connsiteY178" fmla="*/ 4836 h 10000"/>
              <a:gd name="connsiteX179" fmla="*/ 9668 w 10000"/>
              <a:gd name="connsiteY179" fmla="*/ 4798 h 10000"/>
              <a:gd name="connsiteX180" fmla="*/ 9738 w 10000"/>
              <a:gd name="connsiteY180" fmla="*/ 4747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43 w 10000"/>
              <a:gd name="connsiteY201" fmla="*/ 4583 h 10000"/>
              <a:gd name="connsiteX202" fmla="*/ 9886 w 10000"/>
              <a:gd name="connsiteY202" fmla="*/ 4495 h 10000"/>
              <a:gd name="connsiteX203" fmla="*/ 9921 w 10000"/>
              <a:gd name="connsiteY203" fmla="*/ 4369 h 10000"/>
              <a:gd name="connsiteX204" fmla="*/ 9948 w 10000"/>
              <a:gd name="connsiteY204" fmla="*/ 4217 h 10000"/>
              <a:gd name="connsiteX205" fmla="*/ 9983 w 10000"/>
              <a:gd name="connsiteY205" fmla="*/ 4040 h 10000"/>
              <a:gd name="connsiteX206" fmla="*/ 10000 w 10000"/>
              <a:gd name="connsiteY206" fmla="*/ 3851 h 10000"/>
              <a:gd name="connsiteX207" fmla="*/ 10000 w 10000"/>
              <a:gd name="connsiteY207" fmla="*/ 3649 h 10000"/>
              <a:gd name="connsiteX208" fmla="*/ 10000 w 10000"/>
              <a:gd name="connsiteY208" fmla="*/ 3460 h 10000"/>
              <a:gd name="connsiteX209" fmla="*/ 9983 w 10000"/>
              <a:gd name="connsiteY209" fmla="*/ 3258 h 10000"/>
              <a:gd name="connsiteX210" fmla="*/ 9939 w 10000"/>
              <a:gd name="connsiteY210" fmla="*/ 3068 h 10000"/>
              <a:gd name="connsiteX211" fmla="*/ 9886 w 10000"/>
              <a:gd name="connsiteY211" fmla="*/ 2904 h 10000"/>
              <a:gd name="connsiteX212" fmla="*/ 9843 w 10000"/>
              <a:gd name="connsiteY212" fmla="*/ 2816 h 10000"/>
              <a:gd name="connsiteX213" fmla="*/ 9799 w 10000"/>
              <a:gd name="connsiteY213" fmla="*/ 2753 h 10000"/>
              <a:gd name="connsiteX214" fmla="*/ 9755 w 10000"/>
              <a:gd name="connsiteY214" fmla="*/ 2677 h 10000"/>
              <a:gd name="connsiteX215" fmla="*/ 9694 w 10000"/>
              <a:gd name="connsiteY215" fmla="*/ 2614 h 10000"/>
              <a:gd name="connsiteX216" fmla="*/ 9633 w 10000"/>
              <a:gd name="connsiteY216" fmla="*/ 2551 h 10000"/>
              <a:gd name="connsiteX217" fmla="*/ 9571 w 10000"/>
              <a:gd name="connsiteY217" fmla="*/ 2500 h 10000"/>
              <a:gd name="connsiteX218" fmla="*/ 9484 w 10000"/>
              <a:gd name="connsiteY218" fmla="*/ 2475 h 10000"/>
              <a:gd name="connsiteX219" fmla="*/ 9396 w 10000"/>
              <a:gd name="connsiteY219" fmla="*/ 2449 h 10000"/>
              <a:gd name="connsiteX220" fmla="*/ 9300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081 w 10000"/>
              <a:gd name="connsiteY227" fmla="*/ 2424 h 10000"/>
              <a:gd name="connsiteX228" fmla="*/ 8941 w 10000"/>
              <a:gd name="connsiteY228" fmla="*/ 2462 h 10000"/>
              <a:gd name="connsiteX229" fmla="*/ 8801 w 10000"/>
              <a:gd name="connsiteY229" fmla="*/ 2487 h 10000"/>
              <a:gd name="connsiteX230" fmla="*/ 8644 w 10000"/>
              <a:gd name="connsiteY230" fmla="*/ 2551 h 10000"/>
              <a:gd name="connsiteX231" fmla="*/ 8644 w 10000"/>
              <a:gd name="connsiteY231" fmla="*/ 2551 h 10000"/>
              <a:gd name="connsiteX232" fmla="*/ 8635 w 10000"/>
              <a:gd name="connsiteY232" fmla="*/ 2551 h 10000"/>
              <a:gd name="connsiteX233" fmla="*/ 8635 w 10000"/>
              <a:gd name="connsiteY233" fmla="*/ 2551 h 10000"/>
              <a:gd name="connsiteX234" fmla="*/ 8626 w 10000"/>
              <a:gd name="connsiteY234" fmla="*/ 2551 h 10000"/>
              <a:gd name="connsiteX235" fmla="*/ 8626 w 10000"/>
              <a:gd name="connsiteY235" fmla="*/ 2551 h 10000"/>
              <a:gd name="connsiteX236" fmla="*/ 8443 w 10000"/>
              <a:gd name="connsiteY236" fmla="*/ 2614 h 10000"/>
              <a:gd name="connsiteX237" fmla="*/ 8276 w 10000"/>
              <a:gd name="connsiteY237" fmla="*/ 2664 h 10000"/>
              <a:gd name="connsiteX238" fmla="*/ 8110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848 w 10000"/>
              <a:gd name="connsiteY247" fmla="*/ 2689 h 10000"/>
              <a:gd name="connsiteX248" fmla="*/ 7743 w 10000"/>
              <a:gd name="connsiteY248" fmla="*/ 2677 h 10000"/>
              <a:gd name="connsiteX249" fmla="*/ 7638 w 10000"/>
              <a:gd name="connsiteY249" fmla="*/ 2626 h 10000"/>
              <a:gd name="connsiteX250" fmla="*/ 7542 w 10000"/>
              <a:gd name="connsiteY250" fmla="*/ 2601 h 10000"/>
              <a:gd name="connsiteX251" fmla="*/ 7454 w 10000"/>
              <a:gd name="connsiteY251" fmla="*/ 2538 h 10000"/>
              <a:gd name="connsiteX252" fmla="*/ 7375 w 10000"/>
              <a:gd name="connsiteY252" fmla="*/ 2475 h 10000"/>
              <a:gd name="connsiteX253" fmla="*/ 7297 w 10000"/>
              <a:gd name="connsiteY253" fmla="*/ 2399 h 10000"/>
              <a:gd name="connsiteX254" fmla="*/ 7235 w 10000"/>
              <a:gd name="connsiteY254" fmla="*/ 2323 h 10000"/>
              <a:gd name="connsiteX255" fmla="*/ 7174 w 10000"/>
              <a:gd name="connsiteY255" fmla="*/ 2235 h 10000"/>
              <a:gd name="connsiteX256" fmla="*/ 7113 w 10000"/>
              <a:gd name="connsiteY256" fmla="*/ 2134 h 10000"/>
              <a:gd name="connsiteX257" fmla="*/ 7008 w 10000"/>
              <a:gd name="connsiteY257" fmla="*/ 1944 h 10000"/>
              <a:gd name="connsiteX258" fmla="*/ 6929 w 10000"/>
              <a:gd name="connsiteY258" fmla="*/ 1730 h 10000"/>
              <a:gd name="connsiteX259" fmla="*/ 6850 w 10000"/>
              <a:gd name="connsiteY259" fmla="*/ 1515 h 10000"/>
              <a:gd name="connsiteX260" fmla="*/ 6850 w 10000"/>
              <a:gd name="connsiteY260" fmla="*/ 1515 h 10000"/>
              <a:gd name="connsiteX261" fmla="*/ 6842 w 10000"/>
              <a:gd name="connsiteY261" fmla="*/ 1490 h 10000"/>
              <a:gd name="connsiteX262" fmla="*/ 6842 w 10000"/>
              <a:gd name="connsiteY262" fmla="*/ 1490 h 10000"/>
              <a:gd name="connsiteX263" fmla="*/ 6842 w 10000"/>
              <a:gd name="connsiteY263" fmla="*/ 1477 h 10000"/>
              <a:gd name="connsiteX264" fmla="*/ 6842 w 10000"/>
              <a:gd name="connsiteY264" fmla="*/ 1477 h 10000"/>
              <a:gd name="connsiteX265" fmla="*/ 6842 w 10000"/>
              <a:gd name="connsiteY265" fmla="*/ 1477 h 10000"/>
              <a:gd name="connsiteX266" fmla="*/ 6798 w 10000"/>
              <a:gd name="connsiteY266" fmla="*/ 1338 h 10000"/>
              <a:gd name="connsiteX267" fmla="*/ 6780 w 10000"/>
              <a:gd name="connsiteY267" fmla="*/ 1162 h 10000"/>
              <a:gd name="connsiteX268" fmla="*/ 6754 w 10000"/>
              <a:gd name="connsiteY268" fmla="*/ 947 h 10000"/>
              <a:gd name="connsiteX269" fmla="*/ 6754 w 10000"/>
              <a:gd name="connsiteY269" fmla="*/ 720 h 10000"/>
              <a:gd name="connsiteX270" fmla="*/ 6754 w 10000"/>
              <a:gd name="connsiteY270" fmla="*/ 720 h 10000"/>
              <a:gd name="connsiteX271" fmla="*/ 6763 w 10000"/>
              <a:gd name="connsiteY271" fmla="*/ 366 h 10000"/>
              <a:gd name="connsiteX272" fmla="*/ 6789 w 10000"/>
              <a:gd name="connsiteY27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03 w 10000"/>
              <a:gd name="connsiteY92" fmla="*/ 7803 h 10000"/>
              <a:gd name="connsiteX93" fmla="*/ 4068 w 10000"/>
              <a:gd name="connsiteY93" fmla="*/ 8005 h 10000"/>
              <a:gd name="connsiteX94" fmla="*/ 4051 w 10000"/>
              <a:gd name="connsiteY94" fmla="*/ 8207 h 10000"/>
              <a:gd name="connsiteX95" fmla="*/ 4024 w 10000"/>
              <a:gd name="connsiteY95" fmla="*/ 8422 h 10000"/>
              <a:gd name="connsiteX96" fmla="*/ 4016 w 10000"/>
              <a:gd name="connsiteY96" fmla="*/ 8611 h 10000"/>
              <a:gd name="connsiteX97" fmla="*/ 4016 w 10000"/>
              <a:gd name="connsiteY97" fmla="*/ 8813 h 10000"/>
              <a:gd name="connsiteX98" fmla="*/ 4024 w 10000"/>
              <a:gd name="connsiteY98" fmla="*/ 9003 h 10000"/>
              <a:gd name="connsiteX99" fmla="*/ 4051 w 10000"/>
              <a:gd name="connsiteY99" fmla="*/ 9179 h 10000"/>
              <a:gd name="connsiteX100" fmla="*/ 4086 w 10000"/>
              <a:gd name="connsiteY100" fmla="*/ 9356 h 10000"/>
              <a:gd name="connsiteX101" fmla="*/ 4121 w 10000"/>
              <a:gd name="connsiteY101" fmla="*/ 9508 h 10000"/>
              <a:gd name="connsiteX102" fmla="*/ 4191 w 10000"/>
              <a:gd name="connsiteY102" fmla="*/ 9646 h 10000"/>
              <a:gd name="connsiteX103" fmla="*/ 4269 w 10000"/>
              <a:gd name="connsiteY103" fmla="*/ 9760 h 10000"/>
              <a:gd name="connsiteX104" fmla="*/ 4366 w 10000"/>
              <a:gd name="connsiteY104" fmla="*/ 9861 h 10000"/>
              <a:gd name="connsiteX105" fmla="*/ 4471 w 10000"/>
              <a:gd name="connsiteY105" fmla="*/ 9937 h 10000"/>
              <a:gd name="connsiteX106" fmla="*/ 4611 w 10000"/>
              <a:gd name="connsiteY106" fmla="*/ 9975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821 w 10000"/>
              <a:gd name="connsiteY112" fmla="*/ 10000 h 10000"/>
              <a:gd name="connsiteX113" fmla="*/ 4821 w 10000"/>
              <a:gd name="connsiteY113" fmla="*/ 10000 h 10000"/>
              <a:gd name="connsiteX114" fmla="*/ 5136 w 10000"/>
              <a:gd name="connsiteY114" fmla="*/ 9962 h 10000"/>
              <a:gd name="connsiteX115" fmla="*/ 5468 w 10000"/>
              <a:gd name="connsiteY115" fmla="*/ 9924 h 10000"/>
              <a:gd name="connsiteX116" fmla="*/ 6203 w 10000"/>
              <a:gd name="connsiteY116" fmla="*/ 9798 h 10000"/>
              <a:gd name="connsiteX117" fmla="*/ 6982 w 10000"/>
              <a:gd name="connsiteY117" fmla="*/ 9672 h 10000"/>
              <a:gd name="connsiteX118" fmla="*/ 7358 w 10000"/>
              <a:gd name="connsiteY118" fmla="*/ 9621 h 10000"/>
              <a:gd name="connsiteX119" fmla="*/ 7734 w 10000"/>
              <a:gd name="connsiteY119" fmla="*/ 9583 h 10000"/>
              <a:gd name="connsiteX120" fmla="*/ 7734 w 10000"/>
              <a:gd name="connsiteY120" fmla="*/ 9583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699 w 10000"/>
              <a:gd name="connsiteY126" fmla="*/ 9407 h 10000"/>
              <a:gd name="connsiteX127" fmla="*/ 7699 w 10000"/>
              <a:gd name="connsiteY127" fmla="*/ 9407 h 10000"/>
              <a:gd name="connsiteX128" fmla="*/ 7699 w 10000"/>
              <a:gd name="connsiteY128" fmla="*/ 9381 h 10000"/>
              <a:gd name="connsiteX129" fmla="*/ 7699 w 10000"/>
              <a:gd name="connsiteY129" fmla="*/ 9381 h 10000"/>
              <a:gd name="connsiteX130" fmla="*/ 7577 w 10000"/>
              <a:gd name="connsiteY130" fmla="*/ 8649 h 10000"/>
              <a:gd name="connsiteX131" fmla="*/ 7463 w 10000"/>
              <a:gd name="connsiteY131" fmla="*/ 7967 h 10000"/>
              <a:gd name="connsiteX132" fmla="*/ 7393 w 10000"/>
              <a:gd name="connsiteY132" fmla="*/ 7361 h 10000"/>
              <a:gd name="connsiteX133" fmla="*/ 7332 w 10000"/>
              <a:gd name="connsiteY133" fmla="*/ 6806 h 10000"/>
              <a:gd name="connsiteX134" fmla="*/ 7288 w 10000"/>
              <a:gd name="connsiteY134" fmla="*/ 6313 h 10000"/>
              <a:gd name="connsiteX135" fmla="*/ 7262 w 10000"/>
              <a:gd name="connsiteY135" fmla="*/ 5871 h 10000"/>
              <a:gd name="connsiteX136" fmla="*/ 7253 w 10000"/>
              <a:gd name="connsiteY136" fmla="*/ 5480 h 10000"/>
              <a:gd name="connsiteX137" fmla="*/ 7279 w 10000"/>
              <a:gd name="connsiteY137" fmla="*/ 5139 h 10000"/>
              <a:gd name="connsiteX138" fmla="*/ 7297 w 10000"/>
              <a:gd name="connsiteY138" fmla="*/ 4836 h 10000"/>
              <a:gd name="connsiteX139" fmla="*/ 7340 w 10000"/>
              <a:gd name="connsiteY139" fmla="*/ 4583 h 10000"/>
              <a:gd name="connsiteX140" fmla="*/ 7402 w 10000"/>
              <a:gd name="connsiteY140" fmla="*/ 4394 h 10000"/>
              <a:gd name="connsiteX141" fmla="*/ 7437 w 10000"/>
              <a:gd name="connsiteY141" fmla="*/ 4293 h 10000"/>
              <a:gd name="connsiteX142" fmla="*/ 7463 w 10000"/>
              <a:gd name="connsiteY142" fmla="*/ 4217 h 10000"/>
              <a:gd name="connsiteX143" fmla="*/ 7507 w 10000"/>
              <a:gd name="connsiteY143" fmla="*/ 4154 h 10000"/>
              <a:gd name="connsiteX144" fmla="*/ 7550 w 10000"/>
              <a:gd name="connsiteY144" fmla="*/ 4104 h 10000"/>
              <a:gd name="connsiteX145" fmla="*/ 7594 w 10000"/>
              <a:gd name="connsiteY145" fmla="*/ 4053 h 10000"/>
              <a:gd name="connsiteX146" fmla="*/ 7647 w 10000"/>
              <a:gd name="connsiteY146" fmla="*/ 4003 h 10000"/>
              <a:gd name="connsiteX147" fmla="*/ 7699 w 10000"/>
              <a:gd name="connsiteY147" fmla="*/ 3990 h 10000"/>
              <a:gd name="connsiteX148" fmla="*/ 7752 w 10000"/>
              <a:gd name="connsiteY148" fmla="*/ 3965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927 w 10000"/>
              <a:gd name="connsiteY157" fmla="*/ 3939 h 10000"/>
              <a:gd name="connsiteX158" fmla="*/ 7997 w 10000"/>
              <a:gd name="connsiteY158" fmla="*/ 3965 h 10000"/>
              <a:gd name="connsiteX159" fmla="*/ 8136 w 10000"/>
              <a:gd name="connsiteY159" fmla="*/ 4028 h 10000"/>
              <a:gd name="connsiteX160" fmla="*/ 8294 w 10000"/>
              <a:gd name="connsiteY160" fmla="*/ 4116 h 10000"/>
              <a:gd name="connsiteX161" fmla="*/ 8443 w 10000"/>
              <a:gd name="connsiteY161" fmla="*/ 4242 h 10000"/>
              <a:gd name="connsiteX162" fmla="*/ 8443 w 10000"/>
              <a:gd name="connsiteY162" fmla="*/ 4242 h 10000"/>
              <a:gd name="connsiteX163" fmla="*/ 8451 w 10000"/>
              <a:gd name="connsiteY163" fmla="*/ 4242 h 10000"/>
              <a:gd name="connsiteX164" fmla="*/ 8451 w 10000"/>
              <a:gd name="connsiteY164" fmla="*/ 4242 h 10000"/>
              <a:gd name="connsiteX165" fmla="*/ 8836 w 10000"/>
              <a:gd name="connsiteY165" fmla="*/ 4545 h 10000"/>
              <a:gd name="connsiteX166" fmla="*/ 8976 w 10000"/>
              <a:gd name="connsiteY166" fmla="*/ 4646 h 10000"/>
              <a:gd name="connsiteX167" fmla="*/ 9099 w 10000"/>
              <a:gd name="connsiteY167" fmla="*/ 4722 h 10000"/>
              <a:gd name="connsiteX168" fmla="*/ 9204 w 10000"/>
              <a:gd name="connsiteY168" fmla="*/ 4785 h 10000"/>
              <a:gd name="connsiteX169" fmla="*/ 9300 w 10000"/>
              <a:gd name="connsiteY169" fmla="*/ 4823 h 10000"/>
              <a:gd name="connsiteX170" fmla="*/ 9388 w 10000"/>
              <a:gd name="connsiteY170" fmla="*/ 4848 h 10000"/>
              <a:gd name="connsiteX171" fmla="*/ 9466 w 10000"/>
              <a:gd name="connsiteY171" fmla="*/ 4848 h 10000"/>
              <a:gd name="connsiteX172" fmla="*/ 9466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580 w 10000"/>
              <a:gd name="connsiteY177" fmla="*/ 4836 h 10000"/>
              <a:gd name="connsiteX178" fmla="*/ 9668 w 10000"/>
              <a:gd name="connsiteY178" fmla="*/ 4798 h 10000"/>
              <a:gd name="connsiteX179" fmla="*/ 9738 w 10000"/>
              <a:gd name="connsiteY179" fmla="*/ 4747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43 w 10000"/>
              <a:gd name="connsiteY200" fmla="*/ 4583 h 10000"/>
              <a:gd name="connsiteX201" fmla="*/ 9886 w 10000"/>
              <a:gd name="connsiteY201" fmla="*/ 4495 h 10000"/>
              <a:gd name="connsiteX202" fmla="*/ 9921 w 10000"/>
              <a:gd name="connsiteY202" fmla="*/ 4369 h 10000"/>
              <a:gd name="connsiteX203" fmla="*/ 9948 w 10000"/>
              <a:gd name="connsiteY203" fmla="*/ 4217 h 10000"/>
              <a:gd name="connsiteX204" fmla="*/ 9983 w 10000"/>
              <a:gd name="connsiteY204" fmla="*/ 4040 h 10000"/>
              <a:gd name="connsiteX205" fmla="*/ 10000 w 10000"/>
              <a:gd name="connsiteY205" fmla="*/ 3851 h 10000"/>
              <a:gd name="connsiteX206" fmla="*/ 10000 w 10000"/>
              <a:gd name="connsiteY206" fmla="*/ 3649 h 10000"/>
              <a:gd name="connsiteX207" fmla="*/ 10000 w 10000"/>
              <a:gd name="connsiteY207" fmla="*/ 3460 h 10000"/>
              <a:gd name="connsiteX208" fmla="*/ 9983 w 10000"/>
              <a:gd name="connsiteY208" fmla="*/ 3258 h 10000"/>
              <a:gd name="connsiteX209" fmla="*/ 9939 w 10000"/>
              <a:gd name="connsiteY209" fmla="*/ 3068 h 10000"/>
              <a:gd name="connsiteX210" fmla="*/ 9886 w 10000"/>
              <a:gd name="connsiteY210" fmla="*/ 2904 h 10000"/>
              <a:gd name="connsiteX211" fmla="*/ 9843 w 10000"/>
              <a:gd name="connsiteY211" fmla="*/ 2816 h 10000"/>
              <a:gd name="connsiteX212" fmla="*/ 9799 w 10000"/>
              <a:gd name="connsiteY212" fmla="*/ 2753 h 10000"/>
              <a:gd name="connsiteX213" fmla="*/ 9755 w 10000"/>
              <a:gd name="connsiteY213" fmla="*/ 2677 h 10000"/>
              <a:gd name="connsiteX214" fmla="*/ 9694 w 10000"/>
              <a:gd name="connsiteY214" fmla="*/ 2614 h 10000"/>
              <a:gd name="connsiteX215" fmla="*/ 9633 w 10000"/>
              <a:gd name="connsiteY215" fmla="*/ 2551 h 10000"/>
              <a:gd name="connsiteX216" fmla="*/ 9571 w 10000"/>
              <a:gd name="connsiteY216" fmla="*/ 2500 h 10000"/>
              <a:gd name="connsiteX217" fmla="*/ 9484 w 10000"/>
              <a:gd name="connsiteY217" fmla="*/ 2475 h 10000"/>
              <a:gd name="connsiteX218" fmla="*/ 9396 w 10000"/>
              <a:gd name="connsiteY218" fmla="*/ 2449 h 10000"/>
              <a:gd name="connsiteX219" fmla="*/ 9300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081 w 10000"/>
              <a:gd name="connsiteY226" fmla="*/ 2424 h 10000"/>
              <a:gd name="connsiteX227" fmla="*/ 8941 w 10000"/>
              <a:gd name="connsiteY227" fmla="*/ 2462 h 10000"/>
              <a:gd name="connsiteX228" fmla="*/ 8801 w 10000"/>
              <a:gd name="connsiteY228" fmla="*/ 2487 h 10000"/>
              <a:gd name="connsiteX229" fmla="*/ 8644 w 10000"/>
              <a:gd name="connsiteY229" fmla="*/ 2551 h 10000"/>
              <a:gd name="connsiteX230" fmla="*/ 8644 w 10000"/>
              <a:gd name="connsiteY230" fmla="*/ 2551 h 10000"/>
              <a:gd name="connsiteX231" fmla="*/ 8635 w 10000"/>
              <a:gd name="connsiteY231" fmla="*/ 2551 h 10000"/>
              <a:gd name="connsiteX232" fmla="*/ 8635 w 10000"/>
              <a:gd name="connsiteY232" fmla="*/ 2551 h 10000"/>
              <a:gd name="connsiteX233" fmla="*/ 8626 w 10000"/>
              <a:gd name="connsiteY233" fmla="*/ 2551 h 10000"/>
              <a:gd name="connsiteX234" fmla="*/ 8626 w 10000"/>
              <a:gd name="connsiteY234" fmla="*/ 2551 h 10000"/>
              <a:gd name="connsiteX235" fmla="*/ 8443 w 10000"/>
              <a:gd name="connsiteY235" fmla="*/ 2614 h 10000"/>
              <a:gd name="connsiteX236" fmla="*/ 8276 w 10000"/>
              <a:gd name="connsiteY236" fmla="*/ 2664 h 10000"/>
              <a:gd name="connsiteX237" fmla="*/ 8110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848 w 10000"/>
              <a:gd name="connsiteY246" fmla="*/ 2689 h 10000"/>
              <a:gd name="connsiteX247" fmla="*/ 7743 w 10000"/>
              <a:gd name="connsiteY247" fmla="*/ 2677 h 10000"/>
              <a:gd name="connsiteX248" fmla="*/ 7638 w 10000"/>
              <a:gd name="connsiteY248" fmla="*/ 2626 h 10000"/>
              <a:gd name="connsiteX249" fmla="*/ 7542 w 10000"/>
              <a:gd name="connsiteY249" fmla="*/ 2601 h 10000"/>
              <a:gd name="connsiteX250" fmla="*/ 7454 w 10000"/>
              <a:gd name="connsiteY250" fmla="*/ 2538 h 10000"/>
              <a:gd name="connsiteX251" fmla="*/ 7375 w 10000"/>
              <a:gd name="connsiteY251" fmla="*/ 2475 h 10000"/>
              <a:gd name="connsiteX252" fmla="*/ 7297 w 10000"/>
              <a:gd name="connsiteY252" fmla="*/ 2399 h 10000"/>
              <a:gd name="connsiteX253" fmla="*/ 7235 w 10000"/>
              <a:gd name="connsiteY253" fmla="*/ 2323 h 10000"/>
              <a:gd name="connsiteX254" fmla="*/ 7174 w 10000"/>
              <a:gd name="connsiteY254" fmla="*/ 2235 h 10000"/>
              <a:gd name="connsiteX255" fmla="*/ 7113 w 10000"/>
              <a:gd name="connsiteY255" fmla="*/ 2134 h 10000"/>
              <a:gd name="connsiteX256" fmla="*/ 7008 w 10000"/>
              <a:gd name="connsiteY256" fmla="*/ 1944 h 10000"/>
              <a:gd name="connsiteX257" fmla="*/ 6929 w 10000"/>
              <a:gd name="connsiteY257" fmla="*/ 1730 h 10000"/>
              <a:gd name="connsiteX258" fmla="*/ 6850 w 10000"/>
              <a:gd name="connsiteY258" fmla="*/ 1515 h 10000"/>
              <a:gd name="connsiteX259" fmla="*/ 6850 w 10000"/>
              <a:gd name="connsiteY259" fmla="*/ 1515 h 10000"/>
              <a:gd name="connsiteX260" fmla="*/ 6842 w 10000"/>
              <a:gd name="connsiteY260" fmla="*/ 1490 h 10000"/>
              <a:gd name="connsiteX261" fmla="*/ 6842 w 10000"/>
              <a:gd name="connsiteY261" fmla="*/ 1490 h 10000"/>
              <a:gd name="connsiteX262" fmla="*/ 6842 w 10000"/>
              <a:gd name="connsiteY262" fmla="*/ 1477 h 10000"/>
              <a:gd name="connsiteX263" fmla="*/ 6842 w 10000"/>
              <a:gd name="connsiteY263" fmla="*/ 1477 h 10000"/>
              <a:gd name="connsiteX264" fmla="*/ 6842 w 10000"/>
              <a:gd name="connsiteY264" fmla="*/ 1477 h 10000"/>
              <a:gd name="connsiteX265" fmla="*/ 6798 w 10000"/>
              <a:gd name="connsiteY265" fmla="*/ 1338 h 10000"/>
              <a:gd name="connsiteX266" fmla="*/ 6780 w 10000"/>
              <a:gd name="connsiteY266" fmla="*/ 1162 h 10000"/>
              <a:gd name="connsiteX267" fmla="*/ 6754 w 10000"/>
              <a:gd name="connsiteY267" fmla="*/ 947 h 10000"/>
              <a:gd name="connsiteX268" fmla="*/ 6754 w 10000"/>
              <a:gd name="connsiteY268" fmla="*/ 720 h 10000"/>
              <a:gd name="connsiteX269" fmla="*/ 6754 w 10000"/>
              <a:gd name="connsiteY269" fmla="*/ 720 h 10000"/>
              <a:gd name="connsiteX270" fmla="*/ 6763 w 10000"/>
              <a:gd name="connsiteY270" fmla="*/ 366 h 10000"/>
              <a:gd name="connsiteX271" fmla="*/ 6789 w 10000"/>
              <a:gd name="connsiteY27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03 w 10000"/>
              <a:gd name="connsiteY91" fmla="*/ 7803 h 10000"/>
              <a:gd name="connsiteX92" fmla="*/ 4068 w 10000"/>
              <a:gd name="connsiteY92" fmla="*/ 8005 h 10000"/>
              <a:gd name="connsiteX93" fmla="*/ 4051 w 10000"/>
              <a:gd name="connsiteY93" fmla="*/ 8207 h 10000"/>
              <a:gd name="connsiteX94" fmla="*/ 4024 w 10000"/>
              <a:gd name="connsiteY94" fmla="*/ 8422 h 10000"/>
              <a:gd name="connsiteX95" fmla="*/ 4016 w 10000"/>
              <a:gd name="connsiteY95" fmla="*/ 8611 h 10000"/>
              <a:gd name="connsiteX96" fmla="*/ 4016 w 10000"/>
              <a:gd name="connsiteY96" fmla="*/ 8813 h 10000"/>
              <a:gd name="connsiteX97" fmla="*/ 4024 w 10000"/>
              <a:gd name="connsiteY97" fmla="*/ 9003 h 10000"/>
              <a:gd name="connsiteX98" fmla="*/ 4051 w 10000"/>
              <a:gd name="connsiteY98" fmla="*/ 9179 h 10000"/>
              <a:gd name="connsiteX99" fmla="*/ 4086 w 10000"/>
              <a:gd name="connsiteY99" fmla="*/ 9356 h 10000"/>
              <a:gd name="connsiteX100" fmla="*/ 4121 w 10000"/>
              <a:gd name="connsiteY100" fmla="*/ 9508 h 10000"/>
              <a:gd name="connsiteX101" fmla="*/ 4191 w 10000"/>
              <a:gd name="connsiteY101" fmla="*/ 9646 h 10000"/>
              <a:gd name="connsiteX102" fmla="*/ 4269 w 10000"/>
              <a:gd name="connsiteY102" fmla="*/ 9760 h 10000"/>
              <a:gd name="connsiteX103" fmla="*/ 4366 w 10000"/>
              <a:gd name="connsiteY103" fmla="*/ 9861 h 10000"/>
              <a:gd name="connsiteX104" fmla="*/ 4471 w 10000"/>
              <a:gd name="connsiteY104" fmla="*/ 9937 h 10000"/>
              <a:gd name="connsiteX105" fmla="*/ 4611 w 10000"/>
              <a:gd name="connsiteY105" fmla="*/ 9975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821 w 10000"/>
              <a:gd name="connsiteY111" fmla="*/ 10000 h 10000"/>
              <a:gd name="connsiteX112" fmla="*/ 4821 w 10000"/>
              <a:gd name="connsiteY112" fmla="*/ 10000 h 10000"/>
              <a:gd name="connsiteX113" fmla="*/ 5136 w 10000"/>
              <a:gd name="connsiteY113" fmla="*/ 9962 h 10000"/>
              <a:gd name="connsiteX114" fmla="*/ 5468 w 10000"/>
              <a:gd name="connsiteY114" fmla="*/ 9924 h 10000"/>
              <a:gd name="connsiteX115" fmla="*/ 6203 w 10000"/>
              <a:gd name="connsiteY115" fmla="*/ 9798 h 10000"/>
              <a:gd name="connsiteX116" fmla="*/ 6982 w 10000"/>
              <a:gd name="connsiteY116" fmla="*/ 9672 h 10000"/>
              <a:gd name="connsiteX117" fmla="*/ 7358 w 10000"/>
              <a:gd name="connsiteY117" fmla="*/ 9621 h 10000"/>
              <a:gd name="connsiteX118" fmla="*/ 7734 w 10000"/>
              <a:gd name="connsiteY118" fmla="*/ 9583 h 10000"/>
              <a:gd name="connsiteX119" fmla="*/ 7734 w 10000"/>
              <a:gd name="connsiteY119" fmla="*/ 9583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699 w 10000"/>
              <a:gd name="connsiteY125" fmla="*/ 9407 h 10000"/>
              <a:gd name="connsiteX126" fmla="*/ 7699 w 10000"/>
              <a:gd name="connsiteY126" fmla="*/ 9407 h 10000"/>
              <a:gd name="connsiteX127" fmla="*/ 7699 w 10000"/>
              <a:gd name="connsiteY127" fmla="*/ 9381 h 10000"/>
              <a:gd name="connsiteX128" fmla="*/ 7699 w 10000"/>
              <a:gd name="connsiteY128" fmla="*/ 9381 h 10000"/>
              <a:gd name="connsiteX129" fmla="*/ 7577 w 10000"/>
              <a:gd name="connsiteY129" fmla="*/ 8649 h 10000"/>
              <a:gd name="connsiteX130" fmla="*/ 7463 w 10000"/>
              <a:gd name="connsiteY130" fmla="*/ 7967 h 10000"/>
              <a:gd name="connsiteX131" fmla="*/ 7393 w 10000"/>
              <a:gd name="connsiteY131" fmla="*/ 7361 h 10000"/>
              <a:gd name="connsiteX132" fmla="*/ 7332 w 10000"/>
              <a:gd name="connsiteY132" fmla="*/ 6806 h 10000"/>
              <a:gd name="connsiteX133" fmla="*/ 7288 w 10000"/>
              <a:gd name="connsiteY133" fmla="*/ 6313 h 10000"/>
              <a:gd name="connsiteX134" fmla="*/ 7262 w 10000"/>
              <a:gd name="connsiteY134" fmla="*/ 5871 h 10000"/>
              <a:gd name="connsiteX135" fmla="*/ 7253 w 10000"/>
              <a:gd name="connsiteY135" fmla="*/ 5480 h 10000"/>
              <a:gd name="connsiteX136" fmla="*/ 7279 w 10000"/>
              <a:gd name="connsiteY136" fmla="*/ 5139 h 10000"/>
              <a:gd name="connsiteX137" fmla="*/ 7297 w 10000"/>
              <a:gd name="connsiteY137" fmla="*/ 4836 h 10000"/>
              <a:gd name="connsiteX138" fmla="*/ 7340 w 10000"/>
              <a:gd name="connsiteY138" fmla="*/ 4583 h 10000"/>
              <a:gd name="connsiteX139" fmla="*/ 7402 w 10000"/>
              <a:gd name="connsiteY139" fmla="*/ 4394 h 10000"/>
              <a:gd name="connsiteX140" fmla="*/ 7437 w 10000"/>
              <a:gd name="connsiteY140" fmla="*/ 4293 h 10000"/>
              <a:gd name="connsiteX141" fmla="*/ 7463 w 10000"/>
              <a:gd name="connsiteY141" fmla="*/ 4217 h 10000"/>
              <a:gd name="connsiteX142" fmla="*/ 7507 w 10000"/>
              <a:gd name="connsiteY142" fmla="*/ 4154 h 10000"/>
              <a:gd name="connsiteX143" fmla="*/ 7550 w 10000"/>
              <a:gd name="connsiteY143" fmla="*/ 4104 h 10000"/>
              <a:gd name="connsiteX144" fmla="*/ 7594 w 10000"/>
              <a:gd name="connsiteY144" fmla="*/ 4053 h 10000"/>
              <a:gd name="connsiteX145" fmla="*/ 7647 w 10000"/>
              <a:gd name="connsiteY145" fmla="*/ 4003 h 10000"/>
              <a:gd name="connsiteX146" fmla="*/ 7699 w 10000"/>
              <a:gd name="connsiteY146" fmla="*/ 3990 h 10000"/>
              <a:gd name="connsiteX147" fmla="*/ 7752 w 10000"/>
              <a:gd name="connsiteY147" fmla="*/ 3965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927 w 10000"/>
              <a:gd name="connsiteY156" fmla="*/ 3939 h 10000"/>
              <a:gd name="connsiteX157" fmla="*/ 7997 w 10000"/>
              <a:gd name="connsiteY157" fmla="*/ 3965 h 10000"/>
              <a:gd name="connsiteX158" fmla="*/ 8136 w 10000"/>
              <a:gd name="connsiteY158" fmla="*/ 4028 h 10000"/>
              <a:gd name="connsiteX159" fmla="*/ 8294 w 10000"/>
              <a:gd name="connsiteY159" fmla="*/ 4116 h 10000"/>
              <a:gd name="connsiteX160" fmla="*/ 8443 w 10000"/>
              <a:gd name="connsiteY160" fmla="*/ 4242 h 10000"/>
              <a:gd name="connsiteX161" fmla="*/ 8443 w 10000"/>
              <a:gd name="connsiteY161" fmla="*/ 4242 h 10000"/>
              <a:gd name="connsiteX162" fmla="*/ 8451 w 10000"/>
              <a:gd name="connsiteY162" fmla="*/ 4242 h 10000"/>
              <a:gd name="connsiteX163" fmla="*/ 8451 w 10000"/>
              <a:gd name="connsiteY163" fmla="*/ 4242 h 10000"/>
              <a:gd name="connsiteX164" fmla="*/ 8836 w 10000"/>
              <a:gd name="connsiteY164" fmla="*/ 4545 h 10000"/>
              <a:gd name="connsiteX165" fmla="*/ 8976 w 10000"/>
              <a:gd name="connsiteY165" fmla="*/ 4646 h 10000"/>
              <a:gd name="connsiteX166" fmla="*/ 9099 w 10000"/>
              <a:gd name="connsiteY166" fmla="*/ 4722 h 10000"/>
              <a:gd name="connsiteX167" fmla="*/ 9204 w 10000"/>
              <a:gd name="connsiteY167" fmla="*/ 4785 h 10000"/>
              <a:gd name="connsiteX168" fmla="*/ 9300 w 10000"/>
              <a:gd name="connsiteY168" fmla="*/ 4823 h 10000"/>
              <a:gd name="connsiteX169" fmla="*/ 9388 w 10000"/>
              <a:gd name="connsiteY169" fmla="*/ 4848 h 10000"/>
              <a:gd name="connsiteX170" fmla="*/ 9466 w 10000"/>
              <a:gd name="connsiteY170" fmla="*/ 4848 h 10000"/>
              <a:gd name="connsiteX171" fmla="*/ 9466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580 w 10000"/>
              <a:gd name="connsiteY176" fmla="*/ 4836 h 10000"/>
              <a:gd name="connsiteX177" fmla="*/ 9668 w 10000"/>
              <a:gd name="connsiteY177" fmla="*/ 4798 h 10000"/>
              <a:gd name="connsiteX178" fmla="*/ 9738 w 10000"/>
              <a:gd name="connsiteY178" fmla="*/ 4747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43 w 10000"/>
              <a:gd name="connsiteY199" fmla="*/ 4583 h 10000"/>
              <a:gd name="connsiteX200" fmla="*/ 9886 w 10000"/>
              <a:gd name="connsiteY200" fmla="*/ 4495 h 10000"/>
              <a:gd name="connsiteX201" fmla="*/ 9921 w 10000"/>
              <a:gd name="connsiteY201" fmla="*/ 4369 h 10000"/>
              <a:gd name="connsiteX202" fmla="*/ 9948 w 10000"/>
              <a:gd name="connsiteY202" fmla="*/ 4217 h 10000"/>
              <a:gd name="connsiteX203" fmla="*/ 9983 w 10000"/>
              <a:gd name="connsiteY203" fmla="*/ 4040 h 10000"/>
              <a:gd name="connsiteX204" fmla="*/ 10000 w 10000"/>
              <a:gd name="connsiteY204" fmla="*/ 3851 h 10000"/>
              <a:gd name="connsiteX205" fmla="*/ 10000 w 10000"/>
              <a:gd name="connsiteY205" fmla="*/ 3649 h 10000"/>
              <a:gd name="connsiteX206" fmla="*/ 10000 w 10000"/>
              <a:gd name="connsiteY206" fmla="*/ 3460 h 10000"/>
              <a:gd name="connsiteX207" fmla="*/ 9983 w 10000"/>
              <a:gd name="connsiteY207" fmla="*/ 3258 h 10000"/>
              <a:gd name="connsiteX208" fmla="*/ 9939 w 10000"/>
              <a:gd name="connsiteY208" fmla="*/ 3068 h 10000"/>
              <a:gd name="connsiteX209" fmla="*/ 9886 w 10000"/>
              <a:gd name="connsiteY209" fmla="*/ 2904 h 10000"/>
              <a:gd name="connsiteX210" fmla="*/ 9843 w 10000"/>
              <a:gd name="connsiteY210" fmla="*/ 2816 h 10000"/>
              <a:gd name="connsiteX211" fmla="*/ 9799 w 10000"/>
              <a:gd name="connsiteY211" fmla="*/ 2753 h 10000"/>
              <a:gd name="connsiteX212" fmla="*/ 9755 w 10000"/>
              <a:gd name="connsiteY212" fmla="*/ 2677 h 10000"/>
              <a:gd name="connsiteX213" fmla="*/ 9694 w 10000"/>
              <a:gd name="connsiteY213" fmla="*/ 2614 h 10000"/>
              <a:gd name="connsiteX214" fmla="*/ 9633 w 10000"/>
              <a:gd name="connsiteY214" fmla="*/ 2551 h 10000"/>
              <a:gd name="connsiteX215" fmla="*/ 9571 w 10000"/>
              <a:gd name="connsiteY215" fmla="*/ 2500 h 10000"/>
              <a:gd name="connsiteX216" fmla="*/ 9484 w 10000"/>
              <a:gd name="connsiteY216" fmla="*/ 2475 h 10000"/>
              <a:gd name="connsiteX217" fmla="*/ 9396 w 10000"/>
              <a:gd name="connsiteY217" fmla="*/ 2449 h 10000"/>
              <a:gd name="connsiteX218" fmla="*/ 9300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081 w 10000"/>
              <a:gd name="connsiteY225" fmla="*/ 2424 h 10000"/>
              <a:gd name="connsiteX226" fmla="*/ 8941 w 10000"/>
              <a:gd name="connsiteY226" fmla="*/ 2462 h 10000"/>
              <a:gd name="connsiteX227" fmla="*/ 8801 w 10000"/>
              <a:gd name="connsiteY227" fmla="*/ 2487 h 10000"/>
              <a:gd name="connsiteX228" fmla="*/ 8644 w 10000"/>
              <a:gd name="connsiteY228" fmla="*/ 2551 h 10000"/>
              <a:gd name="connsiteX229" fmla="*/ 8644 w 10000"/>
              <a:gd name="connsiteY229" fmla="*/ 2551 h 10000"/>
              <a:gd name="connsiteX230" fmla="*/ 8635 w 10000"/>
              <a:gd name="connsiteY230" fmla="*/ 2551 h 10000"/>
              <a:gd name="connsiteX231" fmla="*/ 8635 w 10000"/>
              <a:gd name="connsiteY231" fmla="*/ 2551 h 10000"/>
              <a:gd name="connsiteX232" fmla="*/ 8626 w 10000"/>
              <a:gd name="connsiteY232" fmla="*/ 2551 h 10000"/>
              <a:gd name="connsiteX233" fmla="*/ 8626 w 10000"/>
              <a:gd name="connsiteY233" fmla="*/ 2551 h 10000"/>
              <a:gd name="connsiteX234" fmla="*/ 8443 w 10000"/>
              <a:gd name="connsiteY234" fmla="*/ 2614 h 10000"/>
              <a:gd name="connsiteX235" fmla="*/ 8276 w 10000"/>
              <a:gd name="connsiteY235" fmla="*/ 2664 h 10000"/>
              <a:gd name="connsiteX236" fmla="*/ 8110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848 w 10000"/>
              <a:gd name="connsiteY245" fmla="*/ 2689 h 10000"/>
              <a:gd name="connsiteX246" fmla="*/ 7743 w 10000"/>
              <a:gd name="connsiteY246" fmla="*/ 2677 h 10000"/>
              <a:gd name="connsiteX247" fmla="*/ 7638 w 10000"/>
              <a:gd name="connsiteY247" fmla="*/ 2626 h 10000"/>
              <a:gd name="connsiteX248" fmla="*/ 7542 w 10000"/>
              <a:gd name="connsiteY248" fmla="*/ 2601 h 10000"/>
              <a:gd name="connsiteX249" fmla="*/ 7454 w 10000"/>
              <a:gd name="connsiteY249" fmla="*/ 2538 h 10000"/>
              <a:gd name="connsiteX250" fmla="*/ 7375 w 10000"/>
              <a:gd name="connsiteY250" fmla="*/ 2475 h 10000"/>
              <a:gd name="connsiteX251" fmla="*/ 7297 w 10000"/>
              <a:gd name="connsiteY251" fmla="*/ 2399 h 10000"/>
              <a:gd name="connsiteX252" fmla="*/ 7235 w 10000"/>
              <a:gd name="connsiteY252" fmla="*/ 2323 h 10000"/>
              <a:gd name="connsiteX253" fmla="*/ 7174 w 10000"/>
              <a:gd name="connsiteY253" fmla="*/ 2235 h 10000"/>
              <a:gd name="connsiteX254" fmla="*/ 7113 w 10000"/>
              <a:gd name="connsiteY254" fmla="*/ 2134 h 10000"/>
              <a:gd name="connsiteX255" fmla="*/ 7008 w 10000"/>
              <a:gd name="connsiteY255" fmla="*/ 1944 h 10000"/>
              <a:gd name="connsiteX256" fmla="*/ 6929 w 10000"/>
              <a:gd name="connsiteY256" fmla="*/ 1730 h 10000"/>
              <a:gd name="connsiteX257" fmla="*/ 6850 w 10000"/>
              <a:gd name="connsiteY257" fmla="*/ 1515 h 10000"/>
              <a:gd name="connsiteX258" fmla="*/ 6850 w 10000"/>
              <a:gd name="connsiteY258" fmla="*/ 1515 h 10000"/>
              <a:gd name="connsiteX259" fmla="*/ 6842 w 10000"/>
              <a:gd name="connsiteY259" fmla="*/ 1490 h 10000"/>
              <a:gd name="connsiteX260" fmla="*/ 6842 w 10000"/>
              <a:gd name="connsiteY260" fmla="*/ 1490 h 10000"/>
              <a:gd name="connsiteX261" fmla="*/ 6842 w 10000"/>
              <a:gd name="connsiteY261" fmla="*/ 1477 h 10000"/>
              <a:gd name="connsiteX262" fmla="*/ 6842 w 10000"/>
              <a:gd name="connsiteY262" fmla="*/ 1477 h 10000"/>
              <a:gd name="connsiteX263" fmla="*/ 6842 w 10000"/>
              <a:gd name="connsiteY263" fmla="*/ 1477 h 10000"/>
              <a:gd name="connsiteX264" fmla="*/ 6798 w 10000"/>
              <a:gd name="connsiteY264" fmla="*/ 1338 h 10000"/>
              <a:gd name="connsiteX265" fmla="*/ 6780 w 10000"/>
              <a:gd name="connsiteY265" fmla="*/ 1162 h 10000"/>
              <a:gd name="connsiteX266" fmla="*/ 6754 w 10000"/>
              <a:gd name="connsiteY266" fmla="*/ 947 h 10000"/>
              <a:gd name="connsiteX267" fmla="*/ 6754 w 10000"/>
              <a:gd name="connsiteY267" fmla="*/ 720 h 10000"/>
              <a:gd name="connsiteX268" fmla="*/ 6754 w 10000"/>
              <a:gd name="connsiteY268" fmla="*/ 720 h 10000"/>
              <a:gd name="connsiteX269" fmla="*/ 6763 w 10000"/>
              <a:gd name="connsiteY269" fmla="*/ 366 h 10000"/>
              <a:gd name="connsiteX270" fmla="*/ 6789 w 10000"/>
              <a:gd name="connsiteY27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068 w 10000"/>
              <a:gd name="connsiteY91" fmla="*/ 8005 h 10000"/>
              <a:gd name="connsiteX92" fmla="*/ 4051 w 10000"/>
              <a:gd name="connsiteY92" fmla="*/ 8207 h 10000"/>
              <a:gd name="connsiteX93" fmla="*/ 4024 w 10000"/>
              <a:gd name="connsiteY93" fmla="*/ 8422 h 10000"/>
              <a:gd name="connsiteX94" fmla="*/ 4016 w 10000"/>
              <a:gd name="connsiteY94" fmla="*/ 8611 h 10000"/>
              <a:gd name="connsiteX95" fmla="*/ 4016 w 10000"/>
              <a:gd name="connsiteY95" fmla="*/ 8813 h 10000"/>
              <a:gd name="connsiteX96" fmla="*/ 4024 w 10000"/>
              <a:gd name="connsiteY96" fmla="*/ 9003 h 10000"/>
              <a:gd name="connsiteX97" fmla="*/ 4051 w 10000"/>
              <a:gd name="connsiteY97" fmla="*/ 9179 h 10000"/>
              <a:gd name="connsiteX98" fmla="*/ 4086 w 10000"/>
              <a:gd name="connsiteY98" fmla="*/ 9356 h 10000"/>
              <a:gd name="connsiteX99" fmla="*/ 4121 w 10000"/>
              <a:gd name="connsiteY99" fmla="*/ 9508 h 10000"/>
              <a:gd name="connsiteX100" fmla="*/ 4191 w 10000"/>
              <a:gd name="connsiteY100" fmla="*/ 9646 h 10000"/>
              <a:gd name="connsiteX101" fmla="*/ 4269 w 10000"/>
              <a:gd name="connsiteY101" fmla="*/ 9760 h 10000"/>
              <a:gd name="connsiteX102" fmla="*/ 4366 w 10000"/>
              <a:gd name="connsiteY102" fmla="*/ 9861 h 10000"/>
              <a:gd name="connsiteX103" fmla="*/ 4471 w 10000"/>
              <a:gd name="connsiteY103" fmla="*/ 9937 h 10000"/>
              <a:gd name="connsiteX104" fmla="*/ 4611 w 10000"/>
              <a:gd name="connsiteY104" fmla="*/ 9975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821 w 10000"/>
              <a:gd name="connsiteY110" fmla="*/ 10000 h 10000"/>
              <a:gd name="connsiteX111" fmla="*/ 4821 w 10000"/>
              <a:gd name="connsiteY111" fmla="*/ 10000 h 10000"/>
              <a:gd name="connsiteX112" fmla="*/ 5136 w 10000"/>
              <a:gd name="connsiteY112" fmla="*/ 9962 h 10000"/>
              <a:gd name="connsiteX113" fmla="*/ 5468 w 10000"/>
              <a:gd name="connsiteY113" fmla="*/ 9924 h 10000"/>
              <a:gd name="connsiteX114" fmla="*/ 6203 w 10000"/>
              <a:gd name="connsiteY114" fmla="*/ 9798 h 10000"/>
              <a:gd name="connsiteX115" fmla="*/ 6982 w 10000"/>
              <a:gd name="connsiteY115" fmla="*/ 9672 h 10000"/>
              <a:gd name="connsiteX116" fmla="*/ 7358 w 10000"/>
              <a:gd name="connsiteY116" fmla="*/ 9621 h 10000"/>
              <a:gd name="connsiteX117" fmla="*/ 7734 w 10000"/>
              <a:gd name="connsiteY117" fmla="*/ 9583 h 10000"/>
              <a:gd name="connsiteX118" fmla="*/ 7734 w 10000"/>
              <a:gd name="connsiteY118" fmla="*/ 9583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699 w 10000"/>
              <a:gd name="connsiteY124" fmla="*/ 9407 h 10000"/>
              <a:gd name="connsiteX125" fmla="*/ 7699 w 10000"/>
              <a:gd name="connsiteY125" fmla="*/ 9407 h 10000"/>
              <a:gd name="connsiteX126" fmla="*/ 7699 w 10000"/>
              <a:gd name="connsiteY126" fmla="*/ 9381 h 10000"/>
              <a:gd name="connsiteX127" fmla="*/ 7699 w 10000"/>
              <a:gd name="connsiteY127" fmla="*/ 9381 h 10000"/>
              <a:gd name="connsiteX128" fmla="*/ 7577 w 10000"/>
              <a:gd name="connsiteY128" fmla="*/ 8649 h 10000"/>
              <a:gd name="connsiteX129" fmla="*/ 7463 w 10000"/>
              <a:gd name="connsiteY129" fmla="*/ 7967 h 10000"/>
              <a:gd name="connsiteX130" fmla="*/ 7393 w 10000"/>
              <a:gd name="connsiteY130" fmla="*/ 7361 h 10000"/>
              <a:gd name="connsiteX131" fmla="*/ 7332 w 10000"/>
              <a:gd name="connsiteY131" fmla="*/ 6806 h 10000"/>
              <a:gd name="connsiteX132" fmla="*/ 7288 w 10000"/>
              <a:gd name="connsiteY132" fmla="*/ 6313 h 10000"/>
              <a:gd name="connsiteX133" fmla="*/ 7262 w 10000"/>
              <a:gd name="connsiteY133" fmla="*/ 5871 h 10000"/>
              <a:gd name="connsiteX134" fmla="*/ 7253 w 10000"/>
              <a:gd name="connsiteY134" fmla="*/ 5480 h 10000"/>
              <a:gd name="connsiteX135" fmla="*/ 7279 w 10000"/>
              <a:gd name="connsiteY135" fmla="*/ 5139 h 10000"/>
              <a:gd name="connsiteX136" fmla="*/ 7297 w 10000"/>
              <a:gd name="connsiteY136" fmla="*/ 4836 h 10000"/>
              <a:gd name="connsiteX137" fmla="*/ 7340 w 10000"/>
              <a:gd name="connsiteY137" fmla="*/ 4583 h 10000"/>
              <a:gd name="connsiteX138" fmla="*/ 7402 w 10000"/>
              <a:gd name="connsiteY138" fmla="*/ 4394 h 10000"/>
              <a:gd name="connsiteX139" fmla="*/ 7437 w 10000"/>
              <a:gd name="connsiteY139" fmla="*/ 4293 h 10000"/>
              <a:gd name="connsiteX140" fmla="*/ 7463 w 10000"/>
              <a:gd name="connsiteY140" fmla="*/ 4217 h 10000"/>
              <a:gd name="connsiteX141" fmla="*/ 7507 w 10000"/>
              <a:gd name="connsiteY141" fmla="*/ 4154 h 10000"/>
              <a:gd name="connsiteX142" fmla="*/ 7550 w 10000"/>
              <a:gd name="connsiteY142" fmla="*/ 4104 h 10000"/>
              <a:gd name="connsiteX143" fmla="*/ 7594 w 10000"/>
              <a:gd name="connsiteY143" fmla="*/ 4053 h 10000"/>
              <a:gd name="connsiteX144" fmla="*/ 7647 w 10000"/>
              <a:gd name="connsiteY144" fmla="*/ 4003 h 10000"/>
              <a:gd name="connsiteX145" fmla="*/ 7699 w 10000"/>
              <a:gd name="connsiteY145" fmla="*/ 3990 h 10000"/>
              <a:gd name="connsiteX146" fmla="*/ 7752 w 10000"/>
              <a:gd name="connsiteY146" fmla="*/ 3965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927 w 10000"/>
              <a:gd name="connsiteY155" fmla="*/ 3939 h 10000"/>
              <a:gd name="connsiteX156" fmla="*/ 7997 w 10000"/>
              <a:gd name="connsiteY156" fmla="*/ 3965 h 10000"/>
              <a:gd name="connsiteX157" fmla="*/ 8136 w 10000"/>
              <a:gd name="connsiteY157" fmla="*/ 4028 h 10000"/>
              <a:gd name="connsiteX158" fmla="*/ 8294 w 10000"/>
              <a:gd name="connsiteY158" fmla="*/ 4116 h 10000"/>
              <a:gd name="connsiteX159" fmla="*/ 8443 w 10000"/>
              <a:gd name="connsiteY159" fmla="*/ 4242 h 10000"/>
              <a:gd name="connsiteX160" fmla="*/ 8443 w 10000"/>
              <a:gd name="connsiteY160" fmla="*/ 4242 h 10000"/>
              <a:gd name="connsiteX161" fmla="*/ 8451 w 10000"/>
              <a:gd name="connsiteY161" fmla="*/ 4242 h 10000"/>
              <a:gd name="connsiteX162" fmla="*/ 8451 w 10000"/>
              <a:gd name="connsiteY162" fmla="*/ 4242 h 10000"/>
              <a:gd name="connsiteX163" fmla="*/ 8836 w 10000"/>
              <a:gd name="connsiteY163" fmla="*/ 4545 h 10000"/>
              <a:gd name="connsiteX164" fmla="*/ 8976 w 10000"/>
              <a:gd name="connsiteY164" fmla="*/ 4646 h 10000"/>
              <a:gd name="connsiteX165" fmla="*/ 9099 w 10000"/>
              <a:gd name="connsiteY165" fmla="*/ 4722 h 10000"/>
              <a:gd name="connsiteX166" fmla="*/ 9204 w 10000"/>
              <a:gd name="connsiteY166" fmla="*/ 4785 h 10000"/>
              <a:gd name="connsiteX167" fmla="*/ 9300 w 10000"/>
              <a:gd name="connsiteY167" fmla="*/ 4823 h 10000"/>
              <a:gd name="connsiteX168" fmla="*/ 9388 w 10000"/>
              <a:gd name="connsiteY168" fmla="*/ 4848 h 10000"/>
              <a:gd name="connsiteX169" fmla="*/ 9466 w 10000"/>
              <a:gd name="connsiteY169" fmla="*/ 4848 h 10000"/>
              <a:gd name="connsiteX170" fmla="*/ 9466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580 w 10000"/>
              <a:gd name="connsiteY175" fmla="*/ 4836 h 10000"/>
              <a:gd name="connsiteX176" fmla="*/ 9668 w 10000"/>
              <a:gd name="connsiteY176" fmla="*/ 4798 h 10000"/>
              <a:gd name="connsiteX177" fmla="*/ 9738 w 10000"/>
              <a:gd name="connsiteY177" fmla="*/ 4747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43 w 10000"/>
              <a:gd name="connsiteY198" fmla="*/ 4583 h 10000"/>
              <a:gd name="connsiteX199" fmla="*/ 9886 w 10000"/>
              <a:gd name="connsiteY199" fmla="*/ 4495 h 10000"/>
              <a:gd name="connsiteX200" fmla="*/ 9921 w 10000"/>
              <a:gd name="connsiteY200" fmla="*/ 4369 h 10000"/>
              <a:gd name="connsiteX201" fmla="*/ 9948 w 10000"/>
              <a:gd name="connsiteY201" fmla="*/ 4217 h 10000"/>
              <a:gd name="connsiteX202" fmla="*/ 9983 w 10000"/>
              <a:gd name="connsiteY202" fmla="*/ 4040 h 10000"/>
              <a:gd name="connsiteX203" fmla="*/ 10000 w 10000"/>
              <a:gd name="connsiteY203" fmla="*/ 3851 h 10000"/>
              <a:gd name="connsiteX204" fmla="*/ 10000 w 10000"/>
              <a:gd name="connsiteY204" fmla="*/ 3649 h 10000"/>
              <a:gd name="connsiteX205" fmla="*/ 10000 w 10000"/>
              <a:gd name="connsiteY205" fmla="*/ 3460 h 10000"/>
              <a:gd name="connsiteX206" fmla="*/ 9983 w 10000"/>
              <a:gd name="connsiteY206" fmla="*/ 3258 h 10000"/>
              <a:gd name="connsiteX207" fmla="*/ 9939 w 10000"/>
              <a:gd name="connsiteY207" fmla="*/ 3068 h 10000"/>
              <a:gd name="connsiteX208" fmla="*/ 9886 w 10000"/>
              <a:gd name="connsiteY208" fmla="*/ 2904 h 10000"/>
              <a:gd name="connsiteX209" fmla="*/ 9843 w 10000"/>
              <a:gd name="connsiteY209" fmla="*/ 2816 h 10000"/>
              <a:gd name="connsiteX210" fmla="*/ 9799 w 10000"/>
              <a:gd name="connsiteY210" fmla="*/ 2753 h 10000"/>
              <a:gd name="connsiteX211" fmla="*/ 9755 w 10000"/>
              <a:gd name="connsiteY211" fmla="*/ 2677 h 10000"/>
              <a:gd name="connsiteX212" fmla="*/ 9694 w 10000"/>
              <a:gd name="connsiteY212" fmla="*/ 2614 h 10000"/>
              <a:gd name="connsiteX213" fmla="*/ 9633 w 10000"/>
              <a:gd name="connsiteY213" fmla="*/ 2551 h 10000"/>
              <a:gd name="connsiteX214" fmla="*/ 9571 w 10000"/>
              <a:gd name="connsiteY214" fmla="*/ 2500 h 10000"/>
              <a:gd name="connsiteX215" fmla="*/ 9484 w 10000"/>
              <a:gd name="connsiteY215" fmla="*/ 2475 h 10000"/>
              <a:gd name="connsiteX216" fmla="*/ 9396 w 10000"/>
              <a:gd name="connsiteY216" fmla="*/ 2449 h 10000"/>
              <a:gd name="connsiteX217" fmla="*/ 9300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081 w 10000"/>
              <a:gd name="connsiteY224" fmla="*/ 2424 h 10000"/>
              <a:gd name="connsiteX225" fmla="*/ 8941 w 10000"/>
              <a:gd name="connsiteY225" fmla="*/ 2462 h 10000"/>
              <a:gd name="connsiteX226" fmla="*/ 8801 w 10000"/>
              <a:gd name="connsiteY226" fmla="*/ 2487 h 10000"/>
              <a:gd name="connsiteX227" fmla="*/ 8644 w 10000"/>
              <a:gd name="connsiteY227" fmla="*/ 2551 h 10000"/>
              <a:gd name="connsiteX228" fmla="*/ 8644 w 10000"/>
              <a:gd name="connsiteY228" fmla="*/ 2551 h 10000"/>
              <a:gd name="connsiteX229" fmla="*/ 8635 w 10000"/>
              <a:gd name="connsiteY229" fmla="*/ 2551 h 10000"/>
              <a:gd name="connsiteX230" fmla="*/ 8635 w 10000"/>
              <a:gd name="connsiteY230" fmla="*/ 2551 h 10000"/>
              <a:gd name="connsiteX231" fmla="*/ 8626 w 10000"/>
              <a:gd name="connsiteY231" fmla="*/ 2551 h 10000"/>
              <a:gd name="connsiteX232" fmla="*/ 8626 w 10000"/>
              <a:gd name="connsiteY232" fmla="*/ 2551 h 10000"/>
              <a:gd name="connsiteX233" fmla="*/ 8443 w 10000"/>
              <a:gd name="connsiteY233" fmla="*/ 2614 h 10000"/>
              <a:gd name="connsiteX234" fmla="*/ 8276 w 10000"/>
              <a:gd name="connsiteY234" fmla="*/ 2664 h 10000"/>
              <a:gd name="connsiteX235" fmla="*/ 8110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848 w 10000"/>
              <a:gd name="connsiteY244" fmla="*/ 2689 h 10000"/>
              <a:gd name="connsiteX245" fmla="*/ 7743 w 10000"/>
              <a:gd name="connsiteY245" fmla="*/ 2677 h 10000"/>
              <a:gd name="connsiteX246" fmla="*/ 7638 w 10000"/>
              <a:gd name="connsiteY246" fmla="*/ 2626 h 10000"/>
              <a:gd name="connsiteX247" fmla="*/ 7542 w 10000"/>
              <a:gd name="connsiteY247" fmla="*/ 2601 h 10000"/>
              <a:gd name="connsiteX248" fmla="*/ 7454 w 10000"/>
              <a:gd name="connsiteY248" fmla="*/ 2538 h 10000"/>
              <a:gd name="connsiteX249" fmla="*/ 7375 w 10000"/>
              <a:gd name="connsiteY249" fmla="*/ 2475 h 10000"/>
              <a:gd name="connsiteX250" fmla="*/ 7297 w 10000"/>
              <a:gd name="connsiteY250" fmla="*/ 2399 h 10000"/>
              <a:gd name="connsiteX251" fmla="*/ 7235 w 10000"/>
              <a:gd name="connsiteY251" fmla="*/ 2323 h 10000"/>
              <a:gd name="connsiteX252" fmla="*/ 7174 w 10000"/>
              <a:gd name="connsiteY252" fmla="*/ 2235 h 10000"/>
              <a:gd name="connsiteX253" fmla="*/ 7113 w 10000"/>
              <a:gd name="connsiteY253" fmla="*/ 2134 h 10000"/>
              <a:gd name="connsiteX254" fmla="*/ 7008 w 10000"/>
              <a:gd name="connsiteY254" fmla="*/ 1944 h 10000"/>
              <a:gd name="connsiteX255" fmla="*/ 6929 w 10000"/>
              <a:gd name="connsiteY255" fmla="*/ 1730 h 10000"/>
              <a:gd name="connsiteX256" fmla="*/ 6850 w 10000"/>
              <a:gd name="connsiteY256" fmla="*/ 1515 h 10000"/>
              <a:gd name="connsiteX257" fmla="*/ 6850 w 10000"/>
              <a:gd name="connsiteY257" fmla="*/ 1515 h 10000"/>
              <a:gd name="connsiteX258" fmla="*/ 6842 w 10000"/>
              <a:gd name="connsiteY258" fmla="*/ 1490 h 10000"/>
              <a:gd name="connsiteX259" fmla="*/ 6842 w 10000"/>
              <a:gd name="connsiteY259" fmla="*/ 1490 h 10000"/>
              <a:gd name="connsiteX260" fmla="*/ 6842 w 10000"/>
              <a:gd name="connsiteY260" fmla="*/ 1477 h 10000"/>
              <a:gd name="connsiteX261" fmla="*/ 6842 w 10000"/>
              <a:gd name="connsiteY261" fmla="*/ 1477 h 10000"/>
              <a:gd name="connsiteX262" fmla="*/ 6842 w 10000"/>
              <a:gd name="connsiteY262" fmla="*/ 1477 h 10000"/>
              <a:gd name="connsiteX263" fmla="*/ 6798 w 10000"/>
              <a:gd name="connsiteY263" fmla="*/ 1338 h 10000"/>
              <a:gd name="connsiteX264" fmla="*/ 6780 w 10000"/>
              <a:gd name="connsiteY264" fmla="*/ 1162 h 10000"/>
              <a:gd name="connsiteX265" fmla="*/ 6754 w 10000"/>
              <a:gd name="connsiteY265" fmla="*/ 947 h 10000"/>
              <a:gd name="connsiteX266" fmla="*/ 6754 w 10000"/>
              <a:gd name="connsiteY266" fmla="*/ 720 h 10000"/>
              <a:gd name="connsiteX267" fmla="*/ 6754 w 10000"/>
              <a:gd name="connsiteY267" fmla="*/ 720 h 10000"/>
              <a:gd name="connsiteX268" fmla="*/ 6763 w 10000"/>
              <a:gd name="connsiteY268" fmla="*/ 366 h 10000"/>
              <a:gd name="connsiteX269" fmla="*/ 6789 w 10000"/>
              <a:gd name="connsiteY26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5619 w 10000"/>
              <a:gd name="connsiteY89" fmla="*/ 8844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068 w 10000"/>
              <a:gd name="connsiteY89" fmla="*/ 8005 h 10000"/>
              <a:gd name="connsiteX90" fmla="*/ 4051 w 10000"/>
              <a:gd name="connsiteY90" fmla="*/ 8207 h 10000"/>
              <a:gd name="connsiteX91" fmla="*/ 4024 w 10000"/>
              <a:gd name="connsiteY91" fmla="*/ 8422 h 10000"/>
              <a:gd name="connsiteX92" fmla="*/ 4016 w 10000"/>
              <a:gd name="connsiteY92" fmla="*/ 8611 h 10000"/>
              <a:gd name="connsiteX93" fmla="*/ 4016 w 10000"/>
              <a:gd name="connsiteY93" fmla="*/ 8813 h 10000"/>
              <a:gd name="connsiteX94" fmla="*/ 4024 w 10000"/>
              <a:gd name="connsiteY94" fmla="*/ 9003 h 10000"/>
              <a:gd name="connsiteX95" fmla="*/ 4051 w 10000"/>
              <a:gd name="connsiteY95" fmla="*/ 9179 h 10000"/>
              <a:gd name="connsiteX96" fmla="*/ 4086 w 10000"/>
              <a:gd name="connsiteY96" fmla="*/ 9356 h 10000"/>
              <a:gd name="connsiteX97" fmla="*/ 4121 w 10000"/>
              <a:gd name="connsiteY97" fmla="*/ 9508 h 10000"/>
              <a:gd name="connsiteX98" fmla="*/ 4191 w 10000"/>
              <a:gd name="connsiteY98" fmla="*/ 9646 h 10000"/>
              <a:gd name="connsiteX99" fmla="*/ 4269 w 10000"/>
              <a:gd name="connsiteY99" fmla="*/ 9760 h 10000"/>
              <a:gd name="connsiteX100" fmla="*/ 4366 w 10000"/>
              <a:gd name="connsiteY100" fmla="*/ 9861 h 10000"/>
              <a:gd name="connsiteX101" fmla="*/ 4471 w 10000"/>
              <a:gd name="connsiteY101" fmla="*/ 9937 h 10000"/>
              <a:gd name="connsiteX102" fmla="*/ 4611 w 10000"/>
              <a:gd name="connsiteY102" fmla="*/ 9975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821 w 10000"/>
              <a:gd name="connsiteY108" fmla="*/ 10000 h 10000"/>
              <a:gd name="connsiteX109" fmla="*/ 4821 w 10000"/>
              <a:gd name="connsiteY109" fmla="*/ 10000 h 10000"/>
              <a:gd name="connsiteX110" fmla="*/ 5136 w 10000"/>
              <a:gd name="connsiteY110" fmla="*/ 9962 h 10000"/>
              <a:gd name="connsiteX111" fmla="*/ 5468 w 10000"/>
              <a:gd name="connsiteY111" fmla="*/ 9924 h 10000"/>
              <a:gd name="connsiteX112" fmla="*/ 6203 w 10000"/>
              <a:gd name="connsiteY112" fmla="*/ 9798 h 10000"/>
              <a:gd name="connsiteX113" fmla="*/ 6982 w 10000"/>
              <a:gd name="connsiteY113" fmla="*/ 9672 h 10000"/>
              <a:gd name="connsiteX114" fmla="*/ 7358 w 10000"/>
              <a:gd name="connsiteY114" fmla="*/ 9621 h 10000"/>
              <a:gd name="connsiteX115" fmla="*/ 7734 w 10000"/>
              <a:gd name="connsiteY115" fmla="*/ 9583 h 10000"/>
              <a:gd name="connsiteX116" fmla="*/ 7734 w 10000"/>
              <a:gd name="connsiteY116" fmla="*/ 9583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699 w 10000"/>
              <a:gd name="connsiteY122" fmla="*/ 9407 h 10000"/>
              <a:gd name="connsiteX123" fmla="*/ 7699 w 10000"/>
              <a:gd name="connsiteY123" fmla="*/ 9407 h 10000"/>
              <a:gd name="connsiteX124" fmla="*/ 7699 w 10000"/>
              <a:gd name="connsiteY124" fmla="*/ 9381 h 10000"/>
              <a:gd name="connsiteX125" fmla="*/ 7699 w 10000"/>
              <a:gd name="connsiteY125" fmla="*/ 9381 h 10000"/>
              <a:gd name="connsiteX126" fmla="*/ 7577 w 10000"/>
              <a:gd name="connsiteY126" fmla="*/ 8649 h 10000"/>
              <a:gd name="connsiteX127" fmla="*/ 7463 w 10000"/>
              <a:gd name="connsiteY127" fmla="*/ 7967 h 10000"/>
              <a:gd name="connsiteX128" fmla="*/ 7393 w 10000"/>
              <a:gd name="connsiteY128" fmla="*/ 7361 h 10000"/>
              <a:gd name="connsiteX129" fmla="*/ 7332 w 10000"/>
              <a:gd name="connsiteY129" fmla="*/ 6806 h 10000"/>
              <a:gd name="connsiteX130" fmla="*/ 7288 w 10000"/>
              <a:gd name="connsiteY130" fmla="*/ 6313 h 10000"/>
              <a:gd name="connsiteX131" fmla="*/ 7262 w 10000"/>
              <a:gd name="connsiteY131" fmla="*/ 5871 h 10000"/>
              <a:gd name="connsiteX132" fmla="*/ 7253 w 10000"/>
              <a:gd name="connsiteY132" fmla="*/ 5480 h 10000"/>
              <a:gd name="connsiteX133" fmla="*/ 7279 w 10000"/>
              <a:gd name="connsiteY133" fmla="*/ 5139 h 10000"/>
              <a:gd name="connsiteX134" fmla="*/ 7297 w 10000"/>
              <a:gd name="connsiteY134" fmla="*/ 4836 h 10000"/>
              <a:gd name="connsiteX135" fmla="*/ 7340 w 10000"/>
              <a:gd name="connsiteY135" fmla="*/ 4583 h 10000"/>
              <a:gd name="connsiteX136" fmla="*/ 7402 w 10000"/>
              <a:gd name="connsiteY136" fmla="*/ 4394 h 10000"/>
              <a:gd name="connsiteX137" fmla="*/ 7437 w 10000"/>
              <a:gd name="connsiteY137" fmla="*/ 4293 h 10000"/>
              <a:gd name="connsiteX138" fmla="*/ 7463 w 10000"/>
              <a:gd name="connsiteY138" fmla="*/ 4217 h 10000"/>
              <a:gd name="connsiteX139" fmla="*/ 7507 w 10000"/>
              <a:gd name="connsiteY139" fmla="*/ 4154 h 10000"/>
              <a:gd name="connsiteX140" fmla="*/ 7550 w 10000"/>
              <a:gd name="connsiteY140" fmla="*/ 4104 h 10000"/>
              <a:gd name="connsiteX141" fmla="*/ 7594 w 10000"/>
              <a:gd name="connsiteY141" fmla="*/ 4053 h 10000"/>
              <a:gd name="connsiteX142" fmla="*/ 7647 w 10000"/>
              <a:gd name="connsiteY142" fmla="*/ 4003 h 10000"/>
              <a:gd name="connsiteX143" fmla="*/ 7699 w 10000"/>
              <a:gd name="connsiteY143" fmla="*/ 3990 h 10000"/>
              <a:gd name="connsiteX144" fmla="*/ 7752 w 10000"/>
              <a:gd name="connsiteY144" fmla="*/ 3965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927 w 10000"/>
              <a:gd name="connsiteY153" fmla="*/ 3939 h 10000"/>
              <a:gd name="connsiteX154" fmla="*/ 7997 w 10000"/>
              <a:gd name="connsiteY154" fmla="*/ 3965 h 10000"/>
              <a:gd name="connsiteX155" fmla="*/ 8136 w 10000"/>
              <a:gd name="connsiteY155" fmla="*/ 4028 h 10000"/>
              <a:gd name="connsiteX156" fmla="*/ 8294 w 10000"/>
              <a:gd name="connsiteY156" fmla="*/ 4116 h 10000"/>
              <a:gd name="connsiteX157" fmla="*/ 8443 w 10000"/>
              <a:gd name="connsiteY157" fmla="*/ 4242 h 10000"/>
              <a:gd name="connsiteX158" fmla="*/ 8443 w 10000"/>
              <a:gd name="connsiteY158" fmla="*/ 4242 h 10000"/>
              <a:gd name="connsiteX159" fmla="*/ 8451 w 10000"/>
              <a:gd name="connsiteY159" fmla="*/ 4242 h 10000"/>
              <a:gd name="connsiteX160" fmla="*/ 8451 w 10000"/>
              <a:gd name="connsiteY160" fmla="*/ 4242 h 10000"/>
              <a:gd name="connsiteX161" fmla="*/ 8836 w 10000"/>
              <a:gd name="connsiteY161" fmla="*/ 4545 h 10000"/>
              <a:gd name="connsiteX162" fmla="*/ 8976 w 10000"/>
              <a:gd name="connsiteY162" fmla="*/ 4646 h 10000"/>
              <a:gd name="connsiteX163" fmla="*/ 9099 w 10000"/>
              <a:gd name="connsiteY163" fmla="*/ 4722 h 10000"/>
              <a:gd name="connsiteX164" fmla="*/ 9204 w 10000"/>
              <a:gd name="connsiteY164" fmla="*/ 4785 h 10000"/>
              <a:gd name="connsiteX165" fmla="*/ 9300 w 10000"/>
              <a:gd name="connsiteY165" fmla="*/ 4823 h 10000"/>
              <a:gd name="connsiteX166" fmla="*/ 9388 w 10000"/>
              <a:gd name="connsiteY166" fmla="*/ 4848 h 10000"/>
              <a:gd name="connsiteX167" fmla="*/ 9466 w 10000"/>
              <a:gd name="connsiteY167" fmla="*/ 4848 h 10000"/>
              <a:gd name="connsiteX168" fmla="*/ 9466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580 w 10000"/>
              <a:gd name="connsiteY173" fmla="*/ 4836 h 10000"/>
              <a:gd name="connsiteX174" fmla="*/ 9668 w 10000"/>
              <a:gd name="connsiteY174" fmla="*/ 4798 h 10000"/>
              <a:gd name="connsiteX175" fmla="*/ 9738 w 10000"/>
              <a:gd name="connsiteY175" fmla="*/ 4747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43 w 10000"/>
              <a:gd name="connsiteY196" fmla="*/ 4583 h 10000"/>
              <a:gd name="connsiteX197" fmla="*/ 9886 w 10000"/>
              <a:gd name="connsiteY197" fmla="*/ 4495 h 10000"/>
              <a:gd name="connsiteX198" fmla="*/ 9921 w 10000"/>
              <a:gd name="connsiteY198" fmla="*/ 4369 h 10000"/>
              <a:gd name="connsiteX199" fmla="*/ 9948 w 10000"/>
              <a:gd name="connsiteY199" fmla="*/ 4217 h 10000"/>
              <a:gd name="connsiteX200" fmla="*/ 9983 w 10000"/>
              <a:gd name="connsiteY200" fmla="*/ 4040 h 10000"/>
              <a:gd name="connsiteX201" fmla="*/ 10000 w 10000"/>
              <a:gd name="connsiteY201" fmla="*/ 3851 h 10000"/>
              <a:gd name="connsiteX202" fmla="*/ 10000 w 10000"/>
              <a:gd name="connsiteY202" fmla="*/ 3649 h 10000"/>
              <a:gd name="connsiteX203" fmla="*/ 10000 w 10000"/>
              <a:gd name="connsiteY203" fmla="*/ 3460 h 10000"/>
              <a:gd name="connsiteX204" fmla="*/ 9983 w 10000"/>
              <a:gd name="connsiteY204" fmla="*/ 3258 h 10000"/>
              <a:gd name="connsiteX205" fmla="*/ 9939 w 10000"/>
              <a:gd name="connsiteY205" fmla="*/ 3068 h 10000"/>
              <a:gd name="connsiteX206" fmla="*/ 9886 w 10000"/>
              <a:gd name="connsiteY206" fmla="*/ 2904 h 10000"/>
              <a:gd name="connsiteX207" fmla="*/ 9843 w 10000"/>
              <a:gd name="connsiteY207" fmla="*/ 2816 h 10000"/>
              <a:gd name="connsiteX208" fmla="*/ 9799 w 10000"/>
              <a:gd name="connsiteY208" fmla="*/ 2753 h 10000"/>
              <a:gd name="connsiteX209" fmla="*/ 9755 w 10000"/>
              <a:gd name="connsiteY209" fmla="*/ 2677 h 10000"/>
              <a:gd name="connsiteX210" fmla="*/ 9694 w 10000"/>
              <a:gd name="connsiteY210" fmla="*/ 2614 h 10000"/>
              <a:gd name="connsiteX211" fmla="*/ 9633 w 10000"/>
              <a:gd name="connsiteY211" fmla="*/ 2551 h 10000"/>
              <a:gd name="connsiteX212" fmla="*/ 9571 w 10000"/>
              <a:gd name="connsiteY212" fmla="*/ 2500 h 10000"/>
              <a:gd name="connsiteX213" fmla="*/ 9484 w 10000"/>
              <a:gd name="connsiteY213" fmla="*/ 2475 h 10000"/>
              <a:gd name="connsiteX214" fmla="*/ 9396 w 10000"/>
              <a:gd name="connsiteY214" fmla="*/ 2449 h 10000"/>
              <a:gd name="connsiteX215" fmla="*/ 9300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081 w 10000"/>
              <a:gd name="connsiteY222" fmla="*/ 2424 h 10000"/>
              <a:gd name="connsiteX223" fmla="*/ 8941 w 10000"/>
              <a:gd name="connsiteY223" fmla="*/ 2462 h 10000"/>
              <a:gd name="connsiteX224" fmla="*/ 8801 w 10000"/>
              <a:gd name="connsiteY224" fmla="*/ 2487 h 10000"/>
              <a:gd name="connsiteX225" fmla="*/ 8644 w 10000"/>
              <a:gd name="connsiteY225" fmla="*/ 2551 h 10000"/>
              <a:gd name="connsiteX226" fmla="*/ 8644 w 10000"/>
              <a:gd name="connsiteY226" fmla="*/ 2551 h 10000"/>
              <a:gd name="connsiteX227" fmla="*/ 8635 w 10000"/>
              <a:gd name="connsiteY227" fmla="*/ 2551 h 10000"/>
              <a:gd name="connsiteX228" fmla="*/ 8635 w 10000"/>
              <a:gd name="connsiteY228" fmla="*/ 2551 h 10000"/>
              <a:gd name="connsiteX229" fmla="*/ 8626 w 10000"/>
              <a:gd name="connsiteY229" fmla="*/ 2551 h 10000"/>
              <a:gd name="connsiteX230" fmla="*/ 8626 w 10000"/>
              <a:gd name="connsiteY230" fmla="*/ 2551 h 10000"/>
              <a:gd name="connsiteX231" fmla="*/ 8443 w 10000"/>
              <a:gd name="connsiteY231" fmla="*/ 2614 h 10000"/>
              <a:gd name="connsiteX232" fmla="*/ 8276 w 10000"/>
              <a:gd name="connsiteY232" fmla="*/ 2664 h 10000"/>
              <a:gd name="connsiteX233" fmla="*/ 8110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848 w 10000"/>
              <a:gd name="connsiteY242" fmla="*/ 2689 h 10000"/>
              <a:gd name="connsiteX243" fmla="*/ 7743 w 10000"/>
              <a:gd name="connsiteY243" fmla="*/ 2677 h 10000"/>
              <a:gd name="connsiteX244" fmla="*/ 7638 w 10000"/>
              <a:gd name="connsiteY244" fmla="*/ 2626 h 10000"/>
              <a:gd name="connsiteX245" fmla="*/ 7542 w 10000"/>
              <a:gd name="connsiteY245" fmla="*/ 2601 h 10000"/>
              <a:gd name="connsiteX246" fmla="*/ 7454 w 10000"/>
              <a:gd name="connsiteY246" fmla="*/ 2538 h 10000"/>
              <a:gd name="connsiteX247" fmla="*/ 7375 w 10000"/>
              <a:gd name="connsiteY247" fmla="*/ 2475 h 10000"/>
              <a:gd name="connsiteX248" fmla="*/ 7297 w 10000"/>
              <a:gd name="connsiteY248" fmla="*/ 2399 h 10000"/>
              <a:gd name="connsiteX249" fmla="*/ 7235 w 10000"/>
              <a:gd name="connsiteY249" fmla="*/ 2323 h 10000"/>
              <a:gd name="connsiteX250" fmla="*/ 7174 w 10000"/>
              <a:gd name="connsiteY250" fmla="*/ 2235 h 10000"/>
              <a:gd name="connsiteX251" fmla="*/ 7113 w 10000"/>
              <a:gd name="connsiteY251" fmla="*/ 2134 h 10000"/>
              <a:gd name="connsiteX252" fmla="*/ 7008 w 10000"/>
              <a:gd name="connsiteY252" fmla="*/ 1944 h 10000"/>
              <a:gd name="connsiteX253" fmla="*/ 6929 w 10000"/>
              <a:gd name="connsiteY253" fmla="*/ 1730 h 10000"/>
              <a:gd name="connsiteX254" fmla="*/ 6850 w 10000"/>
              <a:gd name="connsiteY254" fmla="*/ 1515 h 10000"/>
              <a:gd name="connsiteX255" fmla="*/ 6850 w 10000"/>
              <a:gd name="connsiteY255" fmla="*/ 1515 h 10000"/>
              <a:gd name="connsiteX256" fmla="*/ 6842 w 10000"/>
              <a:gd name="connsiteY256" fmla="*/ 1490 h 10000"/>
              <a:gd name="connsiteX257" fmla="*/ 6842 w 10000"/>
              <a:gd name="connsiteY257" fmla="*/ 1490 h 10000"/>
              <a:gd name="connsiteX258" fmla="*/ 6842 w 10000"/>
              <a:gd name="connsiteY258" fmla="*/ 1477 h 10000"/>
              <a:gd name="connsiteX259" fmla="*/ 6842 w 10000"/>
              <a:gd name="connsiteY259" fmla="*/ 1477 h 10000"/>
              <a:gd name="connsiteX260" fmla="*/ 6842 w 10000"/>
              <a:gd name="connsiteY260" fmla="*/ 1477 h 10000"/>
              <a:gd name="connsiteX261" fmla="*/ 6798 w 10000"/>
              <a:gd name="connsiteY261" fmla="*/ 1338 h 10000"/>
              <a:gd name="connsiteX262" fmla="*/ 6780 w 10000"/>
              <a:gd name="connsiteY262" fmla="*/ 1162 h 10000"/>
              <a:gd name="connsiteX263" fmla="*/ 6754 w 10000"/>
              <a:gd name="connsiteY263" fmla="*/ 947 h 10000"/>
              <a:gd name="connsiteX264" fmla="*/ 6754 w 10000"/>
              <a:gd name="connsiteY264" fmla="*/ 720 h 10000"/>
              <a:gd name="connsiteX265" fmla="*/ 6754 w 10000"/>
              <a:gd name="connsiteY265" fmla="*/ 720 h 10000"/>
              <a:gd name="connsiteX266" fmla="*/ 6763 w 10000"/>
              <a:gd name="connsiteY266" fmla="*/ 366 h 10000"/>
              <a:gd name="connsiteX267" fmla="*/ 6789 w 10000"/>
              <a:gd name="connsiteY26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5180 w 10000"/>
              <a:gd name="connsiteY87" fmla="*/ 8360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873 w 10000"/>
              <a:gd name="connsiteY86" fmla="*/ 7762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068 w 10000"/>
              <a:gd name="connsiteY86" fmla="*/ 8005 h 10000"/>
              <a:gd name="connsiteX87" fmla="*/ 4051 w 10000"/>
              <a:gd name="connsiteY87" fmla="*/ 8207 h 10000"/>
              <a:gd name="connsiteX88" fmla="*/ 4024 w 10000"/>
              <a:gd name="connsiteY88" fmla="*/ 8422 h 10000"/>
              <a:gd name="connsiteX89" fmla="*/ 4016 w 10000"/>
              <a:gd name="connsiteY89" fmla="*/ 8611 h 10000"/>
              <a:gd name="connsiteX90" fmla="*/ 4016 w 10000"/>
              <a:gd name="connsiteY90" fmla="*/ 8813 h 10000"/>
              <a:gd name="connsiteX91" fmla="*/ 4024 w 10000"/>
              <a:gd name="connsiteY91" fmla="*/ 9003 h 10000"/>
              <a:gd name="connsiteX92" fmla="*/ 4051 w 10000"/>
              <a:gd name="connsiteY92" fmla="*/ 9179 h 10000"/>
              <a:gd name="connsiteX93" fmla="*/ 4086 w 10000"/>
              <a:gd name="connsiteY93" fmla="*/ 9356 h 10000"/>
              <a:gd name="connsiteX94" fmla="*/ 4121 w 10000"/>
              <a:gd name="connsiteY94" fmla="*/ 9508 h 10000"/>
              <a:gd name="connsiteX95" fmla="*/ 4191 w 10000"/>
              <a:gd name="connsiteY95" fmla="*/ 9646 h 10000"/>
              <a:gd name="connsiteX96" fmla="*/ 4269 w 10000"/>
              <a:gd name="connsiteY96" fmla="*/ 9760 h 10000"/>
              <a:gd name="connsiteX97" fmla="*/ 4366 w 10000"/>
              <a:gd name="connsiteY97" fmla="*/ 9861 h 10000"/>
              <a:gd name="connsiteX98" fmla="*/ 4471 w 10000"/>
              <a:gd name="connsiteY98" fmla="*/ 9937 h 10000"/>
              <a:gd name="connsiteX99" fmla="*/ 4611 w 10000"/>
              <a:gd name="connsiteY99" fmla="*/ 9975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821 w 10000"/>
              <a:gd name="connsiteY105" fmla="*/ 10000 h 10000"/>
              <a:gd name="connsiteX106" fmla="*/ 4821 w 10000"/>
              <a:gd name="connsiteY106" fmla="*/ 10000 h 10000"/>
              <a:gd name="connsiteX107" fmla="*/ 5136 w 10000"/>
              <a:gd name="connsiteY107" fmla="*/ 9962 h 10000"/>
              <a:gd name="connsiteX108" fmla="*/ 5468 w 10000"/>
              <a:gd name="connsiteY108" fmla="*/ 9924 h 10000"/>
              <a:gd name="connsiteX109" fmla="*/ 6203 w 10000"/>
              <a:gd name="connsiteY109" fmla="*/ 9798 h 10000"/>
              <a:gd name="connsiteX110" fmla="*/ 6982 w 10000"/>
              <a:gd name="connsiteY110" fmla="*/ 9672 h 10000"/>
              <a:gd name="connsiteX111" fmla="*/ 7358 w 10000"/>
              <a:gd name="connsiteY111" fmla="*/ 9621 h 10000"/>
              <a:gd name="connsiteX112" fmla="*/ 7734 w 10000"/>
              <a:gd name="connsiteY112" fmla="*/ 9583 h 10000"/>
              <a:gd name="connsiteX113" fmla="*/ 7734 w 10000"/>
              <a:gd name="connsiteY113" fmla="*/ 9583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699 w 10000"/>
              <a:gd name="connsiteY119" fmla="*/ 9407 h 10000"/>
              <a:gd name="connsiteX120" fmla="*/ 7699 w 10000"/>
              <a:gd name="connsiteY120" fmla="*/ 9407 h 10000"/>
              <a:gd name="connsiteX121" fmla="*/ 7699 w 10000"/>
              <a:gd name="connsiteY121" fmla="*/ 9381 h 10000"/>
              <a:gd name="connsiteX122" fmla="*/ 7699 w 10000"/>
              <a:gd name="connsiteY122" fmla="*/ 9381 h 10000"/>
              <a:gd name="connsiteX123" fmla="*/ 7577 w 10000"/>
              <a:gd name="connsiteY123" fmla="*/ 8649 h 10000"/>
              <a:gd name="connsiteX124" fmla="*/ 7463 w 10000"/>
              <a:gd name="connsiteY124" fmla="*/ 7967 h 10000"/>
              <a:gd name="connsiteX125" fmla="*/ 7393 w 10000"/>
              <a:gd name="connsiteY125" fmla="*/ 7361 h 10000"/>
              <a:gd name="connsiteX126" fmla="*/ 7332 w 10000"/>
              <a:gd name="connsiteY126" fmla="*/ 6806 h 10000"/>
              <a:gd name="connsiteX127" fmla="*/ 7288 w 10000"/>
              <a:gd name="connsiteY127" fmla="*/ 6313 h 10000"/>
              <a:gd name="connsiteX128" fmla="*/ 7262 w 10000"/>
              <a:gd name="connsiteY128" fmla="*/ 5871 h 10000"/>
              <a:gd name="connsiteX129" fmla="*/ 7253 w 10000"/>
              <a:gd name="connsiteY129" fmla="*/ 5480 h 10000"/>
              <a:gd name="connsiteX130" fmla="*/ 7279 w 10000"/>
              <a:gd name="connsiteY130" fmla="*/ 5139 h 10000"/>
              <a:gd name="connsiteX131" fmla="*/ 7297 w 10000"/>
              <a:gd name="connsiteY131" fmla="*/ 4836 h 10000"/>
              <a:gd name="connsiteX132" fmla="*/ 7340 w 10000"/>
              <a:gd name="connsiteY132" fmla="*/ 4583 h 10000"/>
              <a:gd name="connsiteX133" fmla="*/ 7402 w 10000"/>
              <a:gd name="connsiteY133" fmla="*/ 4394 h 10000"/>
              <a:gd name="connsiteX134" fmla="*/ 7437 w 10000"/>
              <a:gd name="connsiteY134" fmla="*/ 4293 h 10000"/>
              <a:gd name="connsiteX135" fmla="*/ 7463 w 10000"/>
              <a:gd name="connsiteY135" fmla="*/ 4217 h 10000"/>
              <a:gd name="connsiteX136" fmla="*/ 7507 w 10000"/>
              <a:gd name="connsiteY136" fmla="*/ 4154 h 10000"/>
              <a:gd name="connsiteX137" fmla="*/ 7550 w 10000"/>
              <a:gd name="connsiteY137" fmla="*/ 4104 h 10000"/>
              <a:gd name="connsiteX138" fmla="*/ 7594 w 10000"/>
              <a:gd name="connsiteY138" fmla="*/ 4053 h 10000"/>
              <a:gd name="connsiteX139" fmla="*/ 7647 w 10000"/>
              <a:gd name="connsiteY139" fmla="*/ 4003 h 10000"/>
              <a:gd name="connsiteX140" fmla="*/ 7699 w 10000"/>
              <a:gd name="connsiteY140" fmla="*/ 3990 h 10000"/>
              <a:gd name="connsiteX141" fmla="*/ 7752 w 10000"/>
              <a:gd name="connsiteY141" fmla="*/ 3965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927 w 10000"/>
              <a:gd name="connsiteY150" fmla="*/ 3939 h 10000"/>
              <a:gd name="connsiteX151" fmla="*/ 7997 w 10000"/>
              <a:gd name="connsiteY151" fmla="*/ 3965 h 10000"/>
              <a:gd name="connsiteX152" fmla="*/ 8136 w 10000"/>
              <a:gd name="connsiteY152" fmla="*/ 4028 h 10000"/>
              <a:gd name="connsiteX153" fmla="*/ 8294 w 10000"/>
              <a:gd name="connsiteY153" fmla="*/ 4116 h 10000"/>
              <a:gd name="connsiteX154" fmla="*/ 8443 w 10000"/>
              <a:gd name="connsiteY154" fmla="*/ 4242 h 10000"/>
              <a:gd name="connsiteX155" fmla="*/ 8443 w 10000"/>
              <a:gd name="connsiteY155" fmla="*/ 4242 h 10000"/>
              <a:gd name="connsiteX156" fmla="*/ 8451 w 10000"/>
              <a:gd name="connsiteY156" fmla="*/ 4242 h 10000"/>
              <a:gd name="connsiteX157" fmla="*/ 8451 w 10000"/>
              <a:gd name="connsiteY157" fmla="*/ 4242 h 10000"/>
              <a:gd name="connsiteX158" fmla="*/ 8836 w 10000"/>
              <a:gd name="connsiteY158" fmla="*/ 4545 h 10000"/>
              <a:gd name="connsiteX159" fmla="*/ 8976 w 10000"/>
              <a:gd name="connsiteY159" fmla="*/ 4646 h 10000"/>
              <a:gd name="connsiteX160" fmla="*/ 9099 w 10000"/>
              <a:gd name="connsiteY160" fmla="*/ 4722 h 10000"/>
              <a:gd name="connsiteX161" fmla="*/ 9204 w 10000"/>
              <a:gd name="connsiteY161" fmla="*/ 4785 h 10000"/>
              <a:gd name="connsiteX162" fmla="*/ 9300 w 10000"/>
              <a:gd name="connsiteY162" fmla="*/ 4823 h 10000"/>
              <a:gd name="connsiteX163" fmla="*/ 9388 w 10000"/>
              <a:gd name="connsiteY163" fmla="*/ 4848 h 10000"/>
              <a:gd name="connsiteX164" fmla="*/ 9466 w 10000"/>
              <a:gd name="connsiteY164" fmla="*/ 4848 h 10000"/>
              <a:gd name="connsiteX165" fmla="*/ 9466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580 w 10000"/>
              <a:gd name="connsiteY170" fmla="*/ 4836 h 10000"/>
              <a:gd name="connsiteX171" fmla="*/ 9668 w 10000"/>
              <a:gd name="connsiteY171" fmla="*/ 4798 h 10000"/>
              <a:gd name="connsiteX172" fmla="*/ 9738 w 10000"/>
              <a:gd name="connsiteY172" fmla="*/ 4747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43 w 10000"/>
              <a:gd name="connsiteY193" fmla="*/ 4583 h 10000"/>
              <a:gd name="connsiteX194" fmla="*/ 9886 w 10000"/>
              <a:gd name="connsiteY194" fmla="*/ 4495 h 10000"/>
              <a:gd name="connsiteX195" fmla="*/ 9921 w 10000"/>
              <a:gd name="connsiteY195" fmla="*/ 4369 h 10000"/>
              <a:gd name="connsiteX196" fmla="*/ 9948 w 10000"/>
              <a:gd name="connsiteY196" fmla="*/ 4217 h 10000"/>
              <a:gd name="connsiteX197" fmla="*/ 9983 w 10000"/>
              <a:gd name="connsiteY197" fmla="*/ 4040 h 10000"/>
              <a:gd name="connsiteX198" fmla="*/ 10000 w 10000"/>
              <a:gd name="connsiteY198" fmla="*/ 3851 h 10000"/>
              <a:gd name="connsiteX199" fmla="*/ 10000 w 10000"/>
              <a:gd name="connsiteY199" fmla="*/ 3649 h 10000"/>
              <a:gd name="connsiteX200" fmla="*/ 10000 w 10000"/>
              <a:gd name="connsiteY200" fmla="*/ 3460 h 10000"/>
              <a:gd name="connsiteX201" fmla="*/ 9983 w 10000"/>
              <a:gd name="connsiteY201" fmla="*/ 3258 h 10000"/>
              <a:gd name="connsiteX202" fmla="*/ 9939 w 10000"/>
              <a:gd name="connsiteY202" fmla="*/ 3068 h 10000"/>
              <a:gd name="connsiteX203" fmla="*/ 9886 w 10000"/>
              <a:gd name="connsiteY203" fmla="*/ 2904 h 10000"/>
              <a:gd name="connsiteX204" fmla="*/ 9843 w 10000"/>
              <a:gd name="connsiteY204" fmla="*/ 2816 h 10000"/>
              <a:gd name="connsiteX205" fmla="*/ 9799 w 10000"/>
              <a:gd name="connsiteY205" fmla="*/ 2753 h 10000"/>
              <a:gd name="connsiteX206" fmla="*/ 9755 w 10000"/>
              <a:gd name="connsiteY206" fmla="*/ 2677 h 10000"/>
              <a:gd name="connsiteX207" fmla="*/ 9694 w 10000"/>
              <a:gd name="connsiteY207" fmla="*/ 2614 h 10000"/>
              <a:gd name="connsiteX208" fmla="*/ 9633 w 10000"/>
              <a:gd name="connsiteY208" fmla="*/ 2551 h 10000"/>
              <a:gd name="connsiteX209" fmla="*/ 9571 w 10000"/>
              <a:gd name="connsiteY209" fmla="*/ 2500 h 10000"/>
              <a:gd name="connsiteX210" fmla="*/ 9484 w 10000"/>
              <a:gd name="connsiteY210" fmla="*/ 2475 h 10000"/>
              <a:gd name="connsiteX211" fmla="*/ 9396 w 10000"/>
              <a:gd name="connsiteY211" fmla="*/ 2449 h 10000"/>
              <a:gd name="connsiteX212" fmla="*/ 9300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081 w 10000"/>
              <a:gd name="connsiteY219" fmla="*/ 2424 h 10000"/>
              <a:gd name="connsiteX220" fmla="*/ 8941 w 10000"/>
              <a:gd name="connsiteY220" fmla="*/ 2462 h 10000"/>
              <a:gd name="connsiteX221" fmla="*/ 8801 w 10000"/>
              <a:gd name="connsiteY221" fmla="*/ 2487 h 10000"/>
              <a:gd name="connsiteX222" fmla="*/ 8644 w 10000"/>
              <a:gd name="connsiteY222" fmla="*/ 2551 h 10000"/>
              <a:gd name="connsiteX223" fmla="*/ 8644 w 10000"/>
              <a:gd name="connsiteY223" fmla="*/ 2551 h 10000"/>
              <a:gd name="connsiteX224" fmla="*/ 8635 w 10000"/>
              <a:gd name="connsiteY224" fmla="*/ 2551 h 10000"/>
              <a:gd name="connsiteX225" fmla="*/ 8635 w 10000"/>
              <a:gd name="connsiteY225" fmla="*/ 2551 h 10000"/>
              <a:gd name="connsiteX226" fmla="*/ 8626 w 10000"/>
              <a:gd name="connsiteY226" fmla="*/ 2551 h 10000"/>
              <a:gd name="connsiteX227" fmla="*/ 8626 w 10000"/>
              <a:gd name="connsiteY227" fmla="*/ 2551 h 10000"/>
              <a:gd name="connsiteX228" fmla="*/ 8443 w 10000"/>
              <a:gd name="connsiteY228" fmla="*/ 2614 h 10000"/>
              <a:gd name="connsiteX229" fmla="*/ 8276 w 10000"/>
              <a:gd name="connsiteY229" fmla="*/ 2664 h 10000"/>
              <a:gd name="connsiteX230" fmla="*/ 8110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848 w 10000"/>
              <a:gd name="connsiteY239" fmla="*/ 2689 h 10000"/>
              <a:gd name="connsiteX240" fmla="*/ 7743 w 10000"/>
              <a:gd name="connsiteY240" fmla="*/ 2677 h 10000"/>
              <a:gd name="connsiteX241" fmla="*/ 7638 w 10000"/>
              <a:gd name="connsiteY241" fmla="*/ 2626 h 10000"/>
              <a:gd name="connsiteX242" fmla="*/ 7542 w 10000"/>
              <a:gd name="connsiteY242" fmla="*/ 2601 h 10000"/>
              <a:gd name="connsiteX243" fmla="*/ 7454 w 10000"/>
              <a:gd name="connsiteY243" fmla="*/ 2538 h 10000"/>
              <a:gd name="connsiteX244" fmla="*/ 7375 w 10000"/>
              <a:gd name="connsiteY244" fmla="*/ 2475 h 10000"/>
              <a:gd name="connsiteX245" fmla="*/ 7297 w 10000"/>
              <a:gd name="connsiteY245" fmla="*/ 2399 h 10000"/>
              <a:gd name="connsiteX246" fmla="*/ 7235 w 10000"/>
              <a:gd name="connsiteY246" fmla="*/ 2323 h 10000"/>
              <a:gd name="connsiteX247" fmla="*/ 7174 w 10000"/>
              <a:gd name="connsiteY247" fmla="*/ 2235 h 10000"/>
              <a:gd name="connsiteX248" fmla="*/ 7113 w 10000"/>
              <a:gd name="connsiteY248" fmla="*/ 2134 h 10000"/>
              <a:gd name="connsiteX249" fmla="*/ 7008 w 10000"/>
              <a:gd name="connsiteY249" fmla="*/ 1944 h 10000"/>
              <a:gd name="connsiteX250" fmla="*/ 6929 w 10000"/>
              <a:gd name="connsiteY250" fmla="*/ 1730 h 10000"/>
              <a:gd name="connsiteX251" fmla="*/ 6850 w 10000"/>
              <a:gd name="connsiteY251" fmla="*/ 1515 h 10000"/>
              <a:gd name="connsiteX252" fmla="*/ 6850 w 10000"/>
              <a:gd name="connsiteY252" fmla="*/ 1515 h 10000"/>
              <a:gd name="connsiteX253" fmla="*/ 6842 w 10000"/>
              <a:gd name="connsiteY253" fmla="*/ 1490 h 10000"/>
              <a:gd name="connsiteX254" fmla="*/ 6842 w 10000"/>
              <a:gd name="connsiteY254" fmla="*/ 1490 h 10000"/>
              <a:gd name="connsiteX255" fmla="*/ 6842 w 10000"/>
              <a:gd name="connsiteY255" fmla="*/ 1477 h 10000"/>
              <a:gd name="connsiteX256" fmla="*/ 6842 w 10000"/>
              <a:gd name="connsiteY256" fmla="*/ 1477 h 10000"/>
              <a:gd name="connsiteX257" fmla="*/ 6842 w 10000"/>
              <a:gd name="connsiteY257" fmla="*/ 1477 h 10000"/>
              <a:gd name="connsiteX258" fmla="*/ 6798 w 10000"/>
              <a:gd name="connsiteY258" fmla="*/ 1338 h 10000"/>
              <a:gd name="connsiteX259" fmla="*/ 6780 w 10000"/>
              <a:gd name="connsiteY259" fmla="*/ 1162 h 10000"/>
              <a:gd name="connsiteX260" fmla="*/ 6754 w 10000"/>
              <a:gd name="connsiteY260" fmla="*/ 947 h 10000"/>
              <a:gd name="connsiteX261" fmla="*/ 6754 w 10000"/>
              <a:gd name="connsiteY261" fmla="*/ 720 h 10000"/>
              <a:gd name="connsiteX262" fmla="*/ 6754 w 10000"/>
              <a:gd name="connsiteY262" fmla="*/ 720 h 10000"/>
              <a:gd name="connsiteX263" fmla="*/ 6763 w 10000"/>
              <a:gd name="connsiteY263" fmla="*/ 366 h 10000"/>
              <a:gd name="connsiteX264" fmla="*/ 6789 w 10000"/>
              <a:gd name="connsiteY26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068 w 10000"/>
              <a:gd name="connsiteY85" fmla="*/ 8005 h 10000"/>
              <a:gd name="connsiteX86" fmla="*/ 4051 w 10000"/>
              <a:gd name="connsiteY86" fmla="*/ 8207 h 10000"/>
              <a:gd name="connsiteX87" fmla="*/ 4024 w 10000"/>
              <a:gd name="connsiteY87" fmla="*/ 8422 h 10000"/>
              <a:gd name="connsiteX88" fmla="*/ 4016 w 10000"/>
              <a:gd name="connsiteY88" fmla="*/ 8611 h 10000"/>
              <a:gd name="connsiteX89" fmla="*/ 4016 w 10000"/>
              <a:gd name="connsiteY89" fmla="*/ 8813 h 10000"/>
              <a:gd name="connsiteX90" fmla="*/ 4024 w 10000"/>
              <a:gd name="connsiteY90" fmla="*/ 9003 h 10000"/>
              <a:gd name="connsiteX91" fmla="*/ 4051 w 10000"/>
              <a:gd name="connsiteY91" fmla="*/ 9179 h 10000"/>
              <a:gd name="connsiteX92" fmla="*/ 4086 w 10000"/>
              <a:gd name="connsiteY92" fmla="*/ 9356 h 10000"/>
              <a:gd name="connsiteX93" fmla="*/ 4121 w 10000"/>
              <a:gd name="connsiteY93" fmla="*/ 9508 h 10000"/>
              <a:gd name="connsiteX94" fmla="*/ 4191 w 10000"/>
              <a:gd name="connsiteY94" fmla="*/ 9646 h 10000"/>
              <a:gd name="connsiteX95" fmla="*/ 4269 w 10000"/>
              <a:gd name="connsiteY95" fmla="*/ 9760 h 10000"/>
              <a:gd name="connsiteX96" fmla="*/ 4366 w 10000"/>
              <a:gd name="connsiteY96" fmla="*/ 9861 h 10000"/>
              <a:gd name="connsiteX97" fmla="*/ 4471 w 10000"/>
              <a:gd name="connsiteY97" fmla="*/ 9937 h 10000"/>
              <a:gd name="connsiteX98" fmla="*/ 4611 w 10000"/>
              <a:gd name="connsiteY98" fmla="*/ 9975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821 w 10000"/>
              <a:gd name="connsiteY104" fmla="*/ 10000 h 10000"/>
              <a:gd name="connsiteX105" fmla="*/ 4821 w 10000"/>
              <a:gd name="connsiteY105" fmla="*/ 10000 h 10000"/>
              <a:gd name="connsiteX106" fmla="*/ 5136 w 10000"/>
              <a:gd name="connsiteY106" fmla="*/ 9962 h 10000"/>
              <a:gd name="connsiteX107" fmla="*/ 5468 w 10000"/>
              <a:gd name="connsiteY107" fmla="*/ 9924 h 10000"/>
              <a:gd name="connsiteX108" fmla="*/ 6203 w 10000"/>
              <a:gd name="connsiteY108" fmla="*/ 9798 h 10000"/>
              <a:gd name="connsiteX109" fmla="*/ 6982 w 10000"/>
              <a:gd name="connsiteY109" fmla="*/ 9672 h 10000"/>
              <a:gd name="connsiteX110" fmla="*/ 7358 w 10000"/>
              <a:gd name="connsiteY110" fmla="*/ 9621 h 10000"/>
              <a:gd name="connsiteX111" fmla="*/ 7734 w 10000"/>
              <a:gd name="connsiteY111" fmla="*/ 9583 h 10000"/>
              <a:gd name="connsiteX112" fmla="*/ 7734 w 10000"/>
              <a:gd name="connsiteY112" fmla="*/ 9583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699 w 10000"/>
              <a:gd name="connsiteY118" fmla="*/ 9407 h 10000"/>
              <a:gd name="connsiteX119" fmla="*/ 7699 w 10000"/>
              <a:gd name="connsiteY119" fmla="*/ 9407 h 10000"/>
              <a:gd name="connsiteX120" fmla="*/ 7699 w 10000"/>
              <a:gd name="connsiteY120" fmla="*/ 9381 h 10000"/>
              <a:gd name="connsiteX121" fmla="*/ 7699 w 10000"/>
              <a:gd name="connsiteY121" fmla="*/ 9381 h 10000"/>
              <a:gd name="connsiteX122" fmla="*/ 7577 w 10000"/>
              <a:gd name="connsiteY122" fmla="*/ 8649 h 10000"/>
              <a:gd name="connsiteX123" fmla="*/ 7463 w 10000"/>
              <a:gd name="connsiteY123" fmla="*/ 7967 h 10000"/>
              <a:gd name="connsiteX124" fmla="*/ 7393 w 10000"/>
              <a:gd name="connsiteY124" fmla="*/ 7361 h 10000"/>
              <a:gd name="connsiteX125" fmla="*/ 7332 w 10000"/>
              <a:gd name="connsiteY125" fmla="*/ 6806 h 10000"/>
              <a:gd name="connsiteX126" fmla="*/ 7288 w 10000"/>
              <a:gd name="connsiteY126" fmla="*/ 6313 h 10000"/>
              <a:gd name="connsiteX127" fmla="*/ 7262 w 10000"/>
              <a:gd name="connsiteY127" fmla="*/ 5871 h 10000"/>
              <a:gd name="connsiteX128" fmla="*/ 7253 w 10000"/>
              <a:gd name="connsiteY128" fmla="*/ 5480 h 10000"/>
              <a:gd name="connsiteX129" fmla="*/ 7279 w 10000"/>
              <a:gd name="connsiteY129" fmla="*/ 5139 h 10000"/>
              <a:gd name="connsiteX130" fmla="*/ 7297 w 10000"/>
              <a:gd name="connsiteY130" fmla="*/ 4836 h 10000"/>
              <a:gd name="connsiteX131" fmla="*/ 7340 w 10000"/>
              <a:gd name="connsiteY131" fmla="*/ 4583 h 10000"/>
              <a:gd name="connsiteX132" fmla="*/ 7402 w 10000"/>
              <a:gd name="connsiteY132" fmla="*/ 4394 h 10000"/>
              <a:gd name="connsiteX133" fmla="*/ 7437 w 10000"/>
              <a:gd name="connsiteY133" fmla="*/ 4293 h 10000"/>
              <a:gd name="connsiteX134" fmla="*/ 7463 w 10000"/>
              <a:gd name="connsiteY134" fmla="*/ 4217 h 10000"/>
              <a:gd name="connsiteX135" fmla="*/ 7507 w 10000"/>
              <a:gd name="connsiteY135" fmla="*/ 4154 h 10000"/>
              <a:gd name="connsiteX136" fmla="*/ 7550 w 10000"/>
              <a:gd name="connsiteY136" fmla="*/ 4104 h 10000"/>
              <a:gd name="connsiteX137" fmla="*/ 7594 w 10000"/>
              <a:gd name="connsiteY137" fmla="*/ 4053 h 10000"/>
              <a:gd name="connsiteX138" fmla="*/ 7647 w 10000"/>
              <a:gd name="connsiteY138" fmla="*/ 4003 h 10000"/>
              <a:gd name="connsiteX139" fmla="*/ 7699 w 10000"/>
              <a:gd name="connsiteY139" fmla="*/ 3990 h 10000"/>
              <a:gd name="connsiteX140" fmla="*/ 7752 w 10000"/>
              <a:gd name="connsiteY140" fmla="*/ 3965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927 w 10000"/>
              <a:gd name="connsiteY149" fmla="*/ 3939 h 10000"/>
              <a:gd name="connsiteX150" fmla="*/ 7997 w 10000"/>
              <a:gd name="connsiteY150" fmla="*/ 3965 h 10000"/>
              <a:gd name="connsiteX151" fmla="*/ 8136 w 10000"/>
              <a:gd name="connsiteY151" fmla="*/ 4028 h 10000"/>
              <a:gd name="connsiteX152" fmla="*/ 8294 w 10000"/>
              <a:gd name="connsiteY152" fmla="*/ 4116 h 10000"/>
              <a:gd name="connsiteX153" fmla="*/ 8443 w 10000"/>
              <a:gd name="connsiteY153" fmla="*/ 4242 h 10000"/>
              <a:gd name="connsiteX154" fmla="*/ 8443 w 10000"/>
              <a:gd name="connsiteY154" fmla="*/ 4242 h 10000"/>
              <a:gd name="connsiteX155" fmla="*/ 8451 w 10000"/>
              <a:gd name="connsiteY155" fmla="*/ 4242 h 10000"/>
              <a:gd name="connsiteX156" fmla="*/ 8451 w 10000"/>
              <a:gd name="connsiteY156" fmla="*/ 4242 h 10000"/>
              <a:gd name="connsiteX157" fmla="*/ 8836 w 10000"/>
              <a:gd name="connsiteY157" fmla="*/ 4545 h 10000"/>
              <a:gd name="connsiteX158" fmla="*/ 8976 w 10000"/>
              <a:gd name="connsiteY158" fmla="*/ 4646 h 10000"/>
              <a:gd name="connsiteX159" fmla="*/ 9099 w 10000"/>
              <a:gd name="connsiteY159" fmla="*/ 4722 h 10000"/>
              <a:gd name="connsiteX160" fmla="*/ 9204 w 10000"/>
              <a:gd name="connsiteY160" fmla="*/ 4785 h 10000"/>
              <a:gd name="connsiteX161" fmla="*/ 9300 w 10000"/>
              <a:gd name="connsiteY161" fmla="*/ 4823 h 10000"/>
              <a:gd name="connsiteX162" fmla="*/ 9388 w 10000"/>
              <a:gd name="connsiteY162" fmla="*/ 4848 h 10000"/>
              <a:gd name="connsiteX163" fmla="*/ 9466 w 10000"/>
              <a:gd name="connsiteY163" fmla="*/ 4848 h 10000"/>
              <a:gd name="connsiteX164" fmla="*/ 9466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580 w 10000"/>
              <a:gd name="connsiteY169" fmla="*/ 4836 h 10000"/>
              <a:gd name="connsiteX170" fmla="*/ 9668 w 10000"/>
              <a:gd name="connsiteY170" fmla="*/ 4798 h 10000"/>
              <a:gd name="connsiteX171" fmla="*/ 9738 w 10000"/>
              <a:gd name="connsiteY171" fmla="*/ 4747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43 w 10000"/>
              <a:gd name="connsiteY192" fmla="*/ 4583 h 10000"/>
              <a:gd name="connsiteX193" fmla="*/ 9886 w 10000"/>
              <a:gd name="connsiteY193" fmla="*/ 4495 h 10000"/>
              <a:gd name="connsiteX194" fmla="*/ 9921 w 10000"/>
              <a:gd name="connsiteY194" fmla="*/ 4369 h 10000"/>
              <a:gd name="connsiteX195" fmla="*/ 9948 w 10000"/>
              <a:gd name="connsiteY195" fmla="*/ 4217 h 10000"/>
              <a:gd name="connsiteX196" fmla="*/ 9983 w 10000"/>
              <a:gd name="connsiteY196" fmla="*/ 4040 h 10000"/>
              <a:gd name="connsiteX197" fmla="*/ 10000 w 10000"/>
              <a:gd name="connsiteY197" fmla="*/ 3851 h 10000"/>
              <a:gd name="connsiteX198" fmla="*/ 10000 w 10000"/>
              <a:gd name="connsiteY198" fmla="*/ 3649 h 10000"/>
              <a:gd name="connsiteX199" fmla="*/ 10000 w 10000"/>
              <a:gd name="connsiteY199" fmla="*/ 3460 h 10000"/>
              <a:gd name="connsiteX200" fmla="*/ 9983 w 10000"/>
              <a:gd name="connsiteY200" fmla="*/ 3258 h 10000"/>
              <a:gd name="connsiteX201" fmla="*/ 9939 w 10000"/>
              <a:gd name="connsiteY201" fmla="*/ 3068 h 10000"/>
              <a:gd name="connsiteX202" fmla="*/ 9886 w 10000"/>
              <a:gd name="connsiteY202" fmla="*/ 2904 h 10000"/>
              <a:gd name="connsiteX203" fmla="*/ 9843 w 10000"/>
              <a:gd name="connsiteY203" fmla="*/ 2816 h 10000"/>
              <a:gd name="connsiteX204" fmla="*/ 9799 w 10000"/>
              <a:gd name="connsiteY204" fmla="*/ 2753 h 10000"/>
              <a:gd name="connsiteX205" fmla="*/ 9755 w 10000"/>
              <a:gd name="connsiteY205" fmla="*/ 2677 h 10000"/>
              <a:gd name="connsiteX206" fmla="*/ 9694 w 10000"/>
              <a:gd name="connsiteY206" fmla="*/ 2614 h 10000"/>
              <a:gd name="connsiteX207" fmla="*/ 9633 w 10000"/>
              <a:gd name="connsiteY207" fmla="*/ 2551 h 10000"/>
              <a:gd name="connsiteX208" fmla="*/ 9571 w 10000"/>
              <a:gd name="connsiteY208" fmla="*/ 2500 h 10000"/>
              <a:gd name="connsiteX209" fmla="*/ 9484 w 10000"/>
              <a:gd name="connsiteY209" fmla="*/ 2475 h 10000"/>
              <a:gd name="connsiteX210" fmla="*/ 9396 w 10000"/>
              <a:gd name="connsiteY210" fmla="*/ 2449 h 10000"/>
              <a:gd name="connsiteX211" fmla="*/ 9300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081 w 10000"/>
              <a:gd name="connsiteY218" fmla="*/ 2424 h 10000"/>
              <a:gd name="connsiteX219" fmla="*/ 8941 w 10000"/>
              <a:gd name="connsiteY219" fmla="*/ 2462 h 10000"/>
              <a:gd name="connsiteX220" fmla="*/ 8801 w 10000"/>
              <a:gd name="connsiteY220" fmla="*/ 2487 h 10000"/>
              <a:gd name="connsiteX221" fmla="*/ 8644 w 10000"/>
              <a:gd name="connsiteY221" fmla="*/ 2551 h 10000"/>
              <a:gd name="connsiteX222" fmla="*/ 8644 w 10000"/>
              <a:gd name="connsiteY222" fmla="*/ 2551 h 10000"/>
              <a:gd name="connsiteX223" fmla="*/ 8635 w 10000"/>
              <a:gd name="connsiteY223" fmla="*/ 2551 h 10000"/>
              <a:gd name="connsiteX224" fmla="*/ 8635 w 10000"/>
              <a:gd name="connsiteY224" fmla="*/ 2551 h 10000"/>
              <a:gd name="connsiteX225" fmla="*/ 8626 w 10000"/>
              <a:gd name="connsiteY225" fmla="*/ 2551 h 10000"/>
              <a:gd name="connsiteX226" fmla="*/ 8626 w 10000"/>
              <a:gd name="connsiteY226" fmla="*/ 2551 h 10000"/>
              <a:gd name="connsiteX227" fmla="*/ 8443 w 10000"/>
              <a:gd name="connsiteY227" fmla="*/ 2614 h 10000"/>
              <a:gd name="connsiteX228" fmla="*/ 8276 w 10000"/>
              <a:gd name="connsiteY228" fmla="*/ 2664 h 10000"/>
              <a:gd name="connsiteX229" fmla="*/ 8110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848 w 10000"/>
              <a:gd name="connsiteY238" fmla="*/ 2689 h 10000"/>
              <a:gd name="connsiteX239" fmla="*/ 7743 w 10000"/>
              <a:gd name="connsiteY239" fmla="*/ 2677 h 10000"/>
              <a:gd name="connsiteX240" fmla="*/ 7638 w 10000"/>
              <a:gd name="connsiteY240" fmla="*/ 2626 h 10000"/>
              <a:gd name="connsiteX241" fmla="*/ 7542 w 10000"/>
              <a:gd name="connsiteY241" fmla="*/ 2601 h 10000"/>
              <a:gd name="connsiteX242" fmla="*/ 7454 w 10000"/>
              <a:gd name="connsiteY242" fmla="*/ 2538 h 10000"/>
              <a:gd name="connsiteX243" fmla="*/ 7375 w 10000"/>
              <a:gd name="connsiteY243" fmla="*/ 2475 h 10000"/>
              <a:gd name="connsiteX244" fmla="*/ 7297 w 10000"/>
              <a:gd name="connsiteY244" fmla="*/ 2399 h 10000"/>
              <a:gd name="connsiteX245" fmla="*/ 7235 w 10000"/>
              <a:gd name="connsiteY245" fmla="*/ 2323 h 10000"/>
              <a:gd name="connsiteX246" fmla="*/ 7174 w 10000"/>
              <a:gd name="connsiteY246" fmla="*/ 2235 h 10000"/>
              <a:gd name="connsiteX247" fmla="*/ 7113 w 10000"/>
              <a:gd name="connsiteY247" fmla="*/ 2134 h 10000"/>
              <a:gd name="connsiteX248" fmla="*/ 7008 w 10000"/>
              <a:gd name="connsiteY248" fmla="*/ 1944 h 10000"/>
              <a:gd name="connsiteX249" fmla="*/ 6929 w 10000"/>
              <a:gd name="connsiteY249" fmla="*/ 1730 h 10000"/>
              <a:gd name="connsiteX250" fmla="*/ 6850 w 10000"/>
              <a:gd name="connsiteY250" fmla="*/ 1515 h 10000"/>
              <a:gd name="connsiteX251" fmla="*/ 6850 w 10000"/>
              <a:gd name="connsiteY251" fmla="*/ 1515 h 10000"/>
              <a:gd name="connsiteX252" fmla="*/ 6842 w 10000"/>
              <a:gd name="connsiteY252" fmla="*/ 1490 h 10000"/>
              <a:gd name="connsiteX253" fmla="*/ 6842 w 10000"/>
              <a:gd name="connsiteY253" fmla="*/ 1490 h 10000"/>
              <a:gd name="connsiteX254" fmla="*/ 6842 w 10000"/>
              <a:gd name="connsiteY254" fmla="*/ 1477 h 10000"/>
              <a:gd name="connsiteX255" fmla="*/ 6842 w 10000"/>
              <a:gd name="connsiteY255" fmla="*/ 1477 h 10000"/>
              <a:gd name="connsiteX256" fmla="*/ 6842 w 10000"/>
              <a:gd name="connsiteY256" fmla="*/ 1477 h 10000"/>
              <a:gd name="connsiteX257" fmla="*/ 6798 w 10000"/>
              <a:gd name="connsiteY257" fmla="*/ 1338 h 10000"/>
              <a:gd name="connsiteX258" fmla="*/ 6780 w 10000"/>
              <a:gd name="connsiteY258" fmla="*/ 1162 h 10000"/>
              <a:gd name="connsiteX259" fmla="*/ 6754 w 10000"/>
              <a:gd name="connsiteY259" fmla="*/ 947 h 10000"/>
              <a:gd name="connsiteX260" fmla="*/ 6754 w 10000"/>
              <a:gd name="connsiteY260" fmla="*/ 720 h 10000"/>
              <a:gd name="connsiteX261" fmla="*/ 6754 w 10000"/>
              <a:gd name="connsiteY261" fmla="*/ 720 h 10000"/>
              <a:gd name="connsiteX262" fmla="*/ 6763 w 10000"/>
              <a:gd name="connsiteY262" fmla="*/ 366 h 10000"/>
              <a:gd name="connsiteX263" fmla="*/ 6789 w 10000"/>
              <a:gd name="connsiteY26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068 w 10000"/>
              <a:gd name="connsiteY84" fmla="*/ 8005 h 10000"/>
              <a:gd name="connsiteX85" fmla="*/ 4051 w 10000"/>
              <a:gd name="connsiteY85" fmla="*/ 8207 h 10000"/>
              <a:gd name="connsiteX86" fmla="*/ 4024 w 10000"/>
              <a:gd name="connsiteY86" fmla="*/ 8422 h 10000"/>
              <a:gd name="connsiteX87" fmla="*/ 4016 w 10000"/>
              <a:gd name="connsiteY87" fmla="*/ 8611 h 10000"/>
              <a:gd name="connsiteX88" fmla="*/ 4016 w 10000"/>
              <a:gd name="connsiteY88" fmla="*/ 8813 h 10000"/>
              <a:gd name="connsiteX89" fmla="*/ 4024 w 10000"/>
              <a:gd name="connsiteY89" fmla="*/ 9003 h 10000"/>
              <a:gd name="connsiteX90" fmla="*/ 4051 w 10000"/>
              <a:gd name="connsiteY90" fmla="*/ 9179 h 10000"/>
              <a:gd name="connsiteX91" fmla="*/ 4086 w 10000"/>
              <a:gd name="connsiteY91" fmla="*/ 9356 h 10000"/>
              <a:gd name="connsiteX92" fmla="*/ 4121 w 10000"/>
              <a:gd name="connsiteY92" fmla="*/ 9508 h 10000"/>
              <a:gd name="connsiteX93" fmla="*/ 4191 w 10000"/>
              <a:gd name="connsiteY93" fmla="*/ 9646 h 10000"/>
              <a:gd name="connsiteX94" fmla="*/ 4269 w 10000"/>
              <a:gd name="connsiteY94" fmla="*/ 9760 h 10000"/>
              <a:gd name="connsiteX95" fmla="*/ 4366 w 10000"/>
              <a:gd name="connsiteY95" fmla="*/ 9861 h 10000"/>
              <a:gd name="connsiteX96" fmla="*/ 4471 w 10000"/>
              <a:gd name="connsiteY96" fmla="*/ 9937 h 10000"/>
              <a:gd name="connsiteX97" fmla="*/ 4611 w 10000"/>
              <a:gd name="connsiteY97" fmla="*/ 9975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821 w 10000"/>
              <a:gd name="connsiteY103" fmla="*/ 10000 h 10000"/>
              <a:gd name="connsiteX104" fmla="*/ 4821 w 10000"/>
              <a:gd name="connsiteY104" fmla="*/ 10000 h 10000"/>
              <a:gd name="connsiteX105" fmla="*/ 5136 w 10000"/>
              <a:gd name="connsiteY105" fmla="*/ 9962 h 10000"/>
              <a:gd name="connsiteX106" fmla="*/ 5468 w 10000"/>
              <a:gd name="connsiteY106" fmla="*/ 9924 h 10000"/>
              <a:gd name="connsiteX107" fmla="*/ 6203 w 10000"/>
              <a:gd name="connsiteY107" fmla="*/ 9798 h 10000"/>
              <a:gd name="connsiteX108" fmla="*/ 6982 w 10000"/>
              <a:gd name="connsiteY108" fmla="*/ 9672 h 10000"/>
              <a:gd name="connsiteX109" fmla="*/ 7358 w 10000"/>
              <a:gd name="connsiteY109" fmla="*/ 9621 h 10000"/>
              <a:gd name="connsiteX110" fmla="*/ 7734 w 10000"/>
              <a:gd name="connsiteY110" fmla="*/ 9583 h 10000"/>
              <a:gd name="connsiteX111" fmla="*/ 7734 w 10000"/>
              <a:gd name="connsiteY111" fmla="*/ 9583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699 w 10000"/>
              <a:gd name="connsiteY117" fmla="*/ 9407 h 10000"/>
              <a:gd name="connsiteX118" fmla="*/ 7699 w 10000"/>
              <a:gd name="connsiteY118" fmla="*/ 9407 h 10000"/>
              <a:gd name="connsiteX119" fmla="*/ 7699 w 10000"/>
              <a:gd name="connsiteY119" fmla="*/ 9381 h 10000"/>
              <a:gd name="connsiteX120" fmla="*/ 7699 w 10000"/>
              <a:gd name="connsiteY120" fmla="*/ 9381 h 10000"/>
              <a:gd name="connsiteX121" fmla="*/ 7577 w 10000"/>
              <a:gd name="connsiteY121" fmla="*/ 8649 h 10000"/>
              <a:gd name="connsiteX122" fmla="*/ 7463 w 10000"/>
              <a:gd name="connsiteY122" fmla="*/ 7967 h 10000"/>
              <a:gd name="connsiteX123" fmla="*/ 7393 w 10000"/>
              <a:gd name="connsiteY123" fmla="*/ 7361 h 10000"/>
              <a:gd name="connsiteX124" fmla="*/ 7332 w 10000"/>
              <a:gd name="connsiteY124" fmla="*/ 6806 h 10000"/>
              <a:gd name="connsiteX125" fmla="*/ 7288 w 10000"/>
              <a:gd name="connsiteY125" fmla="*/ 6313 h 10000"/>
              <a:gd name="connsiteX126" fmla="*/ 7262 w 10000"/>
              <a:gd name="connsiteY126" fmla="*/ 5871 h 10000"/>
              <a:gd name="connsiteX127" fmla="*/ 7253 w 10000"/>
              <a:gd name="connsiteY127" fmla="*/ 5480 h 10000"/>
              <a:gd name="connsiteX128" fmla="*/ 7279 w 10000"/>
              <a:gd name="connsiteY128" fmla="*/ 5139 h 10000"/>
              <a:gd name="connsiteX129" fmla="*/ 7297 w 10000"/>
              <a:gd name="connsiteY129" fmla="*/ 4836 h 10000"/>
              <a:gd name="connsiteX130" fmla="*/ 7340 w 10000"/>
              <a:gd name="connsiteY130" fmla="*/ 4583 h 10000"/>
              <a:gd name="connsiteX131" fmla="*/ 7402 w 10000"/>
              <a:gd name="connsiteY131" fmla="*/ 4394 h 10000"/>
              <a:gd name="connsiteX132" fmla="*/ 7437 w 10000"/>
              <a:gd name="connsiteY132" fmla="*/ 4293 h 10000"/>
              <a:gd name="connsiteX133" fmla="*/ 7463 w 10000"/>
              <a:gd name="connsiteY133" fmla="*/ 4217 h 10000"/>
              <a:gd name="connsiteX134" fmla="*/ 7507 w 10000"/>
              <a:gd name="connsiteY134" fmla="*/ 4154 h 10000"/>
              <a:gd name="connsiteX135" fmla="*/ 7550 w 10000"/>
              <a:gd name="connsiteY135" fmla="*/ 4104 h 10000"/>
              <a:gd name="connsiteX136" fmla="*/ 7594 w 10000"/>
              <a:gd name="connsiteY136" fmla="*/ 4053 h 10000"/>
              <a:gd name="connsiteX137" fmla="*/ 7647 w 10000"/>
              <a:gd name="connsiteY137" fmla="*/ 4003 h 10000"/>
              <a:gd name="connsiteX138" fmla="*/ 7699 w 10000"/>
              <a:gd name="connsiteY138" fmla="*/ 3990 h 10000"/>
              <a:gd name="connsiteX139" fmla="*/ 7752 w 10000"/>
              <a:gd name="connsiteY139" fmla="*/ 3965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927 w 10000"/>
              <a:gd name="connsiteY148" fmla="*/ 3939 h 10000"/>
              <a:gd name="connsiteX149" fmla="*/ 7997 w 10000"/>
              <a:gd name="connsiteY149" fmla="*/ 3965 h 10000"/>
              <a:gd name="connsiteX150" fmla="*/ 8136 w 10000"/>
              <a:gd name="connsiteY150" fmla="*/ 4028 h 10000"/>
              <a:gd name="connsiteX151" fmla="*/ 8294 w 10000"/>
              <a:gd name="connsiteY151" fmla="*/ 4116 h 10000"/>
              <a:gd name="connsiteX152" fmla="*/ 8443 w 10000"/>
              <a:gd name="connsiteY152" fmla="*/ 4242 h 10000"/>
              <a:gd name="connsiteX153" fmla="*/ 8443 w 10000"/>
              <a:gd name="connsiteY153" fmla="*/ 4242 h 10000"/>
              <a:gd name="connsiteX154" fmla="*/ 8451 w 10000"/>
              <a:gd name="connsiteY154" fmla="*/ 4242 h 10000"/>
              <a:gd name="connsiteX155" fmla="*/ 8451 w 10000"/>
              <a:gd name="connsiteY155" fmla="*/ 4242 h 10000"/>
              <a:gd name="connsiteX156" fmla="*/ 8836 w 10000"/>
              <a:gd name="connsiteY156" fmla="*/ 4545 h 10000"/>
              <a:gd name="connsiteX157" fmla="*/ 8976 w 10000"/>
              <a:gd name="connsiteY157" fmla="*/ 4646 h 10000"/>
              <a:gd name="connsiteX158" fmla="*/ 9099 w 10000"/>
              <a:gd name="connsiteY158" fmla="*/ 4722 h 10000"/>
              <a:gd name="connsiteX159" fmla="*/ 9204 w 10000"/>
              <a:gd name="connsiteY159" fmla="*/ 4785 h 10000"/>
              <a:gd name="connsiteX160" fmla="*/ 9300 w 10000"/>
              <a:gd name="connsiteY160" fmla="*/ 4823 h 10000"/>
              <a:gd name="connsiteX161" fmla="*/ 9388 w 10000"/>
              <a:gd name="connsiteY161" fmla="*/ 4848 h 10000"/>
              <a:gd name="connsiteX162" fmla="*/ 9466 w 10000"/>
              <a:gd name="connsiteY162" fmla="*/ 4848 h 10000"/>
              <a:gd name="connsiteX163" fmla="*/ 9466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580 w 10000"/>
              <a:gd name="connsiteY168" fmla="*/ 4836 h 10000"/>
              <a:gd name="connsiteX169" fmla="*/ 9668 w 10000"/>
              <a:gd name="connsiteY169" fmla="*/ 4798 h 10000"/>
              <a:gd name="connsiteX170" fmla="*/ 9738 w 10000"/>
              <a:gd name="connsiteY170" fmla="*/ 4747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43 w 10000"/>
              <a:gd name="connsiteY191" fmla="*/ 4583 h 10000"/>
              <a:gd name="connsiteX192" fmla="*/ 9886 w 10000"/>
              <a:gd name="connsiteY192" fmla="*/ 4495 h 10000"/>
              <a:gd name="connsiteX193" fmla="*/ 9921 w 10000"/>
              <a:gd name="connsiteY193" fmla="*/ 4369 h 10000"/>
              <a:gd name="connsiteX194" fmla="*/ 9948 w 10000"/>
              <a:gd name="connsiteY194" fmla="*/ 4217 h 10000"/>
              <a:gd name="connsiteX195" fmla="*/ 9983 w 10000"/>
              <a:gd name="connsiteY195" fmla="*/ 4040 h 10000"/>
              <a:gd name="connsiteX196" fmla="*/ 10000 w 10000"/>
              <a:gd name="connsiteY196" fmla="*/ 3851 h 10000"/>
              <a:gd name="connsiteX197" fmla="*/ 10000 w 10000"/>
              <a:gd name="connsiteY197" fmla="*/ 3649 h 10000"/>
              <a:gd name="connsiteX198" fmla="*/ 10000 w 10000"/>
              <a:gd name="connsiteY198" fmla="*/ 3460 h 10000"/>
              <a:gd name="connsiteX199" fmla="*/ 9983 w 10000"/>
              <a:gd name="connsiteY199" fmla="*/ 3258 h 10000"/>
              <a:gd name="connsiteX200" fmla="*/ 9939 w 10000"/>
              <a:gd name="connsiteY200" fmla="*/ 3068 h 10000"/>
              <a:gd name="connsiteX201" fmla="*/ 9886 w 10000"/>
              <a:gd name="connsiteY201" fmla="*/ 2904 h 10000"/>
              <a:gd name="connsiteX202" fmla="*/ 9843 w 10000"/>
              <a:gd name="connsiteY202" fmla="*/ 2816 h 10000"/>
              <a:gd name="connsiteX203" fmla="*/ 9799 w 10000"/>
              <a:gd name="connsiteY203" fmla="*/ 2753 h 10000"/>
              <a:gd name="connsiteX204" fmla="*/ 9755 w 10000"/>
              <a:gd name="connsiteY204" fmla="*/ 2677 h 10000"/>
              <a:gd name="connsiteX205" fmla="*/ 9694 w 10000"/>
              <a:gd name="connsiteY205" fmla="*/ 2614 h 10000"/>
              <a:gd name="connsiteX206" fmla="*/ 9633 w 10000"/>
              <a:gd name="connsiteY206" fmla="*/ 2551 h 10000"/>
              <a:gd name="connsiteX207" fmla="*/ 9571 w 10000"/>
              <a:gd name="connsiteY207" fmla="*/ 2500 h 10000"/>
              <a:gd name="connsiteX208" fmla="*/ 9484 w 10000"/>
              <a:gd name="connsiteY208" fmla="*/ 2475 h 10000"/>
              <a:gd name="connsiteX209" fmla="*/ 9396 w 10000"/>
              <a:gd name="connsiteY209" fmla="*/ 2449 h 10000"/>
              <a:gd name="connsiteX210" fmla="*/ 9300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081 w 10000"/>
              <a:gd name="connsiteY217" fmla="*/ 2424 h 10000"/>
              <a:gd name="connsiteX218" fmla="*/ 8941 w 10000"/>
              <a:gd name="connsiteY218" fmla="*/ 2462 h 10000"/>
              <a:gd name="connsiteX219" fmla="*/ 8801 w 10000"/>
              <a:gd name="connsiteY219" fmla="*/ 2487 h 10000"/>
              <a:gd name="connsiteX220" fmla="*/ 8644 w 10000"/>
              <a:gd name="connsiteY220" fmla="*/ 2551 h 10000"/>
              <a:gd name="connsiteX221" fmla="*/ 8644 w 10000"/>
              <a:gd name="connsiteY221" fmla="*/ 2551 h 10000"/>
              <a:gd name="connsiteX222" fmla="*/ 8635 w 10000"/>
              <a:gd name="connsiteY222" fmla="*/ 2551 h 10000"/>
              <a:gd name="connsiteX223" fmla="*/ 8635 w 10000"/>
              <a:gd name="connsiteY223" fmla="*/ 2551 h 10000"/>
              <a:gd name="connsiteX224" fmla="*/ 8626 w 10000"/>
              <a:gd name="connsiteY224" fmla="*/ 2551 h 10000"/>
              <a:gd name="connsiteX225" fmla="*/ 8626 w 10000"/>
              <a:gd name="connsiteY225" fmla="*/ 2551 h 10000"/>
              <a:gd name="connsiteX226" fmla="*/ 8443 w 10000"/>
              <a:gd name="connsiteY226" fmla="*/ 2614 h 10000"/>
              <a:gd name="connsiteX227" fmla="*/ 8276 w 10000"/>
              <a:gd name="connsiteY227" fmla="*/ 2664 h 10000"/>
              <a:gd name="connsiteX228" fmla="*/ 8110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848 w 10000"/>
              <a:gd name="connsiteY237" fmla="*/ 2689 h 10000"/>
              <a:gd name="connsiteX238" fmla="*/ 7743 w 10000"/>
              <a:gd name="connsiteY238" fmla="*/ 2677 h 10000"/>
              <a:gd name="connsiteX239" fmla="*/ 7638 w 10000"/>
              <a:gd name="connsiteY239" fmla="*/ 2626 h 10000"/>
              <a:gd name="connsiteX240" fmla="*/ 7542 w 10000"/>
              <a:gd name="connsiteY240" fmla="*/ 2601 h 10000"/>
              <a:gd name="connsiteX241" fmla="*/ 7454 w 10000"/>
              <a:gd name="connsiteY241" fmla="*/ 2538 h 10000"/>
              <a:gd name="connsiteX242" fmla="*/ 7375 w 10000"/>
              <a:gd name="connsiteY242" fmla="*/ 2475 h 10000"/>
              <a:gd name="connsiteX243" fmla="*/ 7297 w 10000"/>
              <a:gd name="connsiteY243" fmla="*/ 2399 h 10000"/>
              <a:gd name="connsiteX244" fmla="*/ 7235 w 10000"/>
              <a:gd name="connsiteY244" fmla="*/ 2323 h 10000"/>
              <a:gd name="connsiteX245" fmla="*/ 7174 w 10000"/>
              <a:gd name="connsiteY245" fmla="*/ 2235 h 10000"/>
              <a:gd name="connsiteX246" fmla="*/ 7113 w 10000"/>
              <a:gd name="connsiteY246" fmla="*/ 2134 h 10000"/>
              <a:gd name="connsiteX247" fmla="*/ 7008 w 10000"/>
              <a:gd name="connsiteY247" fmla="*/ 1944 h 10000"/>
              <a:gd name="connsiteX248" fmla="*/ 6929 w 10000"/>
              <a:gd name="connsiteY248" fmla="*/ 1730 h 10000"/>
              <a:gd name="connsiteX249" fmla="*/ 6850 w 10000"/>
              <a:gd name="connsiteY249" fmla="*/ 1515 h 10000"/>
              <a:gd name="connsiteX250" fmla="*/ 6850 w 10000"/>
              <a:gd name="connsiteY250" fmla="*/ 1515 h 10000"/>
              <a:gd name="connsiteX251" fmla="*/ 6842 w 10000"/>
              <a:gd name="connsiteY251" fmla="*/ 1490 h 10000"/>
              <a:gd name="connsiteX252" fmla="*/ 6842 w 10000"/>
              <a:gd name="connsiteY252" fmla="*/ 1490 h 10000"/>
              <a:gd name="connsiteX253" fmla="*/ 6842 w 10000"/>
              <a:gd name="connsiteY253" fmla="*/ 1477 h 10000"/>
              <a:gd name="connsiteX254" fmla="*/ 6842 w 10000"/>
              <a:gd name="connsiteY254" fmla="*/ 1477 h 10000"/>
              <a:gd name="connsiteX255" fmla="*/ 6842 w 10000"/>
              <a:gd name="connsiteY255" fmla="*/ 1477 h 10000"/>
              <a:gd name="connsiteX256" fmla="*/ 6798 w 10000"/>
              <a:gd name="connsiteY256" fmla="*/ 1338 h 10000"/>
              <a:gd name="connsiteX257" fmla="*/ 6780 w 10000"/>
              <a:gd name="connsiteY257" fmla="*/ 1162 h 10000"/>
              <a:gd name="connsiteX258" fmla="*/ 6754 w 10000"/>
              <a:gd name="connsiteY258" fmla="*/ 947 h 10000"/>
              <a:gd name="connsiteX259" fmla="*/ 6754 w 10000"/>
              <a:gd name="connsiteY259" fmla="*/ 720 h 10000"/>
              <a:gd name="connsiteX260" fmla="*/ 6754 w 10000"/>
              <a:gd name="connsiteY260" fmla="*/ 720 h 10000"/>
              <a:gd name="connsiteX261" fmla="*/ 6763 w 10000"/>
              <a:gd name="connsiteY261" fmla="*/ 366 h 10000"/>
              <a:gd name="connsiteX262" fmla="*/ 6789 w 10000"/>
              <a:gd name="connsiteY26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068 w 10000"/>
              <a:gd name="connsiteY83" fmla="*/ 8005 h 10000"/>
              <a:gd name="connsiteX84" fmla="*/ 4051 w 10000"/>
              <a:gd name="connsiteY84" fmla="*/ 8207 h 10000"/>
              <a:gd name="connsiteX85" fmla="*/ 4024 w 10000"/>
              <a:gd name="connsiteY85" fmla="*/ 8422 h 10000"/>
              <a:gd name="connsiteX86" fmla="*/ 4016 w 10000"/>
              <a:gd name="connsiteY86" fmla="*/ 8611 h 10000"/>
              <a:gd name="connsiteX87" fmla="*/ 4016 w 10000"/>
              <a:gd name="connsiteY87" fmla="*/ 8813 h 10000"/>
              <a:gd name="connsiteX88" fmla="*/ 4024 w 10000"/>
              <a:gd name="connsiteY88" fmla="*/ 9003 h 10000"/>
              <a:gd name="connsiteX89" fmla="*/ 4051 w 10000"/>
              <a:gd name="connsiteY89" fmla="*/ 9179 h 10000"/>
              <a:gd name="connsiteX90" fmla="*/ 4086 w 10000"/>
              <a:gd name="connsiteY90" fmla="*/ 9356 h 10000"/>
              <a:gd name="connsiteX91" fmla="*/ 4121 w 10000"/>
              <a:gd name="connsiteY91" fmla="*/ 9508 h 10000"/>
              <a:gd name="connsiteX92" fmla="*/ 4191 w 10000"/>
              <a:gd name="connsiteY92" fmla="*/ 9646 h 10000"/>
              <a:gd name="connsiteX93" fmla="*/ 4269 w 10000"/>
              <a:gd name="connsiteY93" fmla="*/ 9760 h 10000"/>
              <a:gd name="connsiteX94" fmla="*/ 4366 w 10000"/>
              <a:gd name="connsiteY94" fmla="*/ 9861 h 10000"/>
              <a:gd name="connsiteX95" fmla="*/ 4471 w 10000"/>
              <a:gd name="connsiteY95" fmla="*/ 9937 h 10000"/>
              <a:gd name="connsiteX96" fmla="*/ 4611 w 10000"/>
              <a:gd name="connsiteY96" fmla="*/ 9975 h 10000"/>
              <a:gd name="connsiteX97" fmla="*/ 4759 w 10000"/>
              <a:gd name="connsiteY97" fmla="*/ 10000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821 w 10000"/>
              <a:gd name="connsiteY102" fmla="*/ 10000 h 10000"/>
              <a:gd name="connsiteX103" fmla="*/ 4821 w 10000"/>
              <a:gd name="connsiteY103" fmla="*/ 10000 h 10000"/>
              <a:gd name="connsiteX104" fmla="*/ 5136 w 10000"/>
              <a:gd name="connsiteY104" fmla="*/ 9962 h 10000"/>
              <a:gd name="connsiteX105" fmla="*/ 5468 w 10000"/>
              <a:gd name="connsiteY105" fmla="*/ 9924 h 10000"/>
              <a:gd name="connsiteX106" fmla="*/ 6203 w 10000"/>
              <a:gd name="connsiteY106" fmla="*/ 9798 h 10000"/>
              <a:gd name="connsiteX107" fmla="*/ 6982 w 10000"/>
              <a:gd name="connsiteY107" fmla="*/ 9672 h 10000"/>
              <a:gd name="connsiteX108" fmla="*/ 7358 w 10000"/>
              <a:gd name="connsiteY108" fmla="*/ 9621 h 10000"/>
              <a:gd name="connsiteX109" fmla="*/ 7734 w 10000"/>
              <a:gd name="connsiteY109" fmla="*/ 9583 h 10000"/>
              <a:gd name="connsiteX110" fmla="*/ 7734 w 10000"/>
              <a:gd name="connsiteY110" fmla="*/ 9583 h 10000"/>
              <a:gd name="connsiteX111" fmla="*/ 7725 w 10000"/>
              <a:gd name="connsiteY111" fmla="*/ 9508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699 w 10000"/>
              <a:gd name="connsiteY116" fmla="*/ 9407 h 10000"/>
              <a:gd name="connsiteX117" fmla="*/ 7699 w 10000"/>
              <a:gd name="connsiteY117" fmla="*/ 9407 h 10000"/>
              <a:gd name="connsiteX118" fmla="*/ 7699 w 10000"/>
              <a:gd name="connsiteY118" fmla="*/ 9381 h 10000"/>
              <a:gd name="connsiteX119" fmla="*/ 7699 w 10000"/>
              <a:gd name="connsiteY119" fmla="*/ 9381 h 10000"/>
              <a:gd name="connsiteX120" fmla="*/ 7577 w 10000"/>
              <a:gd name="connsiteY120" fmla="*/ 8649 h 10000"/>
              <a:gd name="connsiteX121" fmla="*/ 7463 w 10000"/>
              <a:gd name="connsiteY121" fmla="*/ 7967 h 10000"/>
              <a:gd name="connsiteX122" fmla="*/ 7393 w 10000"/>
              <a:gd name="connsiteY122" fmla="*/ 7361 h 10000"/>
              <a:gd name="connsiteX123" fmla="*/ 7332 w 10000"/>
              <a:gd name="connsiteY123" fmla="*/ 6806 h 10000"/>
              <a:gd name="connsiteX124" fmla="*/ 7288 w 10000"/>
              <a:gd name="connsiteY124" fmla="*/ 6313 h 10000"/>
              <a:gd name="connsiteX125" fmla="*/ 7262 w 10000"/>
              <a:gd name="connsiteY125" fmla="*/ 5871 h 10000"/>
              <a:gd name="connsiteX126" fmla="*/ 7253 w 10000"/>
              <a:gd name="connsiteY126" fmla="*/ 5480 h 10000"/>
              <a:gd name="connsiteX127" fmla="*/ 7279 w 10000"/>
              <a:gd name="connsiteY127" fmla="*/ 5139 h 10000"/>
              <a:gd name="connsiteX128" fmla="*/ 7297 w 10000"/>
              <a:gd name="connsiteY128" fmla="*/ 4836 h 10000"/>
              <a:gd name="connsiteX129" fmla="*/ 7340 w 10000"/>
              <a:gd name="connsiteY129" fmla="*/ 4583 h 10000"/>
              <a:gd name="connsiteX130" fmla="*/ 7402 w 10000"/>
              <a:gd name="connsiteY130" fmla="*/ 4394 h 10000"/>
              <a:gd name="connsiteX131" fmla="*/ 7437 w 10000"/>
              <a:gd name="connsiteY131" fmla="*/ 4293 h 10000"/>
              <a:gd name="connsiteX132" fmla="*/ 7463 w 10000"/>
              <a:gd name="connsiteY132" fmla="*/ 4217 h 10000"/>
              <a:gd name="connsiteX133" fmla="*/ 7507 w 10000"/>
              <a:gd name="connsiteY133" fmla="*/ 4154 h 10000"/>
              <a:gd name="connsiteX134" fmla="*/ 7550 w 10000"/>
              <a:gd name="connsiteY134" fmla="*/ 4104 h 10000"/>
              <a:gd name="connsiteX135" fmla="*/ 7594 w 10000"/>
              <a:gd name="connsiteY135" fmla="*/ 4053 h 10000"/>
              <a:gd name="connsiteX136" fmla="*/ 7647 w 10000"/>
              <a:gd name="connsiteY136" fmla="*/ 4003 h 10000"/>
              <a:gd name="connsiteX137" fmla="*/ 7699 w 10000"/>
              <a:gd name="connsiteY137" fmla="*/ 3990 h 10000"/>
              <a:gd name="connsiteX138" fmla="*/ 7752 w 10000"/>
              <a:gd name="connsiteY138" fmla="*/ 3965 h 10000"/>
              <a:gd name="connsiteX139" fmla="*/ 7857 w 10000"/>
              <a:gd name="connsiteY139" fmla="*/ 3939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927 w 10000"/>
              <a:gd name="connsiteY147" fmla="*/ 3939 h 10000"/>
              <a:gd name="connsiteX148" fmla="*/ 7997 w 10000"/>
              <a:gd name="connsiteY148" fmla="*/ 3965 h 10000"/>
              <a:gd name="connsiteX149" fmla="*/ 8136 w 10000"/>
              <a:gd name="connsiteY149" fmla="*/ 4028 h 10000"/>
              <a:gd name="connsiteX150" fmla="*/ 8294 w 10000"/>
              <a:gd name="connsiteY150" fmla="*/ 4116 h 10000"/>
              <a:gd name="connsiteX151" fmla="*/ 8443 w 10000"/>
              <a:gd name="connsiteY151" fmla="*/ 4242 h 10000"/>
              <a:gd name="connsiteX152" fmla="*/ 8443 w 10000"/>
              <a:gd name="connsiteY152" fmla="*/ 4242 h 10000"/>
              <a:gd name="connsiteX153" fmla="*/ 8451 w 10000"/>
              <a:gd name="connsiteY153" fmla="*/ 4242 h 10000"/>
              <a:gd name="connsiteX154" fmla="*/ 8451 w 10000"/>
              <a:gd name="connsiteY154" fmla="*/ 4242 h 10000"/>
              <a:gd name="connsiteX155" fmla="*/ 8836 w 10000"/>
              <a:gd name="connsiteY155" fmla="*/ 4545 h 10000"/>
              <a:gd name="connsiteX156" fmla="*/ 8976 w 10000"/>
              <a:gd name="connsiteY156" fmla="*/ 4646 h 10000"/>
              <a:gd name="connsiteX157" fmla="*/ 9099 w 10000"/>
              <a:gd name="connsiteY157" fmla="*/ 4722 h 10000"/>
              <a:gd name="connsiteX158" fmla="*/ 9204 w 10000"/>
              <a:gd name="connsiteY158" fmla="*/ 4785 h 10000"/>
              <a:gd name="connsiteX159" fmla="*/ 9300 w 10000"/>
              <a:gd name="connsiteY159" fmla="*/ 4823 h 10000"/>
              <a:gd name="connsiteX160" fmla="*/ 9388 w 10000"/>
              <a:gd name="connsiteY160" fmla="*/ 4848 h 10000"/>
              <a:gd name="connsiteX161" fmla="*/ 9466 w 10000"/>
              <a:gd name="connsiteY161" fmla="*/ 4848 h 10000"/>
              <a:gd name="connsiteX162" fmla="*/ 9466 w 10000"/>
              <a:gd name="connsiteY162" fmla="*/ 4848 h 10000"/>
              <a:gd name="connsiteX163" fmla="*/ 9484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580 w 10000"/>
              <a:gd name="connsiteY167" fmla="*/ 4836 h 10000"/>
              <a:gd name="connsiteX168" fmla="*/ 9668 w 10000"/>
              <a:gd name="connsiteY168" fmla="*/ 4798 h 10000"/>
              <a:gd name="connsiteX169" fmla="*/ 9738 w 10000"/>
              <a:gd name="connsiteY169" fmla="*/ 4747 h 10000"/>
              <a:gd name="connsiteX170" fmla="*/ 9799 w 10000"/>
              <a:gd name="connsiteY170" fmla="*/ 4659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816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46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43 w 10000"/>
              <a:gd name="connsiteY190" fmla="*/ 4583 h 10000"/>
              <a:gd name="connsiteX191" fmla="*/ 9886 w 10000"/>
              <a:gd name="connsiteY191" fmla="*/ 4495 h 10000"/>
              <a:gd name="connsiteX192" fmla="*/ 9921 w 10000"/>
              <a:gd name="connsiteY192" fmla="*/ 4369 h 10000"/>
              <a:gd name="connsiteX193" fmla="*/ 9948 w 10000"/>
              <a:gd name="connsiteY193" fmla="*/ 4217 h 10000"/>
              <a:gd name="connsiteX194" fmla="*/ 9983 w 10000"/>
              <a:gd name="connsiteY194" fmla="*/ 4040 h 10000"/>
              <a:gd name="connsiteX195" fmla="*/ 10000 w 10000"/>
              <a:gd name="connsiteY195" fmla="*/ 3851 h 10000"/>
              <a:gd name="connsiteX196" fmla="*/ 10000 w 10000"/>
              <a:gd name="connsiteY196" fmla="*/ 3649 h 10000"/>
              <a:gd name="connsiteX197" fmla="*/ 10000 w 10000"/>
              <a:gd name="connsiteY197" fmla="*/ 3460 h 10000"/>
              <a:gd name="connsiteX198" fmla="*/ 9983 w 10000"/>
              <a:gd name="connsiteY198" fmla="*/ 3258 h 10000"/>
              <a:gd name="connsiteX199" fmla="*/ 9939 w 10000"/>
              <a:gd name="connsiteY199" fmla="*/ 3068 h 10000"/>
              <a:gd name="connsiteX200" fmla="*/ 9886 w 10000"/>
              <a:gd name="connsiteY200" fmla="*/ 2904 h 10000"/>
              <a:gd name="connsiteX201" fmla="*/ 9843 w 10000"/>
              <a:gd name="connsiteY201" fmla="*/ 2816 h 10000"/>
              <a:gd name="connsiteX202" fmla="*/ 9799 w 10000"/>
              <a:gd name="connsiteY202" fmla="*/ 2753 h 10000"/>
              <a:gd name="connsiteX203" fmla="*/ 9755 w 10000"/>
              <a:gd name="connsiteY203" fmla="*/ 2677 h 10000"/>
              <a:gd name="connsiteX204" fmla="*/ 9694 w 10000"/>
              <a:gd name="connsiteY204" fmla="*/ 2614 h 10000"/>
              <a:gd name="connsiteX205" fmla="*/ 9633 w 10000"/>
              <a:gd name="connsiteY205" fmla="*/ 2551 h 10000"/>
              <a:gd name="connsiteX206" fmla="*/ 9571 w 10000"/>
              <a:gd name="connsiteY206" fmla="*/ 2500 h 10000"/>
              <a:gd name="connsiteX207" fmla="*/ 9484 w 10000"/>
              <a:gd name="connsiteY207" fmla="*/ 2475 h 10000"/>
              <a:gd name="connsiteX208" fmla="*/ 9396 w 10000"/>
              <a:gd name="connsiteY208" fmla="*/ 2449 h 10000"/>
              <a:gd name="connsiteX209" fmla="*/ 9300 w 10000"/>
              <a:gd name="connsiteY209" fmla="*/ 2424 h 10000"/>
              <a:gd name="connsiteX210" fmla="*/ 9195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081 w 10000"/>
              <a:gd name="connsiteY216" fmla="*/ 2424 h 10000"/>
              <a:gd name="connsiteX217" fmla="*/ 8941 w 10000"/>
              <a:gd name="connsiteY217" fmla="*/ 2462 h 10000"/>
              <a:gd name="connsiteX218" fmla="*/ 8801 w 10000"/>
              <a:gd name="connsiteY218" fmla="*/ 2487 h 10000"/>
              <a:gd name="connsiteX219" fmla="*/ 8644 w 10000"/>
              <a:gd name="connsiteY219" fmla="*/ 2551 h 10000"/>
              <a:gd name="connsiteX220" fmla="*/ 8644 w 10000"/>
              <a:gd name="connsiteY220" fmla="*/ 2551 h 10000"/>
              <a:gd name="connsiteX221" fmla="*/ 8635 w 10000"/>
              <a:gd name="connsiteY221" fmla="*/ 2551 h 10000"/>
              <a:gd name="connsiteX222" fmla="*/ 8635 w 10000"/>
              <a:gd name="connsiteY222" fmla="*/ 2551 h 10000"/>
              <a:gd name="connsiteX223" fmla="*/ 8626 w 10000"/>
              <a:gd name="connsiteY223" fmla="*/ 2551 h 10000"/>
              <a:gd name="connsiteX224" fmla="*/ 8626 w 10000"/>
              <a:gd name="connsiteY224" fmla="*/ 2551 h 10000"/>
              <a:gd name="connsiteX225" fmla="*/ 8443 w 10000"/>
              <a:gd name="connsiteY225" fmla="*/ 2614 h 10000"/>
              <a:gd name="connsiteX226" fmla="*/ 8276 w 10000"/>
              <a:gd name="connsiteY226" fmla="*/ 2664 h 10000"/>
              <a:gd name="connsiteX227" fmla="*/ 8110 w 10000"/>
              <a:gd name="connsiteY227" fmla="*/ 2689 h 10000"/>
              <a:gd name="connsiteX228" fmla="*/ 7979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848 w 10000"/>
              <a:gd name="connsiteY236" fmla="*/ 2689 h 10000"/>
              <a:gd name="connsiteX237" fmla="*/ 7743 w 10000"/>
              <a:gd name="connsiteY237" fmla="*/ 2677 h 10000"/>
              <a:gd name="connsiteX238" fmla="*/ 7638 w 10000"/>
              <a:gd name="connsiteY238" fmla="*/ 2626 h 10000"/>
              <a:gd name="connsiteX239" fmla="*/ 7542 w 10000"/>
              <a:gd name="connsiteY239" fmla="*/ 2601 h 10000"/>
              <a:gd name="connsiteX240" fmla="*/ 7454 w 10000"/>
              <a:gd name="connsiteY240" fmla="*/ 2538 h 10000"/>
              <a:gd name="connsiteX241" fmla="*/ 7375 w 10000"/>
              <a:gd name="connsiteY241" fmla="*/ 2475 h 10000"/>
              <a:gd name="connsiteX242" fmla="*/ 7297 w 10000"/>
              <a:gd name="connsiteY242" fmla="*/ 2399 h 10000"/>
              <a:gd name="connsiteX243" fmla="*/ 7235 w 10000"/>
              <a:gd name="connsiteY243" fmla="*/ 2323 h 10000"/>
              <a:gd name="connsiteX244" fmla="*/ 7174 w 10000"/>
              <a:gd name="connsiteY244" fmla="*/ 2235 h 10000"/>
              <a:gd name="connsiteX245" fmla="*/ 7113 w 10000"/>
              <a:gd name="connsiteY245" fmla="*/ 2134 h 10000"/>
              <a:gd name="connsiteX246" fmla="*/ 7008 w 10000"/>
              <a:gd name="connsiteY246" fmla="*/ 1944 h 10000"/>
              <a:gd name="connsiteX247" fmla="*/ 6929 w 10000"/>
              <a:gd name="connsiteY247" fmla="*/ 1730 h 10000"/>
              <a:gd name="connsiteX248" fmla="*/ 6850 w 10000"/>
              <a:gd name="connsiteY248" fmla="*/ 1515 h 10000"/>
              <a:gd name="connsiteX249" fmla="*/ 6850 w 10000"/>
              <a:gd name="connsiteY249" fmla="*/ 1515 h 10000"/>
              <a:gd name="connsiteX250" fmla="*/ 6842 w 10000"/>
              <a:gd name="connsiteY250" fmla="*/ 1490 h 10000"/>
              <a:gd name="connsiteX251" fmla="*/ 6842 w 10000"/>
              <a:gd name="connsiteY251" fmla="*/ 1490 h 10000"/>
              <a:gd name="connsiteX252" fmla="*/ 6842 w 10000"/>
              <a:gd name="connsiteY252" fmla="*/ 1477 h 10000"/>
              <a:gd name="connsiteX253" fmla="*/ 6842 w 10000"/>
              <a:gd name="connsiteY253" fmla="*/ 1477 h 10000"/>
              <a:gd name="connsiteX254" fmla="*/ 6842 w 10000"/>
              <a:gd name="connsiteY254" fmla="*/ 1477 h 10000"/>
              <a:gd name="connsiteX255" fmla="*/ 6798 w 10000"/>
              <a:gd name="connsiteY255" fmla="*/ 1338 h 10000"/>
              <a:gd name="connsiteX256" fmla="*/ 6780 w 10000"/>
              <a:gd name="connsiteY256" fmla="*/ 1162 h 10000"/>
              <a:gd name="connsiteX257" fmla="*/ 6754 w 10000"/>
              <a:gd name="connsiteY257" fmla="*/ 947 h 10000"/>
              <a:gd name="connsiteX258" fmla="*/ 6754 w 10000"/>
              <a:gd name="connsiteY258" fmla="*/ 720 h 10000"/>
              <a:gd name="connsiteX259" fmla="*/ 6754 w 10000"/>
              <a:gd name="connsiteY259" fmla="*/ 720 h 10000"/>
              <a:gd name="connsiteX260" fmla="*/ 6763 w 10000"/>
              <a:gd name="connsiteY260" fmla="*/ 366 h 10000"/>
              <a:gd name="connsiteX261" fmla="*/ 6789 w 10000"/>
              <a:gd name="connsiteY26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0000" h="10000">
                <a:moveTo>
                  <a:pt x="6789" y="0"/>
                </a:moveTo>
                <a:lnTo>
                  <a:pt x="6789" y="0"/>
                </a:lnTo>
                <a:lnTo>
                  <a:pt x="6789" y="0"/>
                </a:lnTo>
                <a:lnTo>
                  <a:pt x="0" y="0"/>
                </a:lnTo>
                <a:lnTo>
                  <a:pt x="0" y="9747"/>
                </a:lnTo>
                <a:lnTo>
                  <a:pt x="0" y="9747"/>
                </a:lnTo>
                <a:lnTo>
                  <a:pt x="0" y="9747"/>
                </a:lnTo>
                <a:lnTo>
                  <a:pt x="752" y="9861"/>
                </a:lnTo>
                <a:lnTo>
                  <a:pt x="1067" y="9886"/>
                </a:lnTo>
                <a:lnTo>
                  <a:pt x="1304" y="9899"/>
                </a:lnTo>
                <a:lnTo>
                  <a:pt x="1304" y="9899"/>
                </a:lnTo>
                <a:lnTo>
                  <a:pt x="1566" y="9924"/>
                </a:lnTo>
                <a:lnTo>
                  <a:pt x="1846" y="9962"/>
                </a:lnTo>
                <a:lnTo>
                  <a:pt x="1846" y="9962"/>
                </a:lnTo>
                <a:lnTo>
                  <a:pt x="2030" y="10000"/>
                </a:lnTo>
                <a:lnTo>
                  <a:pt x="2213" y="10000"/>
                </a:lnTo>
                <a:lnTo>
                  <a:pt x="2213" y="10000"/>
                </a:lnTo>
                <a:lnTo>
                  <a:pt x="2213" y="10000"/>
                </a:lnTo>
                <a:lnTo>
                  <a:pt x="2213" y="10000"/>
                </a:lnTo>
                <a:lnTo>
                  <a:pt x="2213"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21" y="8876"/>
                </a:lnTo>
                <a:lnTo>
                  <a:pt x="2712" y="8864"/>
                </a:lnTo>
                <a:lnTo>
                  <a:pt x="2712" y="8864"/>
                </a:lnTo>
                <a:lnTo>
                  <a:pt x="2712" y="8851"/>
                </a:lnTo>
                <a:lnTo>
                  <a:pt x="2712" y="8851"/>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167" y="6225"/>
                </a:lnTo>
                <a:lnTo>
                  <a:pt x="3167" y="6225"/>
                </a:lnTo>
                <a:lnTo>
                  <a:pt x="3342" y="6162"/>
                </a:lnTo>
                <a:lnTo>
                  <a:pt x="3473" y="6136"/>
                </a:lnTo>
                <a:lnTo>
                  <a:pt x="3613" y="6124"/>
                </a:lnTo>
                <a:lnTo>
                  <a:pt x="3736" y="6124"/>
                </a:lnTo>
                <a:lnTo>
                  <a:pt x="3736" y="6124"/>
                </a:lnTo>
                <a:lnTo>
                  <a:pt x="3736" y="6124"/>
                </a:lnTo>
                <a:lnTo>
                  <a:pt x="3736" y="6124"/>
                </a:lnTo>
                <a:lnTo>
                  <a:pt x="3736" y="6124"/>
                </a:lnTo>
                <a:lnTo>
                  <a:pt x="3736"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lnTo>
                  <a:pt x="4164" y="7551"/>
                </a:ln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759" y="10000"/>
                </a:lnTo>
                <a:lnTo>
                  <a:pt x="4759" y="10000"/>
                </a:lnTo>
                <a:lnTo>
                  <a:pt x="4759" y="10000"/>
                </a:lnTo>
                <a:lnTo>
                  <a:pt x="4759" y="10000"/>
                </a:lnTo>
                <a:lnTo>
                  <a:pt x="4821" y="10000"/>
                </a:lnTo>
                <a:lnTo>
                  <a:pt x="4821" y="10000"/>
                </a:lnTo>
                <a:lnTo>
                  <a:pt x="5136" y="9962"/>
                </a:lnTo>
                <a:lnTo>
                  <a:pt x="5468" y="9924"/>
                </a:lnTo>
                <a:lnTo>
                  <a:pt x="6203" y="9798"/>
                </a:lnTo>
                <a:lnTo>
                  <a:pt x="6982" y="9672"/>
                </a:lnTo>
                <a:lnTo>
                  <a:pt x="7358" y="9621"/>
                </a:lnTo>
                <a:lnTo>
                  <a:pt x="7734" y="9583"/>
                </a:lnTo>
                <a:lnTo>
                  <a:pt x="7734" y="9583"/>
                </a:lnTo>
                <a:lnTo>
                  <a:pt x="7725" y="9508"/>
                </a:lnTo>
                <a:lnTo>
                  <a:pt x="7725" y="9508"/>
                </a:lnTo>
                <a:lnTo>
                  <a:pt x="7725" y="9508"/>
                </a:lnTo>
                <a:lnTo>
                  <a:pt x="7725" y="9508"/>
                </a:lnTo>
                <a:lnTo>
                  <a:pt x="7725" y="9508"/>
                </a:lnTo>
                <a:cubicBezTo>
                  <a:pt x="7716" y="9474"/>
                  <a:pt x="7708" y="9441"/>
                  <a:pt x="7699" y="9407"/>
                </a:cubicBezTo>
                <a:lnTo>
                  <a:pt x="7699" y="9407"/>
                </a:lnTo>
                <a:lnTo>
                  <a:pt x="7699" y="9381"/>
                </a:ln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857" y="3939"/>
                </a:lnTo>
                <a:lnTo>
                  <a:pt x="7857" y="3939"/>
                </a:lnTo>
                <a:lnTo>
                  <a:pt x="7857" y="3939"/>
                </a:lnTo>
                <a:lnTo>
                  <a:pt x="7857" y="3939"/>
                </a:lnTo>
                <a:lnTo>
                  <a:pt x="7857" y="3939"/>
                </a:lnTo>
                <a:lnTo>
                  <a:pt x="7857" y="3939"/>
                </a:lnTo>
                <a:lnTo>
                  <a:pt x="7857" y="3939"/>
                </a:lnTo>
                <a:lnTo>
                  <a:pt x="7927" y="3939"/>
                </a:lnTo>
                <a:cubicBezTo>
                  <a:pt x="7950" y="3948"/>
                  <a:pt x="7974" y="3956"/>
                  <a:pt x="7997" y="3965"/>
                </a:cubicBezTo>
                <a:lnTo>
                  <a:pt x="8136" y="4028"/>
                </a:lnTo>
                <a:lnTo>
                  <a:pt x="8294" y="4116"/>
                </a:lnTo>
                <a:lnTo>
                  <a:pt x="8443" y="4242"/>
                </a:lnTo>
                <a:lnTo>
                  <a:pt x="8443" y="4242"/>
                </a:lnTo>
                <a:lnTo>
                  <a:pt x="8451"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66" y="4848"/>
                </a:lnTo>
                <a:lnTo>
                  <a:pt x="9484" y="4848"/>
                </a:lnTo>
                <a:lnTo>
                  <a:pt x="9484" y="4848"/>
                </a:lnTo>
                <a:lnTo>
                  <a:pt x="9484" y="4848"/>
                </a:lnTo>
                <a:lnTo>
                  <a:pt x="9484" y="4848"/>
                </a:lnTo>
                <a:lnTo>
                  <a:pt x="9580" y="4836"/>
                </a:lnTo>
                <a:cubicBezTo>
                  <a:pt x="9609" y="4823"/>
                  <a:pt x="9639" y="4811"/>
                  <a:pt x="9668" y="4798"/>
                </a:cubicBezTo>
                <a:cubicBezTo>
                  <a:pt x="9691" y="4781"/>
                  <a:pt x="9715" y="4764"/>
                  <a:pt x="9738" y="4747"/>
                </a:cubicBezTo>
                <a:lnTo>
                  <a:pt x="9799" y="4659"/>
                </a:lnTo>
                <a:lnTo>
                  <a:pt x="9799" y="4659"/>
                </a:lnTo>
                <a:lnTo>
                  <a:pt x="9799" y="4659"/>
                </a:lnTo>
                <a:lnTo>
                  <a:pt x="9799" y="4659"/>
                </a:lnTo>
                <a:lnTo>
                  <a:pt x="9799" y="4659"/>
                </a:lnTo>
                <a:lnTo>
                  <a:pt x="9799" y="4659"/>
                </a:lnTo>
                <a:lnTo>
                  <a:pt x="9816" y="4659"/>
                </a:lnTo>
                <a:lnTo>
                  <a:pt x="9816" y="4659"/>
                </a:lnTo>
                <a:lnTo>
                  <a:pt x="9816" y="4659"/>
                </a:lnTo>
                <a:lnTo>
                  <a:pt x="9816" y="4659"/>
                </a:lnTo>
                <a:lnTo>
                  <a:pt x="9816" y="4646"/>
                </a:lnTo>
                <a:lnTo>
                  <a:pt x="9816" y="4646"/>
                </a:lnTo>
                <a:lnTo>
                  <a:pt x="9816" y="4646"/>
                </a:lnTo>
                <a:lnTo>
                  <a:pt x="9816" y="4646"/>
                </a:lnTo>
                <a:lnTo>
                  <a:pt x="9816" y="4646"/>
                </a:lnTo>
                <a:lnTo>
                  <a:pt x="9816" y="4646"/>
                </a:lnTo>
                <a:lnTo>
                  <a:pt x="9816" y="4646"/>
                </a:lnTo>
                <a:lnTo>
                  <a:pt x="9816" y="4646"/>
                </a:lnTo>
                <a:lnTo>
                  <a:pt x="9816" y="4646"/>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195" y="2424"/>
                </a:lnTo>
                <a:lnTo>
                  <a:pt x="9195" y="2424"/>
                </a:lnTo>
                <a:lnTo>
                  <a:pt x="9195" y="2424"/>
                </a:lnTo>
                <a:lnTo>
                  <a:pt x="9195" y="2424"/>
                </a:lnTo>
                <a:lnTo>
                  <a:pt x="9195" y="2424"/>
                </a:lnTo>
                <a:lnTo>
                  <a:pt x="9081" y="2424"/>
                </a:lnTo>
                <a:lnTo>
                  <a:pt x="8941" y="2462"/>
                </a:lnTo>
                <a:lnTo>
                  <a:pt x="8801" y="2487"/>
                </a:lnTo>
                <a:lnTo>
                  <a:pt x="8644" y="2551"/>
                </a:lnTo>
                <a:lnTo>
                  <a:pt x="8644" y="2551"/>
                </a:lnTo>
                <a:lnTo>
                  <a:pt x="8635" y="2551"/>
                </a:lnTo>
                <a:lnTo>
                  <a:pt x="8635" y="2551"/>
                </a:lnTo>
                <a:lnTo>
                  <a:pt x="8626" y="2551"/>
                </a:lnTo>
                <a:lnTo>
                  <a:pt x="8626" y="2551"/>
                </a:lnTo>
                <a:lnTo>
                  <a:pt x="8443" y="2614"/>
                </a:lnTo>
                <a:lnTo>
                  <a:pt x="8276" y="2664"/>
                </a:lnTo>
                <a:lnTo>
                  <a:pt x="8110" y="2689"/>
                </a:lnTo>
                <a:lnTo>
                  <a:pt x="7979" y="2689"/>
                </a:lnTo>
                <a:lnTo>
                  <a:pt x="7979" y="2689"/>
                </a:lnTo>
                <a:lnTo>
                  <a:pt x="7979" y="2689"/>
                </a:lnTo>
                <a:lnTo>
                  <a:pt x="7979" y="2689"/>
                </a:lnTo>
                <a:lnTo>
                  <a:pt x="7979" y="2689"/>
                </a:lnTo>
                <a:lnTo>
                  <a:pt x="7979" y="2689"/>
                </a:lnTo>
                <a:lnTo>
                  <a:pt x="7979"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lnTo>
                  <a:pt x="6850" y="1515"/>
                </a:lnTo>
                <a:cubicBezTo>
                  <a:pt x="6847" y="1507"/>
                  <a:pt x="6845" y="1498"/>
                  <a:pt x="6842" y="1490"/>
                </a:cubicBezTo>
                <a:lnTo>
                  <a:pt x="6842" y="1490"/>
                </a:lnTo>
                <a:lnTo>
                  <a:pt x="6842" y="1477"/>
                </a:lnTo>
                <a:lnTo>
                  <a:pt x="6842" y="1477"/>
                </a:ln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54" y="720"/>
                </a:lnTo>
                <a:lnTo>
                  <a:pt x="6763" y="366"/>
                </a:lnTo>
                <a:cubicBezTo>
                  <a:pt x="6772" y="244"/>
                  <a:pt x="6780" y="122"/>
                  <a:pt x="6789" y="0"/>
                </a:cubicBezTo>
                <a:close/>
              </a:path>
            </a:pathLst>
          </a:custGeom>
          <a:gradFill>
            <a:gsLst>
              <a:gs pos="0">
                <a:srgbClr val="2EA1D4"/>
              </a:gs>
              <a:gs pos="100000">
                <a:srgbClr val="007EB3"/>
              </a:gs>
            </a:gsLst>
            <a:lin ang="3600000" scaled="0"/>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endParaRPr lang="fr-FR"/>
          </a:p>
        </p:txBody>
      </p:sp>
      <p:sp>
        <p:nvSpPr>
          <p:cNvPr id="3" name="Freeform 117"/>
          <p:cNvSpPr>
            <a:spLocks/>
          </p:cNvSpPr>
          <p:nvPr/>
        </p:nvSpPr>
        <p:spPr bwMode="auto">
          <a:xfrm rot="18900000">
            <a:off x="3753223" y="1608276"/>
            <a:ext cx="1961000" cy="2476460"/>
          </a:xfrm>
          <a:custGeom>
            <a:avLst/>
            <a:gdLst>
              <a:gd name="T0" fmla="*/ 0 w 995"/>
              <a:gd name="T1" fmla="*/ 57 h 1075"/>
              <a:gd name="T2" fmla="*/ 10 w 995"/>
              <a:gd name="T3" fmla="*/ 117 h 1075"/>
              <a:gd name="T4" fmla="*/ 29 w 995"/>
              <a:gd name="T5" fmla="*/ 154 h 1075"/>
              <a:gd name="T6" fmla="*/ 80 w 995"/>
              <a:gd name="T7" fmla="*/ 201 h 1075"/>
              <a:gd name="T8" fmla="*/ 140 w 995"/>
              <a:gd name="T9" fmla="*/ 213 h 1075"/>
              <a:gd name="T10" fmla="*/ 174 w 995"/>
              <a:gd name="T11" fmla="*/ 211 h 1075"/>
              <a:gd name="T12" fmla="*/ 216 w 995"/>
              <a:gd name="T13" fmla="*/ 202 h 1075"/>
              <a:gd name="T14" fmla="*/ 279 w 995"/>
              <a:gd name="T15" fmla="*/ 192 h 1075"/>
              <a:gd name="T16" fmla="*/ 279 w 995"/>
              <a:gd name="T17" fmla="*/ 192 h 1075"/>
              <a:gd name="T18" fmla="*/ 336 w 995"/>
              <a:gd name="T19" fmla="*/ 207 h 1075"/>
              <a:gd name="T20" fmla="*/ 369 w 995"/>
              <a:gd name="T21" fmla="*/ 258 h 1075"/>
              <a:gd name="T22" fmla="*/ 362 w 995"/>
              <a:gd name="T23" fmla="*/ 346 h 1075"/>
              <a:gd name="T24" fmla="*/ 350 w 995"/>
              <a:gd name="T25" fmla="*/ 368 h 1075"/>
              <a:gd name="T26" fmla="*/ 350 w 995"/>
              <a:gd name="T27" fmla="*/ 368 h 1075"/>
              <a:gd name="T28" fmla="*/ 348 w 995"/>
              <a:gd name="T29" fmla="*/ 369 h 1075"/>
              <a:gd name="T30" fmla="*/ 333 w 995"/>
              <a:gd name="T31" fmla="*/ 380 h 1075"/>
              <a:gd name="T32" fmla="*/ 312 w 995"/>
              <a:gd name="T33" fmla="*/ 384 h 1075"/>
              <a:gd name="T34" fmla="*/ 280 w 995"/>
              <a:gd name="T35" fmla="*/ 379 h 1075"/>
              <a:gd name="T36" fmla="*/ 200 w 995"/>
              <a:gd name="T37" fmla="*/ 339 h 1075"/>
              <a:gd name="T38" fmla="*/ 199 w 995"/>
              <a:gd name="T39" fmla="*/ 338 h 1075"/>
              <a:gd name="T40" fmla="*/ 194 w 995"/>
              <a:gd name="T41" fmla="*/ 336 h 1075"/>
              <a:gd name="T42" fmla="*/ 134 w 995"/>
              <a:gd name="T43" fmla="*/ 312 h 1075"/>
              <a:gd name="T44" fmla="*/ 126 w 995"/>
              <a:gd name="T45" fmla="*/ 312 h 1075"/>
              <a:gd name="T46" fmla="*/ 86 w 995"/>
              <a:gd name="T47" fmla="*/ 329 h 1075"/>
              <a:gd name="T48" fmla="*/ 60 w 995"/>
              <a:gd name="T49" fmla="*/ 407 h 1075"/>
              <a:gd name="T50" fmla="*/ 81 w 995"/>
              <a:gd name="T51" fmla="*/ 631 h 1075"/>
              <a:gd name="T52" fmla="*/ 111 w 995"/>
              <a:gd name="T53" fmla="*/ 753 h 1075"/>
              <a:gd name="T54" fmla="*/ 112 w 995"/>
              <a:gd name="T55" fmla="*/ 759 h 1075"/>
              <a:gd name="T56" fmla="*/ 115 w 995"/>
              <a:gd name="T57" fmla="*/ 759 h 1075"/>
              <a:gd name="T58" fmla="*/ 174 w 995"/>
              <a:gd name="T59" fmla="*/ 758 h 1075"/>
              <a:gd name="T60" fmla="*/ 175 w 995"/>
              <a:gd name="T61" fmla="*/ 758 h 1075"/>
              <a:gd name="T62" fmla="*/ 176 w 995"/>
              <a:gd name="T63" fmla="*/ 758 h 1075"/>
              <a:gd name="T64" fmla="*/ 227 w 995"/>
              <a:gd name="T65" fmla="*/ 756 h 1075"/>
              <a:gd name="T66" fmla="*/ 229 w 995"/>
              <a:gd name="T67" fmla="*/ 756 h 1075"/>
              <a:gd name="T68" fmla="*/ 284 w 995"/>
              <a:gd name="T69" fmla="*/ 756 h 1075"/>
              <a:gd name="T70" fmla="*/ 369 w 995"/>
              <a:gd name="T71" fmla="*/ 759 h 1075"/>
              <a:gd name="T72" fmla="*/ 487 w 995"/>
              <a:gd name="T73" fmla="*/ 782 h 1075"/>
              <a:gd name="T74" fmla="*/ 515 w 995"/>
              <a:gd name="T75" fmla="*/ 817 h 1075"/>
              <a:gd name="T76" fmla="*/ 512 w 995"/>
              <a:gd name="T77" fmla="*/ 844 h 1075"/>
              <a:gd name="T78" fmla="*/ 485 w 995"/>
              <a:gd name="T79" fmla="*/ 989 h 1075"/>
              <a:gd name="T80" fmla="*/ 496 w 995"/>
              <a:gd name="T81" fmla="*/ 1037 h 1075"/>
              <a:gd name="T82" fmla="*/ 521 w 995"/>
              <a:gd name="T83" fmla="*/ 1062 h 1075"/>
              <a:gd name="T84" fmla="*/ 575 w 995"/>
              <a:gd name="T85" fmla="*/ 1075 h 1075"/>
              <a:gd name="T86" fmla="*/ 614 w 995"/>
              <a:gd name="T87" fmla="*/ 1071 h 1075"/>
              <a:gd name="T88" fmla="*/ 679 w 995"/>
              <a:gd name="T89" fmla="*/ 1040 h 1075"/>
              <a:gd name="T90" fmla="*/ 700 w 995"/>
              <a:gd name="T91" fmla="*/ 992 h 1075"/>
              <a:gd name="T92" fmla="*/ 695 w 995"/>
              <a:gd name="T93" fmla="*/ 982 h 1075"/>
              <a:gd name="T94" fmla="*/ 695 w 995"/>
              <a:gd name="T95" fmla="*/ 982 h 1075"/>
              <a:gd name="T96" fmla="*/ 695 w 995"/>
              <a:gd name="T97" fmla="*/ 981 h 1075"/>
              <a:gd name="T98" fmla="*/ 648 w 995"/>
              <a:gd name="T99" fmla="*/ 900 h 1075"/>
              <a:gd name="T100" fmla="*/ 636 w 995"/>
              <a:gd name="T101" fmla="*/ 839 h 1075"/>
              <a:gd name="T102" fmla="*/ 667 w 995"/>
              <a:gd name="T103" fmla="*/ 801 h 1075"/>
              <a:gd name="T104" fmla="*/ 995 w 995"/>
              <a:gd name="T105" fmla="*/ 765 h 1075"/>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940 w 10000"/>
              <a:gd name="connsiteY126" fmla="*/ 31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839 w 10000"/>
              <a:gd name="connsiteY126" fmla="*/ 39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815 w 10000"/>
              <a:gd name="connsiteY125" fmla="*/ 3793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815 w 10000"/>
              <a:gd name="connsiteY120" fmla="*/ 3851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950 w 10000"/>
              <a:gd name="connsiteY123" fmla="*/ 3126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98 w 10000"/>
              <a:gd name="connsiteY123" fmla="*/ 3779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508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769 w 10000"/>
              <a:gd name="connsiteY122" fmla="*/ 3033 h 10000"/>
              <a:gd name="connsiteX123" fmla="*/ 1588 w 10000"/>
              <a:gd name="connsiteY123" fmla="*/ 2967 h 10000"/>
              <a:gd name="connsiteX124" fmla="*/ 1427 w 10000"/>
              <a:gd name="connsiteY124" fmla="*/ 2921 h 10000"/>
              <a:gd name="connsiteX125" fmla="*/ 1347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146 w 10000"/>
              <a:gd name="connsiteY132" fmla="*/ 2921 h 10000"/>
              <a:gd name="connsiteX133" fmla="*/ 1085 w 10000"/>
              <a:gd name="connsiteY133" fmla="*/ 2940 h 10000"/>
              <a:gd name="connsiteX134" fmla="*/ 1025 w 10000"/>
              <a:gd name="connsiteY134" fmla="*/ 2949 h 10000"/>
              <a:gd name="connsiteX135" fmla="*/ 965 w 10000"/>
              <a:gd name="connsiteY135" fmla="*/ 2986 h 10000"/>
              <a:gd name="connsiteX136" fmla="*/ 915 w 10000"/>
              <a:gd name="connsiteY136" fmla="*/ 3023 h 10000"/>
              <a:gd name="connsiteX137" fmla="*/ 864 w 10000"/>
              <a:gd name="connsiteY137" fmla="*/ 3060 h 10000"/>
              <a:gd name="connsiteX138" fmla="*/ 814 w 10000"/>
              <a:gd name="connsiteY138" fmla="*/ 3107 h 10000"/>
              <a:gd name="connsiteX139" fmla="*/ 784 w 10000"/>
              <a:gd name="connsiteY139" fmla="*/ 3163 h 10000"/>
              <a:gd name="connsiteX140" fmla="*/ 744 w 10000"/>
              <a:gd name="connsiteY140" fmla="*/ 3237 h 10000"/>
              <a:gd name="connsiteX141" fmla="*/ 673 w 10000"/>
              <a:gd name="connsiteY141" fmla="*/ 3377 h 10000"/>
              <a:gd name="connsiteX142" fmla="*/ 623 w 10000"/>
              <a:gd name="connsiteY142" fmla="*/ 3563 h 10000"/>
              <a:gd name="connsiteX143" fmla="*/ 603 w 10000"/>
              <a:gd name="connsiteY143" fmla="*/ 3786 h 10000"/>
              <a:gd name="connsiteX144" fmla="*/ 573 w 10000"/>
              <a:gd name="connsiteY144" fmla="*/ 4037 h 10000"/>
              <a:gd name="connsiteX145" fmla="*/ 583 w 10000"/>
              <a:gd name="connsiteY145" fmla="*/ 4326 h 10000"/>
              <a:gd name="connsiteX146" fmla="*/ 613 w 10000"/>
              <a:gd name="connsiteY146" fmla="*/ 4651 h 10000"/>
              <a:gd name="connsiteX147" fmla="*/ 663 w 10000"/>
              <a:gd name="connsiteY147" fmla="*/ 5014 h 10000"/>
              <a:gd name="connsiteX148" fmla="*/ 734 w 10000"/>
              <a:gd name="connsiteY148" fmla="*/ 5423 h 10000"/>
              <a:gd name="connsiteX149" fmla="*/ 814 w 10000"/>
              <a:gd name="connsiteY149" fmla="*/ 5870 h 10000"/>
              <a:gd name="connsiteX150" fmla="*/ 945 w 10000"/>
              <a:gd name="connsiteY150" fmla="*/ 6372 h 10000"/>
              <a:gd name="connsiteX151" fmla="*/ 1085 w 10000"/>
              <a:gd name="connsiteY151" fmla="*/ 6912 h 10000"/>
              <a:gd name="connsiteX152" fmla="*/ 1085 w 10000"/>
              <a:gd name="connsiteY152" fmla="*/ 6912 h 10000"/>
              <a:gd name="connsiteX153" fmla="*/ 1085 w 10000"/>
              <a:gd name="connsiteY153" fmla="*/ 6930 h 10000"/>
              <a:gd name="connsiteX154" fmla="*/ 1085 w 10000"/>
              <a:gd name="connsiteY154" fmla="*/ 6930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26 w 10000"/>
              <a:gd name="connsiteY160" fmla="*/ 7060 h 10000"/>
              <a:gd name="connsiteX161" fmla="*/ 1126 w 10000"/>
              <a:gd name="connsiteY161" fmla="*/ 7060 h 10000"/>
              <a:gd name="connsiteX162" fmla="*/ 1126 w 10000"/>
              <a:gd name="connsiteY162" fmla="*/ 7060 h 10000"/>
              <a:gd name="connsiteX163" fmla="*/ 1126 w 10000"/>
              <a:gd name="connsiteY163" fmla="*/ 7060 h 10000"/>
              <a:gd name="connsiteX164" fmla="*/ 1146 w 10000"/>
              <a:gd name="connsiteY164" fmla="*/ 7060 h 10000"/>
              <a:gd name="connsiteX165" fmla="*/ 114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457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980 w 10000"/>
              <a:gd name="connsiteY188" fmla="*/ 7051 h 10000"/>
              <a:gd name="connsiteX189" fmla="*/ 1980 w 10000"/>
              <a:gd name="connsiteY189" fmla="*/ 7051 h 10000"/>
              <a:gd name="connsiteX190" fmla="*/ 2281 w 10000"/>
              <a:gd name="connsiteY190" fmla="*/ 7033 h 10000"/>
              <a:gd name="connsiteX191" fmla="*/ 2281 w 10000"/>
              <a:gd name="connsiteY191" fmla="*/ 7033 h 10000"/>
              <a:gd name="connsiteX192" fmla="*/ 2281 w 10000"/>
              <a:gd name="connsiteY192" fmla="*/ 7033 h 10000"/>
              <a:gd name="connsiteX193" fmla="*/ 2281 w 10000"/>
              <a:gd name="connsiteY193" fmla="*/ 7033 h 10000"/>
              <a:gd name="connsiteX194" fmla="*/ 2291 w 10000"/>
              <a:gd name="connsiteY194" fmla="*/ 7033 h 10000"/>
              <a:gd name="connsiteX195" fmla="*/ 2291 w 10000"/>
              <a:gd name="connsiteY195" fmla="*/ 7033 h 10000"/>
              <a:gd name="connsiteX196" fmla="*/ 2302 w 10000"/>
              <a:gd name="connsiteY196" fmla="*/ 7033 h 10000"/>
              <a:gd name="connsiteX197" fmla="*/ 2302 w 10000"/>
              <a:gd name="connsiteY197" fmla="*/ 7033 h 10000"/>
              <a:gd name="connsiteX198" fmla="*/ 2332 w 10000"/>
              <a:gd name="connsiteY198" fmla="*/ 7033 h 10000"/>
              <a:gd name="connsiteX199" fmla="*/ 2332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3286 w 10000"/>
              <a:gd name="connsiteY208" fmla="*/ 7033 h 10000"/>
              <a:gd name="connsiteX209" fmla="*/ 3709 w 10000"/>
              <a:gd name="connsiteY209" fmla="*/ 7060 h 10000"/>
              <a:gd name="connsiteX210" fmla="*/ 4101 w 10000"/>
              <a:gd name="connsiteY210" fmla="*/ 7088 h 10000"/>
              <a:gd name="connsiteX211" fmla="*/ 4291 w 10000"/>
              <a:gd name="connsiteY211" fmla="*/ 7116 h 10000"/>
              <a:gd name="connsiteX212" fmla="*/ 4462 w 10000"/>
              <a:gd name="connsiteY212" fmla="*/ 7135 h 10000"/>
              <a:gd name="connsiteX213" fmla="*/ 4623 w 10000"/>
              <a:gd name="connsiteY213" fmla="*/ 7172 h 10000"/>
              <a:gd name="connsiteX214" fmla="*/ 4764 w 10000"/>
              <a:gd name="connsiteY214" fmla="*/ 7219 h 10000"/>
              <a:gd name="connsiteX215" fmla="*/ 4894 w 10000"/>
              <a:gd name="connsiteY215" fmla="*/ 7274 h 10000"/>
              <a:gd name="connsiteX216" fmla="*/ 4985 w 10000"/>
              <a:gd name="connsiteY216" fmla="*/ 7330 h 10000"/>
              <a:gd name="connsiteX217" fmla="*/ 5075 w 10000"/>
              <a:gd name="connsiteY217" fmla="*/ 7395 h 10000"/>
              <a:gd name="connsiteX218" fmla="*/ 5136 w 10000"/>
              <a:gd name="connsiteY218" fmla="*/ 7460 h 10000"/>
              <a:gd name="connsiteX219" fmla="*/ 5156 w 10000"/>
              <a:gd name="connsiteY219" fmla="*/ 7507 h 10000"/>
              <a:gd name="connsiteX220" fmla="*/ 5176 w 10000"/>
              <a:gd name="connsiteY220" fmla="*/ 7553 h 10000"/>
              <a:gd name="connsiteX221" fmla="*/ 5176 w 10000"/>
              <a:gd name="connsiteY221" fmla="*/ 7600 h 10000"/>
              <a:gd name="connsiteX222" fmla="*/ 5176 w 10000"/>
              <a:gd name="connsiteY222" fmla="*/ 7656 h 10000"/>
              <a:gd name="connsiteX223" fmla="*/ 5176 w 10000"/>
              <a:gd name="connsiteY223" fmla="*/ 7656 h 10000"/>
              <a:gd name="connsiteX224" fmla="*/ 5176 w 10000"/>
              <a:gd name="connsiteY224" fmla="*/ 7665 h 10000"/>
              <a:gd name="connsiteX225" fmla="*/ 5176 w 10000"/>
              <a:gd name="connsiteY225" fmla="*/ 7665 h 10000"/>
              <a:gd name="connsiteX226" fmla="*/ 5176 w 10000"/>
              <a:gd name="connsiteY226" fmla="*/ 7665 h 10000"/>
              <a:gd name="connsiteX227" fmla="*/ 5146 w 10000"/>
              <a:gd name="connsiteY227" fmla="*/ 7851 h 10000"/>
              <a:gd name="connsiteX228" fmla="*/ 5095 w 10000"/>
              <a:gd name="connsiteY228" fmla="*/ 8037 h 10000"/>
              <a:gd name="connsiteX229" fmla="*/ 5005 w 10000"/>
              <a:gd name="connsiteY229" fmla="*/ 8437 h 10000"/>
              <a:gd name="connsiteX230" fmla="*/ 4955 w 10000"/>
              <a:gd name="connsiteY230" fmla="*/ 8642 h 10000"/>
              <a:gd name="connsiteX231" fmla="*/ 4915 w 10000"/>
              <a:gd name="connsiteY231" fmla="*/ 8828 h 10000"/>
              <a:gd name="connsiteX232" fmla="*/ 4894 w 10000"/>
              <a:gd name="connsiteY232" fmla="*/ 9023 h 10000"/>
              <a:gd name="connsiteX233" fmla="*/ 4874 w 10000"/>
              <a:gd name="connsiteY233" fmla="*/ 9200 h 10000"/>
              <a:gd name="connsiteX234" fmla="*/ 4874 w 10000"/>
              <a:gd name="connsiteY234" fmla="*/ 9200 h 10000"/>
              <a:gd name="connsiteX235" fmla="*/ 4874 w 10000"/>
              <a:gd name="connsiteY235" fmla="*/ 9293 h 10000"/>
              <a:gd name="connsiteX236" fmla="*/ 4894 w 10000"/>
              <a:gd name="connsiteY236" fmla="*/ 9395 h 10000"/>
              <a:gd name="connsiteX237" fmla="*/ 4915 w 10000"/>
              <a:gd name="connsiteY237" fmla="*/ 9488 h 10000"/>
              <a:gd name="connsiteX238" fmla="*/ 4935 w 10000"/>
              <a:gd name="connsiteY238" fmla="*/ 9563 h 10000"/>
              <a:gd name="connsiteX239" fmla="*/ 4985 w 10000"/>
              <a:gd name="connsiteY239" fmla="*/ 9647 h 10000"/>
              <a:gd name="connsiteX240" fmla="*/ 5035 w 10000"/>
              <a:gd name="connsiteY240" fmla="*/ 9721 h 10000"/>
              <a:gd name="connsiteX241" fmla="*/ 5095 w 10000"/>
              <a:gd name="connsiteY241" fmla="*/ 9786 h 10000"/>
              <a:gd name="connsiteX242" fmla="*/ 5176 w 10000"/>
              <a:gd name="connsiteY242" fmla="*/ 9842 h 10000"/>
              <a:gd name="connsiteX243" fmla="*/ 5176 w 10000"/>
              <a:gd name="connsiteY243" fmla="*/ 9842 h 10000"/>
              <a:gd name="connsiteX244" fmla="*/ 5176 w 10000"/>
              <a:gd name="connsiteY244" fmla="*/ 9842 h 10000"/>
              <a:gd name="connsiteX245" fmla="*/ 5236 w 10000"/>
              <a:gd name="connsiteY245" fmla="*/ 9879 h 10000"/>
              <a:gd name="connsiteX246" fmla="*/ 5307 w 10000"/>
              <a:gd name="connsiteY246" fmla="*/ 9916 h 10000"/>
              <a:gd name="connsiteX247" fmla="*/ 5447 w 10000"/>
              <a:gd name="connsiteY247" fmla="*/ 9963 h 10000"/>
              <a:gd name="connsiteX248" fmla="*/ 5608 w 10000"/>
              <a:gd name="connsiteY248" fmla="*/ 9991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899 w 10000"/>
              <a:gd name="connsiteY255" fmla="*/ 9991 h 10000"/>
              <a:gd name="connsiteX256" fmla="*/ 6040 w 10000"/>
              <a:gd name="connsiteY256" fmla="*/ 9981 h 10000"/>
              <a:gd name="connsiteX257" fmla="*/ 6171 w 10000"/>
              <a:gd name="connsiteY257" fmla="*/ 9963 h 10000"/>
              <a:gd name="connsiteX258" fmla="*/ 6291 w 10000"/>
              <a:gd name="connsiteY258" fmla="*/ 9926 h 10000"/>
              <a:gd name="connsiteX259" fmla="*/ 6412 w 10000"/>
              <a:gd name="connsiteY259" fmla="*/ 9888 h 10000"/>
              <a:gd name="connsiteX260" fmla="*/ 6533 w 10000"/>
              <a:gd name="connsiteY260" fmla="*/ 9842 h 10000"/>
              <a:gd name="connsiteX261" fmla="*/ 6643 w 10000"/>
              <a:gd name="connsiteY261" fmla="*/ 9805 h 10000"/>
              <a:gd name="connsiteX262" fmla="*/ 6744 w 10000"/>
              <a:gd name="connsiteY262" fmla="*/ 9740 h 10000"/>
              <a:gd name="connsiteX263" fmla="*/ 6824 w 10000"/>
              <a:gd name="connsiteY263" fmla="*/ 9674 h 10000"/>
              <a:gd name="connsiteX264" fmla="*/ 6905 w 10000"/>
              <a:gd name="connsiteY264" fmla="*/ 9609 h 10000"/>
              <a:gd name="connsiteX265" fmla="*/ 6965 w 10000"/>
              <a:gd name="connsiteY265" fmla="*/ 9544 h 10000"/>
              <a:gd name="connsiteX266" fmla="*/ 7015 w 10000"/>
              <a:gd name="connsiteY266" fmla="*/ 9460 h 10000"/>
              <a:gd name="connsiteX267" fmla="*/ 7035 w 10000"/>
              <a:gd name="connsiteY267" fmla="*/ 9395 h 10000"/>
              <a:gd name="connsiteX268" fmla="*/ 7045 w 10000"/>
              <a:gd name="connsiteY268" fmla="*/ 9302 h 10000"/>
              <a:gd name="connsiteX269" fmla="*/ 7035 w 10000"/>
              <a:gd name="connsiteY269" fmla="*/ 9228 h 10000"/>
              <a:gd name="connsiteX270" fmla="*/ 6995 w 10000"/>
              <a:gd name="connsiteY270" fmla="*/ 9144 h 10000"/>
              <a:gd name="connsiteX271" fmla="*/ 6995 w 10000"/>
              <a:gd name="connsiteY271" fmla="*/ 9144 h 10000"/>
              <a:gd name="connsiteX272" fmla="*/ 6995 w 10000"/>
              <a:gd name="connsiteY272" fmla="*/ 9135 h 10000"/>
              <a:gd name="connsiteX273" fmla="*/ 699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794 w 10000"/>
              <a:gd name="connsiteY290" fmla="*/ 8837 h 10000"/>
              <a:gd name="connsiteX291" fmla="*/ 6693 w 10000"/>
              <a:gd name="connsiteY291" fmla="*/ 8679 h 10000"/>
              <a:gd name="connsiteX292" fmla="*/ 6593 w 10000"/>
              <a:gd name="connsiteY292" fmla="*/ 8521 h 10000"/>
              <a:gd name="connsiteX293" fmla="*/ 6513 w 10000"/>
              <a:gd name="connsiteY293" fmla="*/ 8372 h 10000"/>
              <a:gd name="connsiteX294" fmla="*/ 6442 w 10000"/>
              <a:gd name="connsiteY294" fmla="*/ 8214 h 10000"/>
              <a:gd name="connsiteX295" fmla="*/ 6392 w 10000"/>
              <a:gd name="connsiteY295" fmla="*/ 8056 h 10000"/>
              <a:gd name="connsiteX296" fmla="*/ 6382 w 10000"/>
              <a:gd name="connsiteY296" fmla="*/ 7981 h 10000"/>
              <a:gd name="connsiteX297" fmla="*/ 6382 w 10000"/>
              <a:gd name="connsiteY297" fmla="*/ 7907 h 10000"/>
              <a:gd name="connsiteX298" fmla="*/ 6382 w 10000"/>
              <a:gd name="connsiteY298" fmla="*/ 7907 h 10000"/>
              <a:gd name="connsiteX299" fmla="*/ 6392 w 10000"/>
              <a:gd name="connsiteY299" fmla="*/ 7805 h 10000"/>
              <a:gd name="connsiteX300" fmla="*/ 6422 w 10000"/>
              <a:gd name="connsiteY300" fmla="*/ 7702 h 10000"/>
              <a:gd name="connsiteX301" fmla="*/ 6452 w 10000"/>
              <a:gd name="connsiteY301" fmla="*/ 7656 h 10000"/>
              <a:gd name="connsiteX302" fmla="*/ 6492 w 10000"/>
              <a:gd name="connsiteY302" fmla="*/ 7609 h 10000"/>
              <a:gd name="connsiteX303" fmla="*/ 6523 w 10000"/>
              <a:gd name="connsiteY303" fmla="*/ 7563 h 10000"/>
              <a:gd name="connsiteX304" fmla="*/ 6573 w 10000"/>
              <a:gd name="connsiteY304" fmla="*/ 7526 h 10000"/>
              <a:gd name="connsiteX305" fmla="*/ 6704 w 10000"/>
              <a:gd name="connsiteY305" fmla="*/ 7451 h 10000"/>
              <a:gd name="connsiteX306" fmla="*/ 6864 w 10000"/>
              <a:gd name="connsiteY306" fmla="*/ 7395 h 10000"/>
              <a:gd name="connsiteX307" fmla="*/ 7065 w 10000"/>
              <a:gd name="connsiteY307" fmla="*/ 7349 h 10000"/>
              <a:gd name="connsiteX308" fmla="*/ 7307 w 10000"/>
              <a:gd name="connsiteY308" fmla="*/ 7321 h 10000"/>
              <a:gd name="connsiteX309" fmla="*/ 7307 w 10000"/>
              <a:gd name="connsiteY309" fmla="*/ 7321 h 10000"/>
              <a:gd name="connsiteX310" fmla="*/ 8533 w 10000"/>
              <a:gd name="connsiteY310" fmla="*/ 7219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769 w 10000"/>
              <a:gd name="connsiteY121" fmla="*/ 3033 h 10000"/>
              <a:gd name="connsiteX122" fmla="*/ 1588 w 10000"/>
              <a:gd name="connsiteY122" fmla="*/ 2967 h 10000"/>
              <a:gd name="connsiteX123" fmla="*/ 1427 w 10000"/>
              <a:gd name="connsiteY123" fmla="*/ 2921 h 10000"/>
              <a:gd name="connsiteX124" fmla="*/ 1347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146 w 10000"/>
              <a:gd name="connsiteY131" fmla="*/ 2921 h 10000"/>
              <a:gd name="connsiteX132" fmla="*/ 1085 w 10000"/>
              <a:gd name="connsiteY132" fmla="*/ 2940 h 10000"/>
              <a:gd name="connsiteX133" fmla="*/ 1025 w 10000"/>
              <a:gd name="connsiteY133" fmla="*/ 2949 h 10000"/>
              <a:gd name="connsiteX134" fmla="*/ 965 w 10000"/>
              <a:gd name="connsiteY134" fmla="*/ 2986 h 10000"/>
              <a:gd name="connsiteX135" fmla="*/ 915 w 10000"/>
              <a:gd name="connsiteY135" fmla="*/ 3023 h 10000"/>
              <a:gd name="connsiteX136" fmla="*/ 864 w 10000"/>
              <a:gd name="connsiteY136" fmla="*/ 3060 h 10000"/>
              <a:gd name="connsiteX137" fmla="*/ 814 w 10000"/>
              <a:gd name="connsiteY137" fmla="*/ 3107 h 10000"/>
              <a:gd name="connsiteX138" fmla="*/ 784 w 10000"/>
              <a:gd name="connsiteY138" fmla="*/ 3163 h 10000"/>
              <a:gd name="connsiteX139" fmla="*/ 744 w 10000"/>
              <a:gd name="connsiteY139" fmla="*/ 3237 h 10000"/>
              <a:gd name="connsiteX140" fmla="*/ 673 w 10000"/>
              <a:gd name="connsiteY140" fmla="*/ 3377 h 10000"/>
              <a:gd name="connsiteX141" fmla="*/ 623 w 10000"/>
              <a:gd name="connsiteY141" fmla="*/ 3563 h 10000"/>
              <a:gd name="connsiteX142" fmla="*/ 603 w 10000"/>
              <a:gd name="connsiteY142" fmla="*/ 3786 h 10000"/>
              <a:gd name="connsiteX143" fmla="*/ 573 w 10000"/>
              <a:gd name="connsiteY143" fmla="*/ 4037 h 10000"/>
              <a:gd name="connsiteX144" fmla="*/ 583 w 10000"/>
              <a:gd name="connsiteY144" fmla="*/ 4326 h 10000"/>
              <a:gd name="connsiteX145" fmla="*/ 613 w 10000"/>
              <a:gd name="connsiteY145" fmla="*/ 4651 h 10000"/>
              <a:gd name="connsiteX146" fmla="*/ 663 w 10000"/>
              <a:gd name="connsiteY146" fmla="*/ 5014 h 10000"/>
              <a:gd name="connsiteX147" fmla="*/ 734 w 10000"/>
              <a:gd name="connsiteY147" fmla="*/ 5423 h 10000"/>
              <a:gd name="connsiteX148" fmla="*/ 814 w 10000"/>
              <a:gd name="connsiteY148" fmla="*/ 5870 h 10000"/>
              <a:gd name="connsiteX149" fmla="*/ 945 w 10000"/>
              <a:gd name="connsiteY149" fmla="*/ 6372 h 10000"/>
              <a:gd name="connsiteX150" fmla="*/ 1085 w 10000"/>
              <a:gd name="connsiteY150" fmla="*/ 6912 h 10000"/>
              <a:gd name="connsiteX151" fmla="*/ 1085 w 10000"/>
              <a:gd name="connsiteY151" fmla="*/ 6912 h 10000"/>
              <a:gd name="connsiteX152" fmla="*/ 1085 w 10000"/>
              <a:gd name="connsiteY152" fmla="*/ 6930 h 10000"/>
              <a:gd name="connsiteX153" fmla="*/ 1085 w 10000"/>
              <a:gd name="connsiteY153" fmla="*/ 6930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26 w 10000"/>
              <a:gd name="connsiteY159" fmla="*/ 7060 h 10000"/>
              <a:gd name="connsiteX160" fmla="*/ 1126 w 10000"/>
              <a:gd name="connsiteY160" fmla="*/ 7060 h 10000"/>
              <a:gd name="connsiteX161" fmla="*/ 1126 w 10000"/>
              <a:gd name="connsiteY161" fmla="*/ 7060 h 10000"/>
              <a:gd name="connsiteX162" fmla="*/ 1126 w 10000"/>
              <a:gd name="connsiteY162" fmla="*/ 7060 h 10000"/>
              <a:gd name="connsiteX163" fmla="*/ 1146 w 10000"/>
              <a:gd name="connsiteY163" fmla="*/ 7060 h 10000"/>
              <a:gd name="connsiteX164" fmla="*/ 114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457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980 w 10000"/>
              <a:gd name="connsiteY187" fmla="*/ 7051 h 10000"/>
              <a:gd name="connsiteX188" fmla="*/ 1980 w 10000"/>
              <a:gd name="connsiteY188" fmla="*/ 7051 h 10000"/>
              <a:gd name="connsiteX189" fmla="*/ 2281 w 10000"/>
              <a:gd name="connsiteY189" fmla="*/ 7033 h 10000"/>
              <a:gd name="connsiteX190" fmla="*/ 2281 w 10000"/>
              <a:gd name="connsiteY190" fmla="*/ 7033 h 10000"/>
              <a:gd name="connsiteX191" fmla="*/ 2281 w 10000"/>
              <a:gd name="connsiteY191" fmla="*/ 7033 h 10000"/>
              <a:gd name="connsiteX192" fmla="*/ 2281 w 10000"/>
              <a:gd name="connsiteY192" fmla="*/ 7033 h 10000"/>
              <a:gd name="connsiteX193" fmla="*/ 2291 w 10000"/>
              <a:gd name="connsiteY193" fmla="*/ 7033 h 10000"/>
              <a:gd name="connsiteX194" fmla="*/ 2291 w 10000"/>
              <a:gd name="connsiteY194" fmla="*/ 7033 h 10000"/>
              <a:gd name="connsiteX195" fmla="*/ 2302 w 10000"/>
              <a:gd name="connsiteY195" fmla="*/ 7033 h 10000"/>
              <a:gd name="connsiteX196" fmla="*/ 2302 w 10000"/>
              <a:gd name="connsiteY196" fmla="*/ 7033 h 10000"/>
              <a:gd name="connsiteX197" fmla="*/ 2332 w 10000"/>
              <a:gd name="connsiteY197" fmla="*/ 7033 h 10000"/>
              <a:gd name="connsiteX198" fmla="*/ 2332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3286 w 10000"/>
              <a:gd name="connsiteY207" fmla="*/ 7033 h 10000"/>
              <a:gd name="connsiteX208" fmla="*/ 3709 w 10000"/>
              <a:gd name="connsiteY208" fmla="*/ 7060 h 10000"/>
              <a:gd name="connsiteX209" fmla="*/ 4101 w 10000"/>
              <a:gd name="connsiteY209" fmla="*/ 7088 h 10000"/>
              <a:gd name="connsiteX210" fmla="*/ 4291 w 10000"/>
              <a:gd name="connsiteY210" fmla="*/ 7116 h 10000"/>
              <a:gd name="connsiteX211" fmla="*/ 4462 w 10000"/>
              <a:gd name="connsiteY211" fmla="*/ 7135 h 10000"/>
              <a:gd name="connsiteX212" fmla="*/ 4623 w 10000"/>
              <a:gd name="connsiteY212" fmla="*/ 7172 h 10000"/>
              <a:gd name="connsiteX213" fmla="*/ 4764 w 10000"/>
              <a:gd name="connsiteY213" fmla="*/ 7219 h 10000"/>
              <a:gd name="connsiteX214" fmla="*/ 4894 w 10000"/>
              <a:gd name="connsiteY214" fmla="*/ 7274 h 10000"/>
              <a:gd name="connsiteX215" fmla="*/ 4985 w 10000"/>
              <a:gd name="connsiteY215" fmla="*/ 7330 h 10000"/>
              <a:gd name="connsiteX216" fmla="*/ 5075 w 10000"/>
              <a:gd name="connsiteY216" fmla="*/ 7395 h 10000"/>
              <a:gd name="connsiteX217" fmla="*/ 5136 w 10000"/>
              <a:gd name="connsiteY217" fmla="*/ 7460 h 10000"/>
              <a:gd name="connsiteX218" fmla="*/ 5156 w 10000"/>
              <a:gd name="connsiteY218" fmla="*/ 7507 h 10000"/>
              <a:gd name="connsiteX219" fmla="*/ 5176 w 10000"/>
              <a:gd name="connsiteY219" fmla="*/ 7553 h 10000"/>
              <a:gd name="connsiteX220" fmla="*/ 5176 w 10000"/>
              <a:gd name="connsiteY220" fmla="*/ 7600 h 10000"/>
              <a:gd name="connsiteX221" fmla="*/ 5176 w 10000"/>
              <a:gd name="connsiteY221" fmla="*/ 7656 h 10000"/>
              <a:gd name="connsiteX222" fmla="*/ 5176 w 10000"/>
              <a:gd name="connsiteY222" fmla="*/ 7656 h 10000"/>
              <a:gd name="connsiteX223" fmla="*/ 5176 w 10000"/>
              <a:gd name="connsiteY223" fmla="*/ 7665 h 10000"/>
              <a:gd name="connsiteX224" fmla="*/ 5176 w 10000"/>
              <a:gd name="connsiteY224" fmla="*/ 7665 h 10000"/>
              <a:gd name="connsiteX225" fmla="*/ 5176 w 10000"/>
              <a:gd name="connsiteY225" fmla="*/ 7665 h 10000"/>
              <a:gd name="connsiteX226" fmla="*/ 5146 w 10000"/>
              <a:gd name="connsiteY226" fmla="*/ 7851 h 10000"/>
              <a:gd name="connsiteX227" fmla="*/ 5095 w 10000"/>
              <a:gd name="connsiteY227" fmla="*/ 8037 h 10000"/>
              <a:gd name="connsiteX228" fmla="*/ 5005 w 10000"/>
              <a:gd name="connsiteY228" fmla="*/ 8437 h 10000"/>
              <a:gd name="connsiteX229" fmla="*/ 4955 w 10000"/>
              <a:gd name="connsiteY229" fmla="*/ 8642 h 10000"/>
              <a:gd name="connsiteX230" fmla="*/ 4915 w 10000"/>
              <a:gd name="connsiteY230" fmla="*/ 8828 h 10000"/>
              <a:gd name="connsiteX231" fmla="*/ 4894 w 10000"/>
              <a:gd name="connsiteY231" fmla="*/ 9023 h 10000"/>
              <a:gd name="connsiteX232" fmla="*/ 4874 w 10000"/>
              <a:gd name="connsiteY232" fmla="*/ 9200 h 10000"/>
              <a:gd name="connsiteX233" fmla="*/ 4874 w 10000"/>
              <a:gd name="connsiteY233" fmla="*/ 9200 h 10000"/>
              <a:gd name="connsiteX234" fmla="*/ 4874 w 10000"/>
              <a:gd name="connsiteY234" fmla="*/ 9293 h 10000"/>
              <a:gd name="connsiteX235" fmla="*/ 4894 w 10000"/>
              <a:gd name="connsiteY235" fmla="*/ 9395 h 10000"/>
              <a:gd name="connsiteX236" fmla="*/ 4915 w 10000"/>
              <a:gd name="connsiteY236" fmla="*/ 9488 h 10000"/>
              <a:gd name="connsiteX237" fmla="*/ 4935 w 10000"/>
              <a:gd name="connsiteY237" fmla="*/ 9563 h 10000"/>
              <a:gd name="connsiteX238" fmla="*/ 4985 w 10000"/>
              <a:gd name="connsiteY238" fmla="*/ 9647 h 10000"/>
              <a:gd name="connsiteX239" fmla="*/ 5035 w 10000"/>
              <a:gd name="connsiteY239" fmla="*/ 9721 h 10000"/>
              <a:gd name="connsiteX240" fmla="*/ 5095 w 10000"/>
              <a:gd name="connsiteY240" fmla="*/ 9786 h 10000"/>
              <a:gd name="connsiteX241" fmla="*/ 5176 w 10000"/>
              <a:gd name="connsiteY241" fmla="*/ 9842 h 10000"/>
              <a:gd name="connsiteX242" fmla="*/ 5176 w 10000"/>
              <a:gd name="connsiteY242" fmla="*/ 9842 h 10000"/>
              <a:gd name="connsiteX243" fmla="*/ 5176 w 10000"/>
              <a:gd name="connsiteY243" fmla="*/ 9842 h 10000"/>
              <a:gd name="connsiteX244" fmla="*/ 5236 w 10000"/>
              <a:gd name="connsiteY244" fmla="*/ 9879 h 10000"/>
              <a:gd name="connsiteX245" fmla="*/ 5307 w 10000"/>
              <a:gd name="connsiteY245" fmla="*/ 9916 h 10000"/>
              <a:gd name="connsiteX246" fmla="*/ 5447 w 10000"/>
              <a:gd name="connsiteY246" fmla="*/ 9963 h 10000"/>
              <a:gd name="connsiteX247" fmla="*/ 5608 w 10000"/>
              <a:gd name="connsiteY247" fmla="*/ 9991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899 w 10000"/>
              <a:gd name="connsiteY254" fmla="*/ 9991 h 10000"/>
              <a:gd name="connsiteX255" fmla="*/ 6040 w 10000"/>
              <a:gd name="connsiteY255" fmla="*/ 9981 h 10000"/>
              <a:gd name="connsiteX256" fmla="*/ 6171 w 10000"/>
              <a:gd name="connsiteY256" fmla="*/ 9963 h 10000"/>
              <a:gd name="connsiteX257" fmla="*/ 6291 w 10000"/>
              <a:gd name="connsiteY257" fmla="*/ 9926 h 10000"/>
              <a:gd name="connsiteX258" fmla="*/ 6412 w 10000"/>
              <a:gd name="connsiteY258" fmla="*/ 9888 h 10000"/>
              <a:gd name="connsiteX259" fmla="*/ 6533 w 10000"/>
              <a:gd name="connsiteY259" fmla="*/ 9842 h 10000"/>
              <a:gd name="connsiteX260" fmla="*/ 6643 w 10000"/>
              <a:gd name="connsiteY260" fmla="*/ 9805 h 10000"/>
              <a:gd name="connsiteX261" fmla="*/ 6744 w 10000"/>
              <a:gd name="connsiteY261" fmla="*/ 9740 h 10000"/>
              <a:gd name="connsiteX262" fmla="*/ 6824 w 10000"/>
              <a:gd name="connsiteY262" fmla="*/ 9674 h 10000"/>
              <a:gd name="connsiteX263" fmla="*/ 6905 w 10000"/>
              <a:gd name="connsiteY263" fmla="*/ 9609 h 10000"/>
              <a:gd name="connsiteX264" fmla="*/ 6965 w 10000"/>
              <a:gd name="connsiteY264" fmla="*/ 9544 h 10000"/>
              <a:gd name="connsiteX265" fmla="*/ 7015 w 10000"/>
              <a:gd name="connsiteY265" fmla="*/ 9460 h 10000"/>
              <a:gd name="connsiteX266" fmla="*/ 7035 w 10000"/>
              <a:gd name="connsiteY266" fmla="*/ 9395 h 10000"/>
              <a:gd name="connsiteX267" fmla="*/ 7045 w 10000"/>
              <a:gd name="connsiteY267" fmla="*/ 9302 h 10000"/>
              <a:gd name="connsiteX268" fmla="*/ 7035 w 10000"/>
              <a:gd name="connsiteY268" fmla="*/ 9228 h 10000"/>
              <a:gd name="connsiteX269" fmla="*/ 6995 w 10000"/>
              <a:gd name="connsiteY269" fmla="*/ 9144 h 10000"/>
              <a:gd name="connsiteX270" fmla="*/ 6995 w 10000"/>
              <a:gd name="connsiteY270" fmla="*/ 9144 h 10000"/>
              <a:gd name="connsiteX271" fmla="*/ 6995 w 10000"/>
              <a:gd name="connsiteY271" fmla="*/ 9135 h 10000"/>
              <a:gd name="connsiteX272" fmla="*/ 699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794 w 10000"/>
              <a:gd name="connsiteY289" fmla="*/ 8837 h 10000"/>
              <a:gd name="connsiteX290" fmla="*/ 6693 w 10000"/>
              <a:gd name="connsiteY290" fmla="*/ 8679 h 10000"/>
              <a:gd name="connsiteX291" fmla="*/ 6593 w 10000"/>
              <a:gd name="connsiteY291" fmla="*/ 8521 h 10000"/>
              <a:gd name="connsiteX292" fmla="*/ 6513 w 10000"/>
              <a:gd name="connsiteY292" fmla="*/ 8372 h 10000"/>
              <a:gd name="connsiteX293" fmla="*/ 6442 w 10000"/>
              <a:gd name="connsiteY293" fmla="*/ 8214 h 10000"/>
              <a:gd name="connsiteX294" fmla="*/ 6392 w 10000"/>
              <a:gd name="connsiteY294" fmla="*/ 8056 h 10000"/>
              <a:gd name="connsiteX295" fmla="*/ 6382 w 10000"/>
              <a:gd name="connsiteY295" fmla="*/ 7981 h 10000"/>
              <a:gd name="connsiteX296" fmla="*/ 6382 w 10000"/>
              <a:gd name="connsiteY296" fmla="*/ 7907 h 10000"/>
              <a:gd name="connsiteX297" fmla="*/ 6382 w 10000"/>
              <a:gd name="connsiteY297" fmla="*/ 7907 h 10000"/>
              <a:gd name="connsiteX298" fmla="*/ 6392 w 10000"/>
              <a:gd name="connsiteY298" fmla="*/ 7805 h 10000"/>
              <a:gd name="connsiteX299" fmla="*/ 6422 w 10000"/>
              <a:gd name="connsiteY299" fmla="*/ 7702 h 10000"/>
              <a:gd name="connsiteX300" fmla="*/ 6452 w 10000"/>
              <a:gd name="connsiteY300" fmla="*/ 7656 h 10000"/>
              <a:gd name="connsiteX301" fmla="*/ 6492 w 10000"/>
              <a:gd name="connsiteY301" fmla="*/ 7609 h 10000"/>
              <a:gd name="connsiteX302" fmla="*/ 6523 w 10000"/>
              <a:gd name="connsiteY302" fmla="*/ 7563 h 10000"/>
              <a:gd name="connsiteX303" fmla="*/ 6573 w 10000"/>
              <a:gd name="connsiteY303" fmla="*/ 7526 h 10000"/>
              <a:gd name="connsiteX304" fmla="*/ 6704 w 10000"/>
              <a:gd name="connsiteY304" fmla="*/ 7451 h 10000"/>
              <a:gd name="connsiteX305" fmla="*/ 6864 w 10000"/>
              <a:gd name="connsiteY305" fmla="*/ 7395 h 10000"/>
              <a:gd name="connsiteX306" fmla="*/ 7065 w 10000"/>
              <a:gd name="connsiteY306" fmla="*/ 7349 h 10000"/>
              <a:gd name="connsiteX307" fmla="*/ 7307 w 10000"/>
              <a:gd name="connsiteY307" fmla="*/ 7321 h 10000"/>
              <a:gd name="connsiteX308" fmla="*/ 7307 w 10000"/>
              <a:gd name="connsiteY308" fmla="*/ 7321 h 10000"/>
              <a:gd name="connsiteX309" fmla="*/ 8533 w 10000"/>
              <a:gd name="connsiteY309" fmla="*/ 7219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769 w 10000"/>
              <a:gd name="connsiteY120" fmla="*/ 3033 h 10000"/>
              <a:gd name="connsiteX121" fmla="*/ 1588 w 10000"/>
              <a:gd name="connsiteY121" fmla="*/ 2967 h 10000"/>
              <a:gd name="connsiteX122" fmla="*/ 1427 w 10000"/>
              <a:gd name="connsiteY122" fmla="*/ 2921 h 10000"/>
              <a:gd name="connsiteX123" fmla="*/ 1347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146 w 10000"/>
              <a:gd name="connsiteY130" fmla="*/ 2921 h 10000"/>
              <a:gd name="connsiteX131" fmla="*/ 1085 w 10000"/>
              <a:gd name="connsiteY131" fmla="*/ 2940 h 10000"/>
              <a:gd name="connsiteX132" fmla="*/ 1025 w 10000"/>
              <a:gd name="connsiteY132" fmla="*/ 2949 h 10000"/>
              <a:gd name="connsiteX133" fmla="*/ 965 w 10000"/>
              <a:gd name="connsiteY133" fmla="*/ 2986 h 10000"/>
              <a:gd name="connsiteX134" fmla="*/ 915 w 10000"/>
              <a:gd name="connsiteY134" fmla="*/ 3023 h 10000"/>
              <a:gd name="connsiteX135" fmla="*/ 864 w 10000"/>
              <a:gd name="connsiteY135" fmla="*/ 3060 h 10000"/>
              <a:gd name="connsiteX136" fmla="*/ 814 w 10000"/>
              <a:gd name="connsiteY136" fmla="*/ 3107 h 10000"/>
              <a:gd name="connsiteX137" fmla="*/ 784 w 10000"/>
              <a:gd name="connsiteY137" fmla="*/ 3163 h 10000"/>
              <a:gd name="connsiteX138" fmla="*/ 744 w 10000"/>
              <a:gd name="connsiteY138" fmla="*/ 3237 h 10000"/>
              <a:gd name="connsiteX139" fmla="*/ 673 w 10000"/>
              <a:gd name="connsiteY139" fmla="*/ 3377 h 10000"/>
              <a:gd name="connsiteX140" fmla="*/ 623 w 10000"/>
              <a:gd name="connsiteY140" fmla="*/ 3563 h 10000"/>
              <a:gd name="connsiteX141" fmla="*/ 603 w 10000"/>
              <a:gd name="connsiteY141" fmla="*/ 3786 h 10000"/>
              <a:gd name="connsiteX142" fmla="*/ 573 w 10000"/>
              <a:gd name="connsiteY142" fmla="*/ 4037 h 10000"/>
              <a:gd name="connsiteX143" fmla="*/ 583 w 10000"/>
              <a:gd name="connsiteY143" fmla="*/ 4326 h 10000"/>
              <a:gd name="connsiteX144" fmla="*/ 613 w 10000"/>
              <a:gd name="connsiteY144" fmla="*/ 4651 h 10000"/>
              <a:gd name="connsiteX145" fmla="*/ 663 w 10000"/>
              <a:gd name="connsiteY145" fmla="*/ 5014 h 10000"/>
              <a:gd name="connsiteX146" fmla="*/ 734 w 10000"/>
              <a:gd name="connsiteY146" fmla="*/ 5423 h 10000"/>
              <a:gd name="connsiteX147" fmla="*/ 814 w 10000"/>
              <a:gd name="connsiteY147" fmla="*/ 5870 h 10000"/>
              <a:gd name="connsiteX148" fmla="*/ 945 w 10000"/>
              <a:gd name="connsiteY148" fmla="*/ 6372 h 10000"/>
              <a:gd name="connsiteX149" fmla="*/ 1085 w 10000"/>
              <a:gd name="connsiteY149" fmla="*/ 6912 h 10000"/>
              <a:gd name="connsiteX150" fmla="*/ 1085 w 10000"/>
              <a:gd name="connsiteY150" fmla="*/ 6912 h 10000"/>
              <a:gd name="connsiteX151" fmla="*/ 1085 w 10000"/>
              <a:gd name="connsiteY151" fmla="*/ 6930 h 10000"/>
              <a:gd name="connsiteX152" fmla="*/ 1085 w 10000"/>
              <a:gd name="connsiteY152" fmla="*/ 6930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26 w 10000"/>
              <a:gd name="connsiteY158" fmla="*/ 7060 h 10000"/>
              <a:gd name="connsiteX159" fmla="*/ 1126 w 10000"/>
              <a:gd name="connsiteY159" fmla="*/ 7060 h 10000"/>
              <a:gd name="connsiteX160" fmla="*/ 1126 w 10000"/>
              <a:gd name="connsiteY160" fmla="*/ 7060 h 10000"/>
              <a:gd name="connsiteX161" fmla="*/ 1126 w 10000"/>
              <a:gd name="connsiteY161" fmla="*/ 7060 h 10000"/>
              <a:gd name="connsiteX162" fmla="*/ 1146 w 10000"/>
              <a:gd name="connsiteY162" fmla="*/ 7060 h 10000"/>
              <a:gd name="connsiteX163" fmla="*/ 114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457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980 w 10000"/>
              <a:gd name="connsiteY186" fmla="*/ 7051 h 10000"/>
              <a:gd name="connsiteX187" fmla="*/ 1980 w 10000"/>
              <a:gd name="connsiteY187" fmla="*/ 7051 h 10000"/>
              <a:gd name="connsiteX188" fmla="*/ 2281 w 10000"/>
              <a:gd name="connsiteY188" fmla="*/ 7033 h 10000"/>
              <a:gd name="connsiteX189" fmla="*/ 2281 w 10000"/>
              <a:gd name="connsiteY189" fmla="*/ 7033 h 10000"/>
              <a:gd name="connsiteX190" fmla="*/ 2281 w 10000"/>
              <a:gd name="connsiteY190" fmla="*/ 7033 h 10000"/>
              <a:gd name="connsiteX191" fmla="*/ 2281 w 10000"/>
              <a:gd name="connsiteY191" fmla="*/ 7033 h 10000"/>
              <a:gd name="connsiteX192" fmla="*/ 2291 w 10000"/>
              <a:gd name="connsiteY192" fmla="*/ 7033 h 10000"/>
              <a:gd name="connsiteX193" fmla="*/ 2291 w 10000"/>
              <a:gd name="connsiteY193" fmla="*/ 7033 h 10000"/>
              <a:gd name="connsiteX194" fmla="*/ 2302 w 10000"/>
              <a:gd name="connsiteY194" fmla="*/ 7033 h 10000"/>
              <a:gd name="connsiteX195" fmla="*/ 2302 w 10000"/>
              <a:gd name="connsiteY195" fmla="*/ 7033 h 10000"/>
              <a:gd name="connsiteX196" fmla="*/ 2332 w 10000"/>
              <a:gd name="connsiteY196" fmla="*/ 7033 h 10000"/>
              <a:gd name="connsiteX197" fmla="*/ 2332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3286 w 10000"/>
              <a:gd name="connsiteY206" fmla="*/ 7033 h 10000"/>
              <a:gd name="connsiteX207" fmla="*/ 3709 w 10000"/>
              <a:gd name="connsiteY207" fmla="*/ 7060 h 10000"/>
              <a:gd name="connsiteX208" fmla="*/ 4101 w 10000"/>
              <a:gd name="connsiteY208" fmla="*/ 7088 h 10000"/>
              <a:gd name="connsiteX209" fmla="*/ 4291 w 10000"/>
              <a:gd name="connsiteY209" fmla="*/ 7116 h 10000"/>
              <a:gd name="connsiteX210" fmla="*/ 4462 w 10000"/>
              <a:gd name="connsiteY210" fmla="*/ 7135 h 10000"/>
              <a:gd name="connsiteX211" fmla="*/ 4623 w 10000"/>
              <a:gd name="connsiteY211" fmla="*/ 7172 h 10000"/>
              <a:gd name="connsiteX212" fmla="*/ 4764 w 10000"/>
              <a:gd name="connsiteY212" fmla="*/ 7219 h 10000"/>
              <a:gd name="connsiteX213" fmla="*/ 4894 w 10000"/>
              <a:gd name="connsiteY213" fmla="*/ 7274 h 10000"/>
              <a:gd name="connsiteX214" fmla="*/ 4985 w 10000"/>
              <a:gd name="connsiteY214" fmla="*/ 7330 h 10000"/>
              <a:gd name="connsiteX215" fmla="*/ 5075 w 10000"/>
              <a:gd name="connsiteY215" fmla="*/ 7395 h 10000"/>
              <a:gd name="connsiteX216" fmla="*/ 5136 w 10000"/>
              <a:gd name="connsiteY216" fmla="*/ 7460 h 10000"/>
              <a:gd name="connsiteX217" fmla="*/ 5156 w 10000"/>
              <a:gd name="connsiteY217" fmla="*/ 7507 h 10000"/>
              <a:gd name="connsiteX218" fmla="*/ 5176 w 10000"/>
              <a:gd name="connsiteY218" fmla="*/ 7553 h 10000"/>
              <a:gd name="connsiteX219" fmla="*/ 5176 w 10000"/>
              <a:gd name="connsiteY219" fmla="*/ 7600 h 10000"/>
              <a:gd name="connsiteX220" fmla="*/ 5176 w 10000"/>
              <a:gd name="connsiteY220" fmla="*/ 7656 h 10000"/>
              <a:gd name="connsiteX221" fmla="*/ 5176 w 10000"/>
              <a:gd name="connsiteY221" fmla="*/ 7656 h 10000"/>
              <a:gd name="connsiteX222" fmla="*/ 5176 w 10000"/>
              <a:gd name="connsiteY222" fmla="*/ 7665 h 10000"/>
              <a:gd name="connsiteX223" fmla="*/ 5176 w 10000"/>
              <a:gd name="connsiteY223" fmla="*/ 7665 h 10000"/>
              <a:gd name="connsiteX224" fmla="*/ 5176 w 10000"/>
              <a:gd name="connsiteY224" fmla="*/ 7665 h 10000"/>
              <a:gd name="connsiteX225" fmla="*/ 5146 w 10000"/>
              <a:gd name="connsiteY225" fmla="*/ 7851 h 10000"/>
              <a:gd name="connsiteX226" fmla="*/ 5095 w 10000"/>
              <a:gd name="connsiteY226" fmla="*/ 8037 h 10000"/>
              <a:gd name="connsiteX227" fmla="*/ 5005 w 10000"/>
              <a:gd name="connsiteY227" fmla="*/ 8437 h 10000"/>
              <a:gd name="connsiteX228" fmla="*/ 4955 w 10000"/>
              <a:gd name="connsiteY228" fmla="*/ 8642 h 10000"/>
              <a:gd name="connsiteX229" fmla="*/ 4915 w 10000"/>
              <a:gd name="connsiteY229" fmla="*/ 8828 h 10000"/>
              <a:gd name="connsiteX230" fmla="*/ 4894 w 10000"/>
              <a:gd name="connsiteY230" fmla="*/ 9023 h 10000"/>
              <a:gd name="connsiteX231" fmla="*/ 4874 w 10000"/>
              <a:gd name="connsiteY231" fmla="*/ 9200 h 10000"/>
              <a:gd name="connsiteX232" fmla="*/ 4874 w 10000"/>
              <a:gd name="connsiteY232" fmla="*/ 9200 h 10000"/>
              <a:gd name="connsiteX233" fmla="*/ 4874 w 10000"/>
              <a:gd name="connsiteY233" fmla="*/ 9293 h 10000"/>
              <a:gd name="connsiteX234" fmla="*/ 4894 w 10000"/>
              <a:gd name="connsiteY234" fmla="*/ 9395 h 10000"/>
              <a:gd name="connsiteX235" fmla="*/ 4915 w 10000"/>
              <a:gd name="connsiteY235" fmla="*/ 9488 h 10000"/>
              <a:gd name="connsiteX236" fmla="*/ 4935 w 10000"/>
              <a:gd name="connsiteY236" fmla="*/ 9563 h 10000"/>
              <a:gd name="connsiteX237" fmla="*/ 4985 w 10000"/>
              <a:gd name="connsiteY237" fmla="*/ 9647 h 10000"/>
              <a:gd name="connsiteX238" fmla="*/ 5035 w 10000"/>
              <a:gd name="connsiteY238" fmla="*/ 9721 h 10000"/>
              <a:gd name="connsiteX239" fmla="*/ 5095 w 10000"/>
              <a:gd name="connsiteY239" fmla="*/ 9786 h 10000"/>
              <a:gd name="connsiteX240" fmla="*/ 5176 w 10000"/>
              <a:gd name="connsiteY240" fmla="*/ 9842 h 10000"/>
              <a:gd name="connsiteX241" fmla="*/ 5176 w 10000"/>
              <a:gd name="connsiteY241" fmla="*/ 9842 h 10000"/>
              <a:gd name="connsiteX242" fmla="*/ 5176 w 10000"/>
              <a:gd name="connsiteY242" fmla="*/ 9842 h 10000"/>
              <a:gd name="connsiteX243" fmla="*/ 5236 w 10000"/>
              <a:gd name="connsiteY243" fmla="*/ 9879 h 10000"/>
              <a:gd name="connsiteX244" fmla="*/ 5307 w 10000"/>
              <a:gd name="connsiteY244" fmla="*/ 9916 h 10000"/>
              <a:gd name="connsiteX245" fmla="*/ 5447 w 10000"/>
              <a:gd name="connsiteY245" fmla="*/ 9963 h 10000"/>
              <a:gd name="connsiteX246" fmla="*/ 5608 w 10000"/>
              <a:gd name="connsiteY246" fmla="*/ 9991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899 w 10000"/>
              <a:gd name="connsiteY253" fmla="*/ 9991 h 10000"/>
              <a:gd name="connsiteX254" fmla="*/ 6040 w 10000"/>
              <a:gd name="connsiteY254" fmla="*/ 9981 h 10000"/>
              <a:gd name="connsiteX255" fmla="*/ 6171 w 10000"/>
              <a:gd name="connsiteY255" fmla="*/ 9963 h 10000"/>
              <a:gd name="connsiteX256" fmla="*/ 6291 w 10000"/>
              <a:gd name="connsiteY256" fmla="*/ 9926 h 10000"/>
              <a:gd name="connsiteX257" fmla="*/ 6412 w 10000"/>
              <a:gd name="connsiteY257" fmla="*/ 9888 h 10000"/>
              <a:gd name="connsiteX258" fmla="*/ 6533 w 10000"/>
              <a:gd name="connsiteY258" fmla="*/ 9842 h 10000"/>
              <a:gd name="connsiteX259" fmla="*/ 6643 w 10000"/>
              <a:gd name="connsiteY259" fmla="*/ 9805 h 10000"/>
              <a:gd name="connsiteX260" fmla="*/ 6744 w 10000"/>
              <a:gd name="connsiteY260" fmla="*/ 9740 h 10000"/>
              <a:gd name="connsiteX261" fmla="*/ 6824 w 10000"/>
              <a:gd name="connsiteY261" fmla="*/ 9674 h 10000"/>
              <a:gd name="connsiteX262" fmla="*/ 6905 w 10000"/>
              <a:gd name="connsiteY262" fmla="*/ 9609 h 10000"/>
              <a:gd name="connsiteX263" fmla="*/ 6965 w 10000"/>
              <a:gd name="connsiteY263" fmla="*/ 9544 h 10000"/>
              <a:gd name="connsiteX264" fmla="*/ 7015 w 10000"/>
              <a:gd name="connsiteY264" fmla="*/ 9460 h 10000"/>
              <a:gd name="connsiteX265" fmla="*/ 7035 w 10000"/>
              <a:gd name="connsiteY265" fmla="*/ 9395 h 10000"/>
              <a:gd name="connsiteX266" fmla="*/ 7045 w 10000"/>
              <a:gd name="connsiteY266" fmla="*/ 9302 h 10000"/>
              <a:gd name="connsiteX267" fmla="*/ 7035 w 10000"/>
              <a:gd name="connsiteY267" fmla="*/ 9228 h 10000"/>
              <a:gd name="connsiteX268" fmla="*/ 6995 w 10000"/>
              <a:gd name="connsiteY268" fmla="*/ 9144 h 10000"/>
              <a:gd name="connsiteX269" fmla="*/ 6995 w 10000"/>
              <a:gd name="connsiteY269" fmla="*/ 9144 h 10000"/>
              <a:gd name="connsiteX270" fmla="*/ 6995 w 10000"/>
              <a:gd name="connsiteY270" fmla="*/ 9135 h 10000"/>
              <a:gd name="connsiteX271" fmla="*/ 699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794 w 10000"/>
              <a:gd name="connsiteY288" fmla="*/ 8837 h 10000"/>
              <a:gd name="connsiteX289" fmla="*/ 6693 w 10000"/>
              <a:gd name="connsiteY289" fmla="*/ 8679 h 10000"/>
              <a:gd name="connsiteX290" fmla="*/ 6593 w 10000"/>
              <a:gd name="connsiteY290" fmla="*/ 8521 h 10000"/>
              <a:gd name="connsiteX291" fmla="*/ 6513 w 10000"/>
              <a:gd name="connsiteY291" fmla="*/ 8372 h 10000"/>
              <a:gd name="connsiteX292" fmla="*/ 6442 w 10000"/>
              <a:gd name="connsiteY292" fmla="*/ 8214 h 10000"/>
              <a:gd name="connsiteX293" fmla="*/ 6392 w 10000"/>
              <a:gd name="connsiteY293" fmla="*/ 8056 h 10000"/>
              <a:gd name="connsiteX294" fmla="*/ 6382 w 10000"/>
              <a:gd name="connsiteY294" fmla="*/ 7981 h 10000"/>
              <a:gd name="connsiteX295" fmla="*/ 6382 w 10000"/>
              <a:gd name="connsiteY295" fmla="*/ 7907 h 10000"/>
              <a:gd name="connsiteX296" fmla="*/ 6382 w 10000"/>
              <a:gd name="connsiteY296" fmla="*/ 7907 h 10000"/>
              <a:gd name="connsiteX297" fmla="*/ 6392 w 10000"/>
              <a:gd name="connsiteY297" fmla="*/ 7805 h 10000"/>
              <a:gd name="connsiteX298" fmla="*/ 6422 w 10000"/>
              <a:gd name="connsiteY298" fmla="*/ 7702 h 10000"/>
              <a:gd name="connsiteX299" fmla="*/ 6452 w 10000"/>
              <a:gd name="connsiteY299" fmla="*/ 7656 h 10000"/>
              <a:gd name="connsiteX300" fmla="*/ 6492 w 10000"/>
              <a:gd name="connsiteY300" fmla="*/ 7609 h 10000"/>
              <a:gd name="connsiteX301" fmla="*/ 6523 w 10000"/>
              <a:gd name="connsiteY301" fmla="*/ 7563 h 10000"/>
              <a:gd name="connsiteX302" fmla="*/ 6573 w 10000"/>
              <a:gd name="connsiteY302" fmla="*/ 7526 h 10000"/>
              <a:gd name="connsiteX303" fmla="*/ 6704 w 10000"/>
              <a:gd name="connsiteY303" fmla="*/ 7451 h 10000"/>
              <a:gd name="connsiteX304" fmla="*/ 6864 w 10000"/>
              <a:gd name="connsiteY304" fmla="*/ 7395 h 10000"/>
              <a:gd name="connsiteX305" fmla="*/ 7065 w 10000"/>
              <a:gd name="connsiteY305" fmla="*/ 7349 h 10000"/>
              <a:gd name="connsiteX306" fmla="*/ 7307 w 10000"/>
              <a:gd name="connsiteY306" fmla="*/ 7321 h 10000"/>
              <a:gd name="connsiteX307" fmla="*/ 7307 w 10000"/>
              <a:gd name="connsiteY307" fmla="*/ 7321 h 10000"/>
              <a:gd name="connsiteX308" fmla="*/ 8533 w 10000"/>
              <a:gd name="connsiteY308" fmla="*/ 7219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5063 w 10000"/>
              <a:gd name="connsiteY93" fmla="*/ 4486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27 w 10000"/>
              <a:gd name="connsiteY93" fmla="*/ 3498 h 10000"/>
              <a:gd name="connsiteX94" fmla="*/ 3347 w 10000"/>
              <a:gd name="connsiteY94" fmla="*/ 3535 h 10000"/>
              <a:gd name="connsiteX95" fmla="*/ 3246 w 10000"/>
              <a:gd name="connsiteY95" fmla="*/ 3563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16 w 10000"/>
              <a:gd name="connsiteY102" fmla="*/ 3572 h 10000"/>
              <a:gd name="connsiteX103" fmla="*/ 3116 w 10000"/>
              <a:gd name="connsiteY103" fmla="*/ 3572 h 10000"/>
              <a:gd name="connsiteX104" fmla="*/ 3025 w 10000"/>
              <a:gd name="connsiteY104" fmla="*/ 3572 h 10000"/>
              <a:gd name="connsiteX105" fmla="*/ 2925 w 10000"/>
              <a:gd name="connsiteY105" fmla="*/ 3553 h 10000"/>
              <a:gd name="connsiteX106" fmla="*/ 2814 w 10000"/>
              <a:gd name="connsiteY106" fmla="*/ 3526 h 10000"/>
              <a:gd name="connsiteX107" fmla="*/ 2693 w 10000"/>
              <a:gd name="connsiteY107" fmla="*/ 3479 h 10000"/>
              <a:gd name="connsiteX108" fmla="*/ 2553 w 10000"/>
              <a:gd name="connsiteY108" fmla="*/ 3423 h 10000"/>
              <a:gd name="connsiteX109" fmla="*/ 2392 w 10000"/>
              <a:gd name="connsiteY109" fmla="*/ 3349 h 10000"/>
              <a:gd name="connsiteX110" fmla="*/ 2010 w 10000"/>
              <a:gd name="connsiteY110" fmla="*/ 3153 h 10000"/>
              <a:gd name="connsiteX111" fmla="*/ 2010 w 10000"/>
              <a:gd name="connsiteY111" fmla="*/ 3153 h 10000"/>
              <a:gd name="connsiteX112" fmla="*/ 2010 w 10000"/>
              <a:gd name="connsiteY112" fmla="*/ 3153 h 10000"/>
              <a:gd name="connsiteX113" fmla="*/ 201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1769 w 10000"/>
              <a:gd name="connsiteY118" fmla="*/ 3033 h 10000"/>
              <a:gd name="connsiteX119" fmla="*/ 1588 w 10000"/>
              <a:gd name="connsiteY119" fmla="*/ 2967 h 10000"/>
              <a:gd name="connsiteX120" fmla="*/ 1427 w 10000"/>
              <a:gd name="connsiteY120" fmla="*/ 2921 h 10000"/>
              <a:gd name="connsiteX121" fmla="*/ 1347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146 w 10000"/>
              <a:gd name="connsiteY128" fmla="*/ 2921 h 10000"/>
              <a:gd name="connsiteX129" fmla="*/ 1085 w 10000"/>
              <a:gd name="connsiteY129" fmla="*/ 2940 h 10000"/>
              <a:gd name="connsiteX130" fmla="*/ 1025 w 10000"/>
              <a:gd name="connsiteY130" fmla="*/ 2949 h 10000"/>
              <a:gd name="connsiteX131" fmla="*/ 965 w 10000"/>
              <a:gd name="connsiteY131" fmla="*/ 2986 h 10000"/>
              <a:gd name="connsiteX132" fmla="*/ 915 w 10000"/>
              <a:gd name="connsiteY132" fmla="*/ 3023 h 10000"/>
              <a:gd name="connsiteX133" fmla="*/ 864 w 10000"/>
              <a:gd name="connsiteY133" fmla="*/ 3060 h 10000"/>
              <a:gd name="connsiteX134" fmla="*/ 814 w 10000"/>
              <a:gd name="connsiteY134" fmla="*/ 3107 h 10000"/>
              <a:gd name="connsiteX135" fmla="*/ 784 w 10000"/>
              <a:gd name="connsiteY135" fmla="*/ 3163 h 10000"/>
              <a:gd name="connsiteX136" fmla="*/ 744 w 10000"/>
              <a:gd name="connsiteY136" fmla="*/ 3237 h 10000"/>
              <a:gd name="connsiteX137" fmla="*/ 673 w 10000"/>
              <a:gd name="connsiteY137" fmla="*/ 3377 h 10000"/>
              <a:gd name="connsiteX138" fmla="*/ 623 w 10000"/>
              <a:gd name="connsiteY138" fmla="*/ 3563 h 10000"/>
              <a:gd name="connsiteX139" fmla="*/ 603 w 10000"/>
              <a:gd name="connsiteY139" fmla="*/ 3786 h 10000"/>
              <a:gd name="connsiteX140" fmla="*/ 573 w 10000"/>
              <a:gd name="connsiteY140" fmla="*/ 4037 h 10000"/>
              <a:gd name="connsiteX141" fmla="*/ 583 w 10000"/>
              <a:gd name="connsiteY141" fmla="*/ 4326 h 10000"/>
              <a:gd name="connsiteX142" fmla="*/ 613 w 10000"/>
              <a:gd name="connsiteY142" fmla="*/ 4651 h 10000"/>
              <a:gd name="connsiteX143" fmla="*/ 663 w 10000"/>
              <a:gd name="connsiteY143" fmla="*/ 5014 h 10000"/>
              <a:gd name="connsiteX144" fmla="*/ 734 w 10000"/>
              <a:gd name="connsiteY144" fmla="*/ 5423 h 10000"/>
              <a:gd name="connsiteX145" fmla="*/ 814 w 10000"/>
              <a:gd name="connsiteY145" fmla="*/ 5870 h 10000"/>
              <a:gd name="connsiteX146" fmla="*/ 945 w 10000"/>
              <a:gd name="connsiteY146" fmla="*/ 6372 h 10000"/>
              <a:gd name="connsiteX147" fmla="*/ 1085 w 10000"/>
              <a:gd name="connsiteY147" fmla="*/ 6912 h 10000"/>
              <a:gd name="connsiteX148" fmla="*/ 1085 w 10000"/>
              <a:gd name="connsiteY148" fmla="*/ 6912 h 10000"/>
              <a:gd name="connsiteX149" fmla="*/ 1085 w 10000"/>
              <a:gd name="connsiteY149" fmla="*/ 6930 h 10000"/>
              <a:gd name="connsiteX150" fmla="*/ 1085 w 10000"/>
              <a:gd name="connsiteY150" fmla="*/ 6930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26 w 10000"/>
              <a:gd name="connsiteY156" fmla="*/ 7060 h 10000"/>
              <a:gd name="connsiteX157" fmla="*/ 1126 w 10000"/>
              <a:gd name="connsiteY157" fmla="*/ 7060 h 10000"/>
              <a:gd name="connsiteX158" fmla="*/ 1126 w 10000"/>
              <a:gd name="connsiteY158" fmla="*/ 7060 h 10000"/>
              <a:gd name="connsiteX159" fmla="*/ 1126 w 10000"/>
              <a:gd name="connsiteY159" fmla="*/ 7060 h 10000"/>
              <a:gd name="connsiteX160" fmla="*/ 1146 w 10000"/>
              <a:gd name="connsiteY160" fmla="*/ 7060 h 10000"/>
              <a:gd name="connsiteX161" fmla="*/ 114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457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980 w 10000"/>
              <a:gd name="connsiteY184" fmla="*/ 7051 h 10000"/>
              <a:gd name="connsiteX185" fmla="*/ 1980 w 10000"/>
              <a:gd name="connsiteY185" fmla="*/ 7051 h 10000"/>
              <a:gd name="connsiteX186" fmla="*/ 2281 w 10000"/>
              <a:gd name="connsiteY186" fmla="*/ 7033 h 10000"/>
              <a:gd name="connsiteX187" fmla="*/ 2281 w 10000"/>
              <a:gd name="connsiteY187" fmla="*/ 7033 h 10000"/>
              <a:gd name="connsiteX188" fmla="*/ 2281 w 10000"/>
              <a:gd name="connsiteY188" fmla="*/ 7033 h 10000"/>
              <a:gd name="connsiteX189" fmla="*/ 2281 w 10000"/>
              <a:gd name="connsiteY189" fmla="*/ 7033 h 10000"/>
              <a:gd name="connsiteX190" fmla="*/ 2291 w 10000"/>
              <a:gd name="connsiteY190" fmla="*/ 7033 h 10000"/>
              <a:gd name="connsiteX191" fmla="*/ 2291 w 10000"/>
              <a:gd name="connsiteY191" fmla="*/ 7033 h 10000"/>
              <a:gd name="connsiteX192" fmla="*/ 2302 w 10000"/>
              <a:gd name="connsiteY192" fmla="*/ 7033 h 10000"/>
              <a:gd name="connsiteX193" fmla="*/ 2302 w 10000"/>
              <a:gd name="connsiteY193" fmla="*/ 7033 h 10000"/>
              <a:gd name="connsiteX194" fmla="*/ 2332 w 10000"/>
              <a:gd name="connsiteY194" fmla="*/ 7033 h 10000"/>
              <a:gd name="connsiteX195" fmla="*/ 2332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3286 w 10000"/>
              <a:gd name="connsiteY204" fmla="*/ 7033 h 10000"/>
              <a:gd name="connsiteX205" fmla="*/ 3709 w 10000"/>
              <a:gd name="connsiteY205" fmla="*/ 7060 h 10000"/>
              <a:gd name="connsiteX206" fmla="*/ 4101 w 10000"/>
              <a:gd name="connsiteY206" fmla="*/ 7088 h 10000"/>
              <a:gd name="connsiteX207" fmla="*/ 4291 w 10000"/>
              <a:gd name="connsiteY207" fmla="*/ 7116 h 10000"/>
              <a:gd name="connsiteX208" fmla="*/ 4462 w 10000"/>
              <a:gd name="connsiteY208" fmla="*/ 7135 h 10000"/>
              <a:gd name="connsiteX209" fmla="*/ 4623 w 10000"/>
              <a:gd name="connsiteY209" fmla="*/ 7172 h 10000"/>
              <a:gd name="connsiteX210" fmla="*/ 4764 w 10000"/>
              <a:gd name="connsiteY210" fmla="*/ 7219 h 10000"/>
              <a:gd name="connsiteX211" fmla="*/ 4894 w 10000"/>
              <a:gd name="connsiteY211" fmla="*/ 7274 h 10000"/>
              <a:gd name="connsiteX212" fmla="*/ 4985 w 10000"/>
              <a:gd name="connsiteY212" fmla="*/ 7330 h 10000"/>
              <a:gd name="connsiteX213" fmla="*/ 5075 w 10000"/>
              <a:gd name="connsiteY213" fmla="*/ 7395 h 10000"/>
              <a:gd name="connsiteX214" fmla="*/ 5136 w 10000"/>
              <a:gd name="connsiteY214" fmla="*/ 7460 h 10000"/>
              <a:gd name="connsiteX215" fmla="*/ 5156 w 10000"/>
              <a:gd name="connsiteY215" fmla="*/ 7507 h 10000"/>
              <a:gd name="connsiteX216" fmla="*/ 5176 w 10000"/>
              <a:gd name="connsiteY216" fmla="*/ 7553 h 10000"/>
              <a:gd name="connsiteX217" fmla="*/ 5176 w 10000"/>
              <a:gd name="connsiteY217" fmla="*/ 7600 h 10000"/>
              <a:gd name="connsiteX218" fmla="*/ 5176 w 10000"/>
              <a:gd name="connsiteY218" fmla="*/ 7656 h 10000"/>
              <a:gd name="connsiteX219" fmla="*/ 5176 w 10000"/>
              <a:gd name="connsiteY219" fmla="*/ 7656 h 10000"/>
              <a:gd name="connsiteX220" fmla="*/ 5176 w 10000"/>
              <a:gd name="connsiteY220" fmla="*/ 7665 h 10000"/>
              <a:gd name="connsiteX221" fmla="*/ 5176 w 10000"/>
              <a:gd name="connsiteY221" fmla="*/ 7665 h 10000"/>
              <a:gd name="connsiteX222" fmla="*/ 5176 w 10000"/>
              <a:gd name="connsiteY222" fmla="*/ 7665 h 10000"/>
              <a:gd name="connsiteX223" fmla="*/ 5146 w 10000"/>
              <a:gd name="connsiteY223" fmla="*/ 7851 h 10000"/>
              <a:gd name="connsiteX224" fmla="*/ 5095 w 10000"/>
              <a:gd name="connsiteY224" fmla="*/ 8037 h 10000"/>
              <a:gd name="connsiteX225" fmla="*/ 5005 w 10000"/>
              <a:gd name="connsiteY225" fmla="*/ 8437 h 10000"/>
              <a:gd name="connsiteX226" fmla="*/ 4955 w 10000"/>
              <a:gd name="connsiteY226" fmla="*/ 8642 h 10000"/>
              <a:gd name="connsiteX227" fmla="*/ 4915 w 10000"/>
              <a:gd name="connsiteY227" fmla="*/ 8828 h 10000"/>
              <a:gd name="connsiteX228" fmla="*/ 4894 w 10000"/>
              <a:gd name="connsiteY228" fmla="*/ 9023 h 10000"/>
              <a:gd name="connsiteX229" fmla="*/ 4874 w 10000"/>
              <a:gd name="connsiteY229" fmla="*/ 9200 h 10000"/>
              <a:gd name="connsiteX230" fmla="*/ 4874 w 10000"/>
              <a:gd name="connsiteY230" fmla="*/ 9200 h 10000"/>
              <a:gd name="connsiteX231" fmla="*/ 4874 w 10000"/>
              <a:gd name="connsiteY231" fmla="*/ 9293 h 10000"/>
              <a:gd name="connsiteX232" fmla="*/ 4894 w 10000"/>
              <a:gd name="connsiteY232" fmla="*/ 9395 h 10000"/>
              <a:gd name="connsiteX233" fmla="*/ 4915 w 10000"/>
              <a:gd name="connsiteY233" fmla="*/ 9488 h 10000"/>
              <a:gd name="connsiteX234" fmla="*/ 4935 w 10000"/>
              <a:gd name="connsiteY234" fmla="*/ 9563 h 10000"/>
              <a:gd name="connsiteX235" fmla="*/ 4985 w 10000"/>
              <a:gd name="connsiteY235" fmla="*/ 9647 h 10000"/>
              <a:gd name="connsiteX236" fmla="*/ 5035 w 10000"/>
              <a:gd name="connsiteY236" fmla="*/ 9721 h 10000"/>
              <a:gd name="connsiteX237" fmla="*/ 5095 w 10000"/>
              <a:gd name="connsiteY237" fmla="*/ 9786 h 10000"/>
              <a:gd name="connsiteX238" fmla="*/ 5176 w 10000"/>
              <a:gd name="connsiteY238" fmla="*/ 9842 h 10000"/>
              <a:gd name="connsiteX239" fmla="*/ 5176 w 10000"/>
              <a:gd name="connsiteY239" fmla="*/ 9842 h 10000"/>
              <a:gd name="connsiteX240" fmla="*/ 5176 w 10000"/>
              <a:gd name="connsiteY240" fmla="*/ 9842 h 10000"/>
              <a:gd name="connsiteX241" fmla="*/ 5236 w 10000"/>
              <a:gd name="connsiteY241" fmla="*/ 9879 h 10000"/>
              <a:gd name="connsiteX242" fmla="*/ 5307 w 10000"/>
              <a:gd name="connsiteY242" fmla="*/ 9916 h 10000"/>
              <a:gd name="connsiteX243" fmla="*/ 5447 w 10000"/>
              <a:gd name="connsiteY243" fmla="*/ 9963 h 10000"/>
              <a:gd name="connsiteX244" fmla="*/ 5608 w 10000"/>
              <a:gd name="connsiteY244" fmla="*/ 9991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899 w 10000"/>
              <a:gd name="connsiteY251" fmla="*/ 9991 h 10000"/>
              <a:gd name="connsiteX252" fmla="*/ 6040 w 10000"/>
              <a:gd name="connsiteY252" fmla="*/ 9981 h 10000"/>
              <a:gd name="connsiteX253" fmla="*/ 6171 w 10000"/>
              <a:gd name="connsiteY253" fmla="*/ 9963 h 10000"/>
              <a:gd name="connsiteX254" fmla="*/ 6291 w 10000"/>
              <a:gd name="connsiteY254" fmla="*/ 9926 h 10000"/>
              <a:gd name="connsiteX255" fmla="*/ 6412 w 10000"/>
              <a:gd name="connsiteY255" fmla="*/ 9888 h 10000"/>
              <a:gd name="connsiteX256" fmla="*/ 6533 w 10000"/>
              <a:gd name="connsiteY256" fmla="*/ 9842 h 10000"/>
              <a:gd name="connsiteX257" fmla="*/ 6643 w 10000"/>
              <a:gd name="connsiteY257" fmla="*/ 9805 h 10000"/>
              <a:gd name="connsiteX258" fmla="*/ 6744 w 10000"/>
              <a:gd name="connsiteY258" fmla="*/ 9740 h 10000"/>
              <a:gd name="connsiteX259" fmla="*/ 6824 w 10000"/>
              <a:gd name="connsiteY259" fmla="*/ 9674 h 10000"/>
              <a:gd name="connsiteX260" fmla="*/ 6905 w 10000"/>
              <a:gd name="connsiteY260" fmla="*/ 9609 h 10000"/>
              <a:gd name="connsiteX261" fmla="*/ 6965 w 10000"/>
              <a:gd name="connsiteY261" fmla="*/ 9544 h 10000"/>
              <a:gd name="connsiteX262" fmla="*/ 7015 w 10000"/>
              <a:gd name="connsiteY262" fmla="*/ 9460 h 10000"/>
              <a:gd name="connsiteX263" fmla="*/ 7035 w 10000"/>
              <a:gd name="connsiteY263" fmla="*/ 9395 h 10000"/>
              <a:gd name="connsiteX264" fmla="*/ 7045 w 10000"/>
              <a:gd name="connsiteY264" fmla="*/ 9302 h 10000"/>
              <a:gd name="connsiteX265" fmla="*/ 7035 w 10000"/>
              <a:gd name="connsiteY265" fmla="*/ 9228 h 10000"/>
              <a:gd name="connsiteX266" fmla="*/ 6995 w 10000"/>
              <a:gd name="connsiteY266" fmla="*/ 9144 h 10000"/>
              <a:gd name="connsiteX267" fmla="*/ 6995 w 10000"/>
              <a:gd name="connsiteY267" fmla="*/ 9144 h 10000"/>
              <a:gd name="connsiteX268" fmla="*/ 6995 w 10000"/>
              <a:gd name="connsiteY268" fmla="*/ 9135 h 10000"/>
              <a:gd name="connsiteX269" fmla="*/ 699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794 w 10000"/>
              <a:gd name="connsiteY286" fmla="*/ 8837 h 10000"/>
              <a:gd name="connsiteX287" fmla="*/ 6693 w 10000"/>
              <a:gd name="connsiteY287" fmla="*/ 8679 h 10000"/>
              <a:gd name="connsiteX288" fmla="*/ 6593 w 10000"/>
              <a:gd name="connsiteY288" fmla="*/ 8521 h 10000"/>
              <a:gd name="connsiteX289" fmla="*/ 6513 w 10000"/>
              <a:gd name="connsiteY289" fmla="*/ 8372 h 10000"/>
              <a:gd name="connsiteX290" fmla="*/ 6442 w 10000"/>
              <a:gd name="connsiteY290" fmla="*/ 8214 h 10000"/>
              <a:gd name="connsiteX291" fmla="*/ 6392 w 10000"/>
              <a:gd name="connsiteY291" fmla="*/ 8056 h 10000"/>
              <a:gd name="connsiteX292" fmla="*/ 6382 w 10000"/>
              <a:gd name="connsiteY292" fmla="*/ 7981 h 10000"/>
              <a:gd name="connsiteX293" fmla="*/ 6382 w 10000"/>
              <a:gd name="connsiteY293" fmla="*/ 7907 h 10000"/>
              <a:gd name="connsiteX294" fmla="*/ 6382 w 10000"/>
              <a:gd name="connsiteY294" fmla="*/ 7907 h 10000"/>
              <a:gd name="connsiteX295" fmla="*/ 6392 w 10000"/>
              <a:gd name="connsiteY295" fmla="*/ 7805 h 10000"/>
              <a:gd name="connsiteX296" fmla="*/ 6422 w 10000"/>
              <a:gd name="connsiteY296" fmla="*/ 7702 h 10000"/>
              <a:gd name="connsiteX297" fmla="*/ 6452 w 10000"/>
              <a:gd name="connsiteY297" fmla="*/ 7656 h 10000"/>
              <a:gd name="connsiteX298" fmla="*/ 6492 w 10000"/>
              <a:gd name="connsiteY298" fmla="*/ 7609 h 10000"/>
              <a:gd name="connsiteX299" fmla="*/ 6523 w 10000"/>
              <a:gd name="connsiteY299" fmla="*/ 7563 h 10000"/>
              <a:gd name="connsiteX300" fmla="*/ 6573 w 10000"/>
              <a:gd name="connsiteY300" fmla="*/ 7526 h 10000"/>
              <a:gd name="connsiteX301" fmla="*/ 6704 w 10000"/>
              <a:gd name="connsiteY301" fmla="*/ 7451 h 10000"/>
              <a:gd name="connsiteX302" fmla="*/ 6864 w 10000"/>
              <a:gd name="connsiteY302" fmla="*/ 7395 h 10000"/>
              <a:gd name="connsiteX303" fmla="*/ 7065 w 10000"/>
              <a:gd name="connsiteY303" fmla="*/ 7349 h 10000"/>
              <a:gd name="connsiteX304" fmla="*/ 7307 w 10000"/>
              <a:gd name="connsiteY304" fmla="*/ 7321 h 10000"/>
              <a:gd name="connsiteX305" fmla="*/ 7307 w 10000"/>
              <a:gd name="connsiteY305" fmla="*/ 7321 h 10000"/>
              <a:gd name="connsiteX306" fmla="*/ 8533 w 10000"/>
              <a:gd name="connsiteY306" fmla="*/ 7219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27 w 10000"/>
              <a:gd name="connsiteY92" fmla="*/ 3498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4201 w 10000"/>
              <a:gd name="connsiteY92" fmla="*/ 4085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4305 w 10000"/>
              <a:gd name="connsiteY91" fmla="*/ 4100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4120 w 10000"/>
              <a:gd name="connsiteY90" fmla="*/ 40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4137 w 10000"/>
              <a:gd name="connsiteY89" fmla="*/ 3940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4305 w 10000"/>
              <a:gd name="connsiteY88" fmla="*/ 4126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4090 w 10000"/>
              <a:gd name="connsiteY87" fmla="*/ 3886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4175 w 10000"/>
              <a:gd name="connsiteY86" fmla="*/ 4140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4713 w 10000"/>
              <a:gd name="connsiteY85" fmla="*/ 4380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4646 w 10000"/>
              <a:gd name="connsiteY84" fmla="*/ 435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347 w 10000"/>
              <a:gd name="connsiteY84" fmla="*/ 3535 h 10000"/>
              <a:gd name="connsiteX85" fmla="*/ 3246 w 10000"/>
              <a:gd name="connsiteY85" fmla="*/ 3563 h 10000"/>
              <a:gd name="connsiteX86" fmla="*/ 3136 w 10000"/>
              <a:gd name="connsiteY86" fmla="*/ 3572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16 w 10000"/>
              <a:gd name="connsiteY92" fmla="*/ 3572 h 10000"/>
              <a:gd name="connsiteX93" fmla="*/ 3116 w 10000"/>
              <a:gd name="connsiteY93" fmla="*/ 3572 h 10000"/>
              <a:gd name="connsiteX94" fmla="*/ 3025 w 10000"/>
              <a:gd name="connsiteY94" fmla="*/ 3572 h 10000"/>
              <a:gd name="connsiteX95" fmla="*/ 2925 w 10000"/>
              <a:gd name="connsiteY95" fmla="*/ 3553 h 10000"/>
              <a:gd name="connsiteX96" fmla="*/ 2814 w 10000"/>
              <a:gd name="connsiteY96" fmla="*/ 3526 h 10000"/>
              <a:gd name="connsiteX97" fmla="*/ 2693 w 10000"/>
              <a:gd name="connsiteY97" fmla="*/ 3479 h 10000"/>
              <a:gd name="connsiteX98" fmla="*/ 2553 w 10000"/>
              <a:gd name="connsiteY98" fmla="*/ 3423 h 10000"/>
              <a:gd name="connsiteX99" fmla="*/ 2392 w 10000"/>
              <a:gd name="connsiteY99" fmla="*/ 3349 h 10000"/>
              <a:gd name="connsiteX100" fmla="*/ 2010 w 10000"/>
              <a:gd name="connsiteY100" fmla="*/ 3153 h 10000"/>
              <a:gd name="connsiteX101" fmla="*/ 2010 w 10000"/>
              <a:gd name="connsiteY101" fmla="*/ 3153 h 10000"/>
              <a:gd name="connsiteX102" fmla="*/ 2010 w 10000"/>
              <a:gd name="connsiteY102" fmla="*/ 3153 h 10000"/>
              <a:gd name="connsiteX103" fmla="*/ 2010 w 10000"/>
              <a:gd name="connsiteY103" fmla="*/ 3153 h 10000"/>
              <a:gd name="connsiteX104" fmla="*/ 200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1769 w 10000"/>
              <a:gd name="connsiteY108" fmla="*/ 3033 h 10000"/>
              <a:gd name="connsiteX109" fmla="*/ 1588 w 10000"/>
              <a:gd name="connsiteY109" fmla="*/ 2967 h 10000"/>
              <a:gd name="connsiteX110" fmla="*/ 1427 w 10000"/>
              <a:gd name="connsiteY110" fmla="*/ 2921 h 10000"/>
              <a:gd name="connsiteX111" fmla="*/ 1347 w 10000"/>
              <a:gd name="connsiteY111" fmla="*/ 2902 h 10000"/>
              <a:gd name="connsiteX112" fmla="*/ 1266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146 w 10000"/>
              <a:gd name="connsiteY118" fmla="*/ 2921 h 10000"/>
              <a:gd name="connsiteX119" fmla="*/ 1085 w 10000"/>
              <a:gd name="connsiteY119" fmla="*/ 2940 h 10000"/>
              <a:gd name="connsiteX120" fmla="*/ 1025 w 10000"/>
              <a:gd name="connsiteY120" fmla="*/ 2949 h 10000"/>
              <a:gd name="connsiteX121" fmla="*/ 965 w 10000"/>
              <a:gd name="connsiteY121" fmla="*/ 2986 h 10000"/>
              <a:gd name="connsiteX122" fmla="*/ 915 w 10000"/>
              <a:gd name="connsiteY122" fmla="*/ 3023 h 10000"/>
              <a:gd name="connsiteX123" fmla="*/ 864 w 10000"/>
              <a:gd name="connsiteY123" fmla="*/ 3060 h 10000"/>
              <a:gd name="connsiteX124" fmla="*/ 814 w 10000"/>
              <a:gd name="connsiteY124" fmla="*/ 3107 h 10000"/>
              <a:gd name="connsiteX125" fmla="*/ 784 w 10000"/>
              <a:gd name="connsiteY125" fmla="*/ 3163 h 10000"/>
              <a:gd name="connsiteX126" fmla="*/ 744 w 10000"/>
              <a:gd name="connsiteY126" fmla="*/ 3237 h 10000"/>
              <a:gd name="connsiteX127" fmla="*/ 673 w 10000"/>
              <a:gd name="connsiteY127" fmla="*/ 3377 h 10000"/>
              <a:gd name="connsiteX128" fmla="*/ 623 w 10000"/>
              <a:gd name="connsiteY128" fmla="*/ 3563 h 10000"/>
              <a:gd name="connsiteX129" fmla="*/ 603 w 10000"/>
              <a:gd name="connsiteY129" fmla="*/ 3786 h 10000"/>
              <a:gd name="connsiteX130" fmla="*/ 573 w 10000"/>
              <a:gd name="connsiteY130" fmla="*/ 4037 h 10000"/>
              <a:gd name="connsiteX131" fmla="*/ 583 w 10000"/>
              <a:gd name="connsiteY131" fmla="*/ 4326 h 10000"/>
              <a:gd name="connsiteX132" fmla="*/ 613 w 10000"/>
              <a:gd name="connsiteY132" fmla="*/ 4651 h 10000"/>
              <a:gd name="connsiteX133" fmla="*/ 663 w 10000"/>
              <a:gd name="connsiteY133" fmla="*/ 5014 h 10000"/>
              <a:gd name="connsiteX134" fmla="*/ 734 w 10000"/>
              <a:gd name="connsiteY134" fmla="*/ 5423 h 10000"/>
              <a:gd name="connsiteX135" fmla="*/ 814 w 10000"/>
              <a:gd name="connsiteY135" fmla="*/ 5870 h 10000"/>
              <a:gd name="connsiteX136" fmla="*/ 945 w 10000"/>
              <a:gd name="connsiteY136" fmla="*/ 6372 h 10000"/>
              <a:gd name="connsiteX137" fmla="*/ 1085 w 10000"/>
              <a:gd name="connsiteY137" fmla="*/ 6912 h 10000"/>
              <a:gd name="connsiteX138" fmla="*/ 1085 w 10000"/>
              <a:gd name="connsiteY138" fmla="*/ 6912 h 10000"/>
              <a:gd name="connsiteX139" fmla="*/ 1085 w 10000"/>
              <a:gd name="connsiteY139" fmla="*/ 6930 h 10000"/>
              <a:gd name="connsiteX140" fmla="*/ 1085 w 10000"/>
              <a:gd name="connsiteY140" fmla="*/ 6930 h 10000"/>
              <a:gd name="connsiteX141" fmla="*/ 1116 w 10000"/>
              <a:gd name="connsiteY141" fmla="*/ 7005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26 w 10000"/>
              <a:gd name="connsiteY146" fmla="*/ 7060 h 10000"/>
              <a:gd name="connsiteX147" fmla="*/ 1126 w 10000"/>
              <a:gd name="connsiteY147" fmla="*/ 7060 h 10000"/>
              <a:gd name="connsiteX148" fmla="*/ 1126 w 10000"/>
              <a:gd name="connsiteY148" fmla="*/ 7060 h 10000"/>
              <a:gd name="connsiteX149" fmla="*/ 1126 w 10000"/>
              <a:gd name="connsiteY149" fmla="*/ 7060 h 10000"/>
              <a:gd name="connsiteX150" fmla="*/ 1146 w 10000"/>
              <a:gd name="connsiteY150" fmla="*/ 7060 h 10000"/>
              <a:gd name="connsiteX151" fmla="*/ 1146 w 10000"/>
              <a:gd name="connsiteY151" fmla="*/ 7060 h 10000"/>
              <a:gd name="connsiteX152" fmla="*/ 115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457 w 10000"/>
              <a:gd name="connsiteY156" fmla="*/ 7051 h 10000"/>
              <a:gd name="connsiteX157" fmla="*/ 1749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5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6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980 w 10000"/>
              <a:gd name="connsiteY174" fmla="*/ 7051 h 10000"/>
              <a:gd name="connsiteX175" fmla="*/ 1980 w 10000"/>
              <a:gd name="connsiteY175" fmla="*/ 7051 h 10000"/>
              <a:gd name="connsiteX176" fmla="*/ 2281 w 10000"/>
              <a:gd name="connsiteY176" fmla="*/ 7033 h 10000"/>
              <a:gd name="connsiteX177" fmla="*/ 2281 w 10000"/>
              <a:gd name="connsiteY177" fmla="*/ 7033 h 10000"/>
              <a:gd name="connsiteX178" fmla="*/ 2281 w 10000"/>
              <a:gd name="connsiteY178" fmla="*/ 7033 h 10000"/>
              <a:gd name="connsiteX179" fmla="*/ 2281 w 10000"/>
              <a:gd name="connsiteY179" fmla="*/ 7033 h 10000"/>
              <a:gd name="connsiteX180" fmla="*/ 2291 w 10000"/>
              <a:gd name="connsiteY180" fmla="*/ 7033 h 10000"/>
              <a:gd name="connsiteX181" fmla="*/ 2291 w 10000"/>
              <a:gd name="connsiteY181" fmla="*/ 7033 h 10000"/>
              <a:gd name="connsiteX182" fmla="*/ 2302 w 10000"/>
              <a:gd name="connsiteY182" fmla="*/ 7033 h 10000"/>
              <a:gd name="connsiteX183" fmla="*/ 2302 w 10000"/>
              <a:gd name="connsiteY183" fmla="*/ 7033 h 10000"/>
              <a:gd name="connsiteX184" fmla="*/ 2332 w 10000"/>
              <a:gd name="connsiteY184" fmla="*/ 7033 h 10000"/>
              <a:gd name="connsiteX185" fmla="*/ 2332 w 10000"/>
              <a:gd name="connsiteY185" fmla="*/ 7033 h 10000"/>
              <a:gd name="connsiteX186" fmla="*/ 2854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3286 w 10000"/>
              <a:gd name="connsiteY194" fmla="*/ 7033 h 10000"/>
              <a:gd name="connsiteX195" fmla="*/ 3709 w 10000"/>
              <a:gd name="connsiteY195" fmla="*/ 7060 h 10000"/>
              <a:gd name="connsiteX196" fmla="*/ 4101 w 10000"/>
              <a:gd name="connsiteY196" fmla="*/ 7088 h 10000"/>
              <a:gd name="connsiteX197" fmla="*/ 4291 w 10000"/>
              <a:gd name="connsiteY197" fmla="*/ 7116 h 10000"/>
              <a:gd name="connsiteX198" fmla="*/ 4462 w 10000"/>
              <a:gd name="connsiteY198" fmla="*/ 7135 h 10000"/>
              <a:gd name="connsiteX199" fmla="*/ 4623 w 10000"/>
              <a:gd name="connsiteY199" fmla="*/ 7172 h 10000"/>
              <a:gd name="connsiteX200" fmla="*/ 4764 w 10000"/>
              <a:gd name="connsiteY200" fmla="*/ 7219 h 10000"/>
              <a:gd name="connsiteX201" fmla="*/ 4894 w 10000"/>
              <a:gd name="connsiteY201" fmla="*/ 7274 h 10000"/>
              <a:gd name="connsiteX202" fmla="*/ 4985 w 10000"/>
              <a:gd name="connsiteY202" fmla="*/ 7330 h 10000"/>
              <a:gd name="connsiteX203" fmla="*/ 5075 w 10000"/>
              <a:gd name="connsiteY203" fmla="*/ 7395 h 10000"/>
              <a:gd name="connsiteX204" fmla="*/ 5136 w 10000"/>
              <a:gd name="connsiteY204" fmla="*/ 7460 h 10000"/>
              <a:gd name="connsiteX205" fmla="*/ 5156 w 10000"/>
              <a:gd name="connsiteY205" fmla="*/ 7507 h 10000"/>
              <a:gd name="connsiteX206" fmla="*/ 5176 w 10000"/>
              <a:gd name="connsiteY206" fmla="*/ 7553 h 10000"/>
              <a:gd name="connsiteX207" fmla="*/ 5176 w 10000"/>
              <a:gd name="connsiteY207" fmla="*/ 7600 h 10000"/>
              <a:gd name="connsiteX208" fmla="*/ 5176 w 10000"/>
              <a:gd name="connsiteY208" fmla="*/ 7656 h 10000"/>
              <a:gd name="connsiteX209" fmla="*/ 5176 w 10000"/>
              <a:gd name="connsiteY209" fmla="*/ 7656 h 10000"/>
              <a:gd name="connsiteX210" fmla="*/ 5176 w 10000"/>
              <a:gd name="connsiteY210" fmla="*/ 7665 h 10000"/>
              <a:gd name="connsiteX211" fmla="*/ 5176 w 10000"/>
              <a:gd name="connsiteY211" fmla="*/ 7665 h 10000"/>
              <a:gd name="connsiteX212" fmla="*/ 5176 w 10000"/>
              <a:gd name="connsiteY212" fmla="*/ 7665 h 10000"/>
              <a:gd name="connsiteX213" fmla="*/ 5146 w 10000"/>
              <a:gd name="connsiteY213" fmla="*/ 7851 h 10000"/>
              <a:gd name="connsiteX214" fmla="*/ 5095 w 10000"/>
              <a:gd name="connsiteY214" fmla="*/ 8037 h 10000"/>
              <a:gd name="connsiteX215" fmla="*/ 5005 w 10000"/>
              <a:gd name="connsiteY215" fmla="*/ 8437 h 10000"/>
              <a:gd name="connsiteX216" fmla="*/ 4955 w 10000"/>
              <a:gd name="connsiteY216" fmla="*/ 8642 h 10000"/>
              <a:gd name="connsiteX217" fmla="*/ 4915 w 10000"/>
              <a:gd name="connsiteY217" fmla="*/ 8828 h 10000"/>
              <a:gd name="connsiteX218" fmla="*/ 4894 w 10000"/>
              <a:gd name="connsiteY218" fmla="*/ 9023 h 10000"/>
              <a:gd name="connsiteX219" fmla="*/ 4874 w 10000"/>
              <a:gd name="connsiteY219" fmla="*/ 9200 h 10000"/>
              <a:gd name="connsiteX220" fmla="*/ 4874 w 10000"/>
              <a:gd name="connsiteY220" fmla="*/ 9200 h 10000"/>
              <a:gd name="connsiteX221" fmla="*/ 4874 w 10000"/>
              <a:gd name="connsiteY221" fmla="*/ 9293 h 10000"/>
              <a:gd name="connsiteX222" fmla="*/ 4894 w 10000"/>
              <a:gd name="connsiteY222" fmla="*/ 9395 h 10000"/>
              <a:gd name="connsiteX223" fmla="*/ 4915 w 10000"/>
              <a:gd name="connsiteY223" fmla="*/ 9488 h 10000"/>
              <a:gd name="connsiteX224" fmla="*/ 4935 w 10000"/>
              <a:gd name="connsiteY224" fmla="*/ 9563 h 10000"/>
              <a:gd name="connsiteX225" fmla="*/ 4985 w 10000"/>
              <a:gd name="connsiteY225" fmla="*/ 9647 h 10000"/>
              <a:gd name="connsiteX226" fmla="*/ 5035 w 10000"/>
              <a:gd name="connsiteY226" fmla="*/ 9721 h 10000"/>
              <a:gd name="connsiteX227" fmla="*/ 5095 w 10000"/>
              <a:gd name="connsiteY227" fmla="*/ 9786 h 10000"/>
              <a:gd name="connsiteX228" fmla="*/ 5176 w 10000"/>
              <a:gd name="connsiteY228" fmla="*/ 9842 h 10000"/>
              <a:gd name="connsiteX229" fmla="*/ 5176 w 10000"/>
              <a:gd name="connsiteY229" fmla="*/ 9842 h 10000"/>
              <a:gd name="connsiteX230" fmla="*/ 5176 w 10000"/>
              <a:gd name="connsiteY230" fmla="*/ 9842 h 10000"/>
              <a:gd name="connsiteX231" fmla="*/ 5236 w 10000"/>
              <a:gd name="connsiteY231" fmla="*/ 9879 h 10000"/>
              <a:gd name="connsiteX232" fmla="*/ 5307 w 10000"/>
              <a:gd name="connsiteY232" fmla="*/ 9916 h 10000"/>
              <a:gd name="connsiteX233" fmla="*/ 5447 w 10000"/>
              <a:gd name="connsiteY233" fmla="*/ 9963 h 10000"/>
              <a:gd name="connsiteX234" fmla="*/ 5608 w 10000"/>
              <a:gd name="connsiteY234" fmla="*/ 9991 h 10000"/>
              <a:gd name="connsiteX235" fmla="*/ 5779 w 10000"/>
              <a:gd name="connsiteY235" fmla="*/ 10000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899 w 10000"/>
              <a:gd name="connsiteY241" fmla="*/ 9991 h 10000"/>
              <a:gd name="connsiteX242" fmla="*/ 6040 w 10000"/>
              <a:gd name="connsiteY242" fmla="*/ 9981 h 10000"/>
              <a:gd name="connsiteX243" fmla="*/ 6171 w 10000"/>
              <a:gd name="connsiteY243" fmla="*/ 9963 h 10000"/>
              <a:gd name="connsiteX244" fmla="*/ 6291 w 10000"/>
              <a:gd name="connsiteY244" fmla="*/ 9926 h 10000"/>
              <a:gd name="connsiteX245" fmla="*/ 6412 w 10000"/>
              <a:gd name="connsiteY245" fmla="*/ 9888 h 10000"/>
              <a:gd name="connsiteX246" fmla="*/ 6533 w 10000"/>
              <a:gd name="connsiteY246" fmla="*/ 9842 h 10000"/>
              <a:gd name="connsiteX247" fmla="*/ 6643 w 10000"/>
              <a:gd name="connsiteY247" fmla="*/ 9805 h 10000"/>
              <a:gd name="connsiteX248" fmla="*/ 6744 w 10000"/>
              <a:gd name="connsiteY248" fmla="*/ 9740 h 10000"/>
              <a:gd name="connsiteX249" fmla="*/ 6824 w 10000"/>
              <a:gd name="connsiteY249" fmla="*/ 9674 h 10000"/>
              <a:gd name="connsiteX250" fmla="*/ 6905 w 10000"/>
              <a:gd name="connsiteY250" fmla="*/ 9609 h 10000"/>
              <a:gd name="connsiteX251" fmla="*/ 6965 w 10000"/>
              <a:gd name="connsiteY251" fmla="*/ 9544 h 10000"/>
              <a:gd name="connsiteX252" fmla="*/ 7015 w 10000"/>
              <a:gd name="connsiteY252" fmla="*/ 9460 h 10000"/>
              <a:gd name="connsiteX253" fmla="*/ 7035 w 10000"/>
              <a:gd name="connsiteY253" fmla="*/ 9395 h 10000"/>
              <a:gd name="connsiteX254" fmla="*/ 7045 w 10000"/>
              <a:gd name="connsiteY254" fmla="*/ 9302 h 10000"/>
              <a:gd name="connsiteX255" fmla="*/ 7035 w 10000"/>
              <a:gd name="connsiteY255" fmla="*/ 9228 h 10000"/>
              <a:gd name="connsiteX256" fmla="*/ 6995 w 10000"/>
              <a:gd name="connsiteY256" fmla="*/ 9144 h 10000"/>
              <a:gd name="connsiteX257" fmla="*/ 6995 w 10000"/>
              <a:gd name="connsiteY257" fmla="*/ 9144 h 10000"/>
              <a:gd name="connsiteX258" fmla="*/ 6995 w 10000"/>
              <a:gd name="connsiteY258" fmla="*/ 9135 h 10000"/>
              <a:gd name="connsiteX259" fmla="*/ 6995 w 10000"/>
              <a:gd name="connsiteY259" fmla="*/ 9135 h 10000"/>
              <a:gd name="connsiteX260" fmla="*/ 698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26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794 w 10000"/>
              <a:gd name="connsiteY276" fmla="*/ 8837 h 10000"/>
              <a:gd name="connsiteX277" fmla="*/ 6693 w 10000"/>
              <a:gd name="connsiteY277" fmla="*/ 8679 h 10000"/>
              <a:gd name="connsiteX278" fmla="*/ 6593 w 10000"/>
              <a:gd name="connsiteY278" fmla="*/ 8521 h 10000"/>
              <a:gd name="connsiteX279" fmla="*/ 6513 w 10000"/>
              <a:gd name="connsiteY279" fmla="*/ 8372 h 10000"/>
              <a:gd name="connsiteX280" fmla="*/ 6442 w 10000"/>
              <a:gd name="connsiteY280" fmla="*/ 8214 h 10000"/>
              <a:gd name="connsiteX281" fmla="*/ 6392 w 10000"/>
              <a:gd name="connsiteY281" fmla="*/ 8056 h 10000"/>
              <a:gd name="connsiteX282" fmla="*/ 6382 w 10000"/>
              <a:gd name="connsiteY282" fmla="*/ 7981 h 10000"/>
              <a:gd name="connsiteX283" fmla="*/ 6382 w 10000"/>
              <a:gd name="connsiteY283" fmla="*/ 7907 h 10000"/>
              <a:gd name="connsiteX284" fmla="*/ 6382 w 10000"/>
              <a:gd name="connsiteY284" fmla="*/ 7907 h 10000"/>
              <a:gd name="connsiteX285" fmla="*/ 6392 w 10000"/>
              <a:gd name="connsiteY285" fmla="*/ 7805 h 10000"/>
              <a:gd name="connsiteX286" fmla="*/ 6422 w 10000"/>
              <a:gd name="connsiteY286" fmla="*/ 7702 h 10000"/>
              <a:gd name="connsiteX287" fmla="*/ 6452 w 10000"/>
              <a:gd name="connsiteY287" fmla="*/ 7656 h 10000"/>
              <a:gd name="connsiteX288" fmla="*/ 6492 w 10000"/>
              <a:gd name="connsiteY288" fmla="*/ 7609 h 10000"/>
              <a:gd name="connsiteX289" fmla="*/ 6523 w 10000"/>
              <a:gd name="connsiteY289" fmla="*/ 7563 h 10000"/>
              <a:gd name="connsiteX290" fmla="*/ 6573 w 10000"/>
              <a:gd name="connsiteY290" fmla="*/ 7526 h 10000"/>
              <a:gd name="connsiteX291" fmla="*/ 6704 w 10000"/>
              <a:gd name="connsiteY291" fmla="*/ 7451 h 10000"/>
              <a:gd name="connsiteX292" fmla="*/ 6864 w 10000"/>
              <a:gd name="connsiteY292" fmla="*/ 7395 h 10000"/>
              <a:gd name="connsiteX293" fmla="*/ 7065 w 10000"/>
              <a:gd name="connsiteY293" fmla="*/ 7349 h 10000"/>
              <a:gd name="connsiteX294" fmla="*/ 7307 w 10000"/>
              <a:gd name="connsiteY294" fmla="*/ 7321 h 10000"/>
              <a:gd name="connsiteX295" fmla="*/ 7307 w 10000"/>
              <a:gd name="connsiteY295" fmla="*/ 7321 h 10000"/>
              <a:gd name="connsiteX296" fmla="*/ 8533 w 10000"/>
              <a:gd name="connsiteY296" fmla="*/ 7219 h 10000"/>
              <a:gd name="connsiteX297" fmla="*/ 10000 w 10000"/>
              <a:gd name="connsiteY297" fmla="*/ 7116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0000" h="10000">
                <a:moveTo>
                  <a:pt x="10000" y="0"/>
                </a:moveTo>
                <a:lnTo>
                  <a:pt x="40" y="0"/>
                </a:lnTo>
                <a:lnTo>
                  <a:pt x="40" y="0"/>
                </a:lnTo>
                <a:lnTo>
                  <a:pt x="10" y="270"/>
                </a:lnTo>
                <a:cubicBezTo>
                  <a:pt x="7" y="357"/>
                  <a:pt x="3" y="443"/>
                  <a:pt x="0" y="530"/>
                </a:cubicBezTo>
                <a:lnTo>
                  <a:pt x="0" y="530"/>
                </a:lnTo>
                <a:lnTo>
                  <a:pt x="0" y="698"/>
                </a:lnTo>
                <a:cubicBezTo>
                  <a:pt x="10" y="751"/>
                  <a:pt x="20" y="803"/>
                  <a:pt x="30" y="856"/>
                </a:cubicBezTo>
                <a:cubicBezTo>
                  <a:pt x="37" y="899"/>
                  <a:pt x="43" y="943"/>
                  <a:pt x="50" y="986"/>
                </a:cubicBezTo>
                <a:lnTo>
                  <a:pt x="101" y="1088"/>
                </a:lnTo>
                <a:lnTo>
                  <a:pt x="101" y="1088"/>
                </a:lnTo>
                <a:lnTo>
                  <a:pt x="101" y="1088"/>
                </a:lnTo>
                <a:lnTo>
                  <a:pt x="101" y="1098"/>
                </a:lnTo>
                <a:lnTo>
                  <a:pt x="101" y="1098"/>
                </a:lnTo>
                <a:cubicBezTo>
                  <a:pt x="104" y="1104"/>
                  <a:pt x="108" y="1110"/>
                  <a:pt x="111" y="1116"/>
                </a:cubicBezTo>
                <a:lnTo>
                  <a:pt x="111" y="1116"/>
                </a:ln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407" y="1981"/>
                </a:lnTo>
                <a:lnTo>
                  <a:pt x="1407" y="1981"/>
                </a:lnTo>
                <a:lnTo>
                  <a:pt x="1407" y="1981"/>
                </a:lnTo>
                <a:lnTo>
                  <a:pt x="1407" y="1981"/>
                </a:lnTo>
                <a:lnTo>
                  <a:pt x="1407" y="1981"/>
                </a:lnTo>
                <a:lnTo>
                  <a:pt x="1558" y="1981"/>
                </a:lnTo>
                <a:lnTo>
                  <a:pt x="1749" y="1963"/>
                </a:lnTo>
                <a:lnTo>
                  <a:pt x="1940" y="1926"/>
                </a:lnTo>
                <a:lnTo>
                  <a:pt x="2151" y="1879"/>
                </a:lnTo>
                <a:lnTo>
                  <a:pt x="2151" y="1879"/>
                </a:lnTo>
                <a:lnTo>
                  <a:pt x="2161" y="1879"/>
                </a:lnTo>
                <a:lnTo>
                  <a:pt x="2161" y="1879"/>
                </a:lnTo>
                <a:lnTo>
                  <a:pt x="2171" y="1879"/>
                </a:lnTo>
                <a:lnTo>
                  <a:pt x="2171" y="1879"/>
                </a:lnTo>
                <a:lnTo>
                  <a:pt x="2352" y="1833"/>
                </a:lnTo>
                <a:lnTo>
                  <a:pt x="2513" y="1814"/>
                </a:lnTo>
                <a:lnTo>
                  <a:pt x="2673" y="1786"/>
                </a:lnTo>
                <a:lnTo>
                  <a:pt x="2804" y="1786"/>
                </a:lnTo>
                <a:lnTo>
                  <a:pt x="2804" y="1786"/>
                </a:lnTo>
                <a:lnTo>
                  <a:pt x="2804" y="1786"/>
                </a:lnTo>
                <a:lnTo>
                  <a:pt x="2804" y="1786"/>
                </a:lnTo>
                <a:lnTo>
                  <a:pt x="2804" y="1786"/>
                </a:lnTo>
                <a:lnTo>
                  <a:pt x="2804" y="1786"/>
                </a:lnTo>
                <a:lnTo>
                  <a:pt x="2804"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518" y="3423"/>
                </a:lnTo>
                <a:lnTo>
                  <a:pt x="3518" y="3423"/>
                </a:lnTo>
                <a:lnTo>
                  <a:pt x="3518" y="3423"/>
                </a:lnTo>
                <a:lnTo>
                  <a:pt x="3518" y="3423"/>
                </a:lnTo>
                <a:lnTo>
                  <a:pt x="3518" y="3423"/>
                </a:lnTo>
                <a:lnTo>
                  <a:pt x="3518" y="3423"/>
                </a:lnTo>
                <a:lnTo>
                  <a:pt x="3518" y="3423"/>
                </a:lnTo>
                <a:lnTo>
                  <a:pt x="3518" y="3423"/>
                </a:lnTo>
                <a:lnTo>
                  <a:pt x="3518" y="3423"/>
                </a:lnTo>
                <a:lnTo>
                  <a:pt x="3347" y="3535"/>
                </a:lnTo>
                <a:cubicBezTo>
                  <a:pt x="3313" y="3544"/>
                  <a:pt x="3280" y="3554"/>
                  <a:pt x="3246" y="3563"/>
                </a:cubicBezTo>
                <a:lnTo>
                  <a:pt x="3136" y="3572"/>
                </a:lnTo>
                <a:lnTo>
                  <a:pt x="3136" y="3572"/>
                </a:lnTo>
                <a:lnTo>
                  <a:pt x="3136" y="3572"/>
                </a:lnTo>
                <a:lnTo>
                  <a:pt x="3136" y="3572"/>
                </a:lnTo>
                <a:lnTo>
                  <a:pt x="3136" y="3572"/>
                </a:lnTo>
                <a:lnTo>
                  <a:pt x="3136" y="3572"/>
                </a:lnTo>
                <a:lnTo>
                  <a:pt x="311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10" y="3153"/>
                </a:lnTo>
                <a:lnTo>
                  <a:pt x="2010" y="3153"/>
                </a:lnTo>
                <a:lnTo>
                  <a:pt x="2010" y="3153"/>
                </a:lnTo>
                <a:lnTo>
                  <a:pt x="2000" y="3153"/>
                </a:lnTo>
                <a:lnTo>
                  <a:pt x="2000" y="3153"/>
                </a:lnTo>
                <a:lnTo>
                  <a:pt x="2000" y="3153"/>
                </a:lnTo>
                <a:lnTo>
                  <a:pt x="2000" y="3153"/>
                </a:lnTo>
                <a:lnTo>
                  <a:pt x="1769" y="3033"/>
                </a:lnTo>
                <a:lnTo>
                  <a:pt x="1588" y="2967"/>
                </a:lnTo>
                <a:lnTo>
                  <a:pt x="1427" y="2921"/>
                </a:lnTo>
                <a:cubicBezTo>
                  <a:pt x="1400" y="2915"/>
                  <a:pt x="1374" y="2908"/>
                  <a:pt x="1347" y="2902"/>
                </a:cubicBezTo>
                <a:lnTo>
                  <a:pt x="1266" y="2902"/>
                </a:lnTo>
                <a:lnTo>
                  <a:pt x="1266" y="2902"/>
                </a:lnTo>
                <a:lnTo>
                  <a:pt x="1266" y="2902"/>
                </a:lnTo>
                <a:lnTo>
                  <a:pt x="1266" y="2902"/>
                </a:lnTo>
                <a:lnTo>
                  <a:pt x="1266" y="2902"/>
                </a:ln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12"/>
                </a:lnTo>
                <a:lnTo>
                  <a:pt x="1085" y="6930"/>
                </a:lnTo>
                <a:lnTo>
                  <a:pt x="1085" y="6930"/>
                </a:lnTo>
                <a:cubicBezTo>
                  <a:pt x="1095" y="6955"/>
                  <a:pt x="1106" y="6980"/>
                  <a:pt x="1116" y="7005"/>
                </a:cubicBezTo>
                <a:lnTo>
                  <a:pt x="1116" y="7005"/>
                </a:lnTo>
                <a:lnTo>
                  <a:pt x="1116" y="7005"/>
                </a:lnTo>
                <a:lnTo>
                  <a:pt x="1116" y="7005"/>
                </a:lnTo>
                <a:lnTo>
                  <a:pt x="1116" y="7005"/>
                </a:lnTo>
                <a:cubicBezTo>
                  <a:pt x="1119" y="7023"/>
                  <a:pt x="1123" y="7042"/>
                  <a:pt x="1126" y="7060"/>
                </a:cubicBezTo>
                <a:lnTo>
                  <a:pt x="1126" y="7060"/>
                </a:lnTo>
                <a:lnTo>
                  <a:pt x="1126" y="7060"/>
                </a:lnTo>
                <a:lnTo>
                  <a:pt x="1126" y="7060"/>
                </a:lnTo>
                <a:lnTo>
                  <a:pt x="1146" y="7060"/>
                </a:lnTo>
                <a:lnTo>
                  <a:pt x="1146" y="7060"/>
                </a:lnTo>
                <a:lnTo>
                  <a:pt x="1156" y="7060"/>
                </a:lnTo>
                <a:lnTo>
                  <a:pt x="1156" y="7060"/>
                </a:lnTo>
                <a:lnTo>
                  <a:pt x="1156" y="7060"/>
                </a:lnTo>
                <a:lnTo>
                  <a:pt x="1156" y="7060"/>
                </a:lnTo>
                <a:lnTo>
                  <a:pt x="1457" y="7051"/>
                </a:lnTo>
                <a:lnTo>
                  <a:pt x="1749" y="7051"/>
                </a:lnTo>
                <a:lnTo>
                  <a:pt x="1749" y="7051"/>
                </a:lnTo>
                <a:lnTo>
                  <a:pt x="1749" y="7051"/>
                </a:lnTo>
                <a:lnTo>
                  <a:pt x="1749" y="7051"/>
                </a:lnTo>
                <a:lnTo>
                  <a:pt x="1749" y="7051"/>
                </a:lnTo>
                <a:lnTo>
                  <a:pt x="1749" y="7051"/>
                </a:lnTo>
                <a:lnTo>
                  <a:pt x="1759" y="7051"/>
                </a:lnTo>
                <a:lnTo>
                  <a:pt x="1759" y="7051"/>
                </a:lnTo>
                <a:lnTo>
                  <a:pt x="1759" y="7051"/>
                </a:lnTo>
                <a:lnTo>
                  <a:pt x="1759" y="7051"/>
                </a:lnTo>
                <a:lnTo>
                  <a:pt x="1759" y="7051"/>
                </a:lnTo>
                <a:lnTo>
                  <a:pt x="1759" y="7051"/>
                </a:lnTo>
                <a:lnTo>
                  <a:pt x="1769" y="7051"/>
                </a:lnTo>
                <a:lnTo>
                  <a:pt x="1769" y="7051"/>
                </a:lnTo>
                <a:lnTo>
                  <a:pt x="1769" y="7051"/>
                </a:lnTo>
                <a:lnTo>
                  <a:pt x="1769" y="7051"/>
                </a:lnTo>
                <a:lnTo>
                  <a:pt x="1769" y="7051"/>
                </a:lnTo>
                <a:lnTo>
                  <a:pt x="1980" y="7051"/>
                </a:lnTo>
                <a:lnTo>
                  <a:pt x="1980" y="7051"/>
                </a:lnTo>
                <a:lnTo>
                  <a:pt x="2281" y="7033"/>
                </a:lnTo>
                <a:lnTo>
                  <a:pt x="2281" y="7033"/>
                </a:lnTo>
                <a:lnTo>
                  <a:pt x="2281" y="7033"/>
                </a:lnTo>
                <a:lnTo>
                  <a:pt x="2281" y="7033"/>
                </a:lnTo>
                <a:lnTo>
                  <a:pt x="2291" y="7033"/>
                </a:lnTo>
                <a:lnTo>
                  <a:pt x="2291" y="7033"/>
                </a:lnTo>
                <a:lnTo>
                  <a:pt x="2302" y="7033"/>
                </a:lnTo>
                <a:lnTo>
                  <a:pt x="2302" y="7033"/>
                </a:lnTo>
                <a:lnTo>
                  <a:pt x="2332" y="7033"/>
                </a:lnTo>
                <a:lnTo>
                  <a:pt x="2332" y="7033"/>
                </a:lnTo>
                <a:lnTo>
                  <a:pt x="2854" y="7033"/>
                </a:lnTo>
                <a:lnTo>
                  <a:pt x="2854" y="7033"/>
                </a:lnTo>
                <a:lnTo>
                  <a:pt x="2854" y="7033"/>
                </a:lnTo>
                <a:lnTo>
                  <a:pt x="2854" y="7033"/>
                </a:lnTo>
                <a:lnTo>
                  <a:pt x="2854" y="7033"/>
                </a:lnTo>
                <a:lnTo>
                  <a:pt x="2854" y="7033"/>
                </a:lnTo>
                <a:lnTo>
                  <a:pt x="2854"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56"/>
                </a:lnTo>
                <a:lnTo>
                  <a:pt x="5176" y="7665"/>
                </a:lnTo>
                <a:lnTo>
                  <a:pt x="5176" y="7665"/>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00"/>
                </a:ln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lnTo>
                  <a:pt x="5176" y="9842"/>
                </a:lnTo>
                <a:lnTo>
                  <a:pt x="5176" y="9842"/>
                </a:lnTo>
                <a:cubicBezTo>
                  <a:pt x="5196" y="9854"/>
                  <a:pt x="5216" y="9867"/>
                  <a:pt x="5236" y="9879"/>
                </a:cubicBezTo>
                <a:cubicBezTo>
                  <a:pt x="5260" y="9891"/>
                  <a:pt x="5283" y="9904"/>
                  <a:pt x="5307" y="9916"/>
                </a:cubicBezTo>
                <a:lnTo>
                  <a:pt x="5447" y="9963"/>
                </a:lnTo>
                <a:lnTo>
                  <a:pt x="5608" y="9991"/>
                </a:lnTo>
                <a:lnTo>
                  <a:pt x="5779" y="10000"/>
                </a:lnTo>
                <a:lnTo>
                  <a:pt x="5779" y="10000"/>
                </a:lnTo>
                <a:lnTo>
                  <a:pt x="5779" y="10000"/>
                </a:lnTo>
                <a:lnTo>
                  <a:pt x="5779" y="10000"/>
                </a:lnTo>
                <a:lnTo>
                  <a:pt x="5779" y="10000"/>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44"/>
                </a:lnTo>
                <a:lnTo>
                  <a:pt x="6995" y="9135"/>
                </a:lnTo>
                <a:lnTo>
                  <a:pt x="6995" y="9135"/>
                </a:lnTo>
                <a:lnTo>
                  <a:pt x="6985" y="9135"/>
                </a:lnTo>
                <a:lnTo>
                  <a:pt x="6985" y="9135"/>
                </a:lnTo>
                <a:lnTo>
                  <a:pt x="6985" y="9135"/>
                </a:lnTo>
                <a:lnTo>
                  <a:pt x="6985" y="9135"/>
                </a:lnTo>
                <a:lnTo>
                  <a:pt x="6985" y="9135"/>
                </a:lnTo>
                <a:lnTo>
                  <a:pt x="6985" y="9135"/>
                </a:lnTo>
                <a:lnTo>
                  <a:pt x="6985" y="9135"/>
                </a:lnTo>
                <a:lnTo>
                  <a:pt x="6985" y="9135"/>
                </a:lnTo>
                <a:lnTo>
                  <a:pt x="6985" y="9126"/>
                </a:lnTo>
                <a:lnTo>
                  <a:pt x="6985" y="9126"/>
                </a:lnTo>
                <a:lnTo>
                  <a:pt x="6985" y="9126"/>
                </a:lnTo>
                <a:lnTo>
                  <a:pt x="6985" y="9126"/>
                </a:lnTo>
                <a:lnTo>
                  <a:pt x="6985" y="9126"/>
                </a:lnTo>
                <a:lnTo>
                  <a:pt x="6985" y="9126"/>
                </a:lnTo>
                <a:lnTo>
                  <a:pt x="6985" y="9126"/>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7307" y="7321"/>
                </a:lnTo>
                <a:lnTo>
                  <a:pt x="8533" y="7219"/>
                </a:lnTo>
                <a:lnTo>
                  <a:pt x="10000" y="7116"/>
                </a:lnTo>
                <a:lnTo>
                  <a:pt x="10000" y="7116"/>
                </a:lnTo>
                <a:lnTo>
                  <a:pt x="10000" y="7116"/>
                </a:lnTo>
                <a:lnTo>
                  <a:pt x="10000" y="7116"/>
                </a:lnTo>
                <a:lnTo>
                  <a:pt x="10000" y="0"/>
                </a:lnTo>
                <a:close/>
              </a:path>
            </a:pathLst>
          </a:custGeom>
          <a:gradFill flip="none" rotWithShape="1">
            <a:gsLst>
              <a:gs pos="0">
                <a:srgbClr val="BD226F"/>
              </a:gs>
              <a:gs pos="99000">
                <a:srgbClr val="67001D"/>
              </a:gs>
            </a:gsLst>
            <a:lin ang="10800000" scaled="0"/>
            <a:tileRect/>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endParaRPr lang="fr-FR"/>
          </a:p>
        </p:txBody>
      </p:sp>
      <p:sp>
        <p:nvSpPr>
          <p:cNvPr id="4" name="Freeform 144"/>
          <p:cNvSpPr>
            <a:spLocks/>
          </p:cNvSpPr>
          <p:nvPr/>
        </p:nvSpPr>
        <p:spPr bwMode="auto">
          <a:xfrm rot="18900000">
            <a:off x="3429187" y="3495174"/>
            <a:ext cx="1957053" cy="2375160"/>
          </a:xfrm>
          <a:custGeom>
            <a:avLst/>
            <a:gdLst>
              <a:gd name="T0" fmla="*/ 397 w 992"/>
              <a:gd name="T1" fmla="*/ 1 h 1162"/>
              <a:gd name="T2" fmla="*/ 363 w 992"/>
              <a:gd name="T3" fmla="*/ 7 h 1162"/>
              <a:gd name="T4" fmla="*/ 362 w 992"/>
              <a:gd name="T5" fmla="*/ 8 h 1162"/>
              <a:gd name="T6" fmla="*/ 281 w 992"/>
              <a:gd name="T7" fmla="*/ 45 h 1162"/>
              <a:gd name="T8" fmla="*/ 270 w 992"/>
              <a:gd name="T9" fmla="*/ 77 h 1162"/>
              <a:gd name="T10" fmla="*/ 296 w 992"/>
              <a:gd name="T11" fmla="*/ 172 h 1162"/>
              <a:gd name="T12" fmla="*/ 310 w 992"/>
              <a:gd name="T13" fmla="*/ 217 h 1162"/>
              <a:gd name="T14" fmla="*/ 319 w 992"/>
              <a:gd name="T15" fmla="*/ 253 h 1162"/>
              <a:gd name="T16" fmla="*/ 308 w 992"/>
              <a:gd name="T17" fmla="*/ 290 h 1162"/>
              <a:gd name="T18" fmla="*/ 270 w 992"/>
              <a:gd name="T19" fmla="*/ 305 h 1162"/>
              <a:gd name="T20" fmla="*/ 253 w 992"/>
              <a:gd name="T21" fmla="*/ 307 h 1162"/>
              <a:gd name="T22" fmla="*/ 211 w 992"/>
              <a:gd name="T23" fmla="*/ 304 h 1162"/>
              <a:gd name="T24" fmla="*/ 122 w 992"/>
              <a:gd name="T25" fmla="*/ 298 h 1162"/>
              <a:gd name="T26" fmla="*/ 991 w 992"/>
              <a:gd name="T27" fmla="*/ 1032 h 1162"/>
              <a:gd name="T28" fmla="*/ 975 w 992"/>
              <a:gd name="T29" fmla="*/ 1162 h 1162"/>
              <a:gd name="T30" fmla="*/ 992 w 992"/>
              <a:gd name="T31" fmla="*/ 978 h 1162"/>
              <a:gd name="T32" fmla="*/ 964 w 992"/>
              <a:gd name="T33" fmla="*/ 858 h 1162"/>
              <a:gd name="T34" fmla="*/ 908 w 992"/>
              <a:gd name="T35" fmla="*/ 820 h 1162"/>
              <a:gd name="T36" fmla="*/ 883 w 992"/>
              <a:gd name="T37" fmla="*/ 818 h 1162"/>
              <a:gd name="T38" fmla="*/ 846 w 992"/>
              <a:gd name="T39" fmla="*/ 820 h 1162"/>
              <a:gd name="T40" fmla="*/ 844 w 992"/>
              <a:gd name="T41" fmla="*/ 821 h 1162"/>
              <a:gd name="T42" fmla="*/ 807 w 992"/>
              <a:gd name="T43" fmla="*/ 828 h 1162"/>
              <a:gd name="T44" fmla="*/ 760 w 992"/>
              <a:gd name="T45" fmla="*/ 840 h 1162"/>
              <a:gd name="T46" fmla="*/ 678 w 992"/>
              <a:gd name="T47" fmla="*/ 854 h 1162"/>
              <a:gd name="T48" fmla="*/ 678 w 992"/>
              <a:gd name="T49" fmla="*/ 854 h 1162"/>
              <a:gd name="T50" fmla="*/ 639 w 992"/>
              <a:gd name="T51" fmla="*/ 847 h 1162"/>
              <a:gd name="T52" fmla="*/ 612 w 992"/>
              <a:gd name="T53" fmla="*/ 822 h 1162"/>
              <a:gd name="T54" fmla="*/ 604 w 992"/>
              <a:gd name="T55" fmla="*/ 774 h 1162"/>
              <a:gd name="T56" fmla="*/ 604 w 992"/>
              <a:gd name="T57" fmla="*/ 758 h 1162"/>
              <a:gd name="T58" fmla="*/ 605 w 992"/>
              <a:gd name="T59" fmla="*/ 757 h 1162"/>
              <a:gd name="T60" fmla="*/ 619 w 992"/>
              <a:gd name="T61" fmla="*/ 674 h 1162"/>
              <a:gd name="T62" fmla="*/ 640 w 992"/>
              <a:gd name="T63" fmla="*/ 640 h 1162"/>
              <a:gd name="T64" fmla="*/ 672 w 992"/>
              <a:gd name="T65" fmla="*/ 629 h 1162"/>
              <a:gd name="T66" fmla="*/ 672 w 992"/>
              <a:gd name="T67" fmla="*/ 629 h 1162"/>
              <a:gd name="T68" fmla="*/ 708 w 992"/>
              <a:gd name="T69" fmla="*/ 635 h 1162"/>
              <a:gd name="T70" fmla="*/ 792 w 992"/>
              <a:gd name="T71" fmla="*/ 667 h 1162"/>
              <a:gd name="T72" fmla="*/ 834 w 992"/>
              <a:gd name="T73" fmla="*/ 681 h 1162"/>
              <a:gd name="T74" fmla="*/ 870 w 992"/>
              <a:gd name="T75" fmla="*/ 686 h 1162"/>
              <a:gd name="T76" fmla="*/ 902 w 992"/>
              <a:gd name="T77" fmla="*/ 679 h 1162"/>
              <a:gd name="T78" fmla="*/ 924 w 992"/>
              <a:gd name="T79" fmla="*/ 657 h 1162"/>
              <a:gd name="T80" fmla="*/ 937 w 992"/>
              <a:gd name="T81" fmla="*/ 550 h 1162"/>
              <a:gd name="T82" fmla="*/ 901 w 992"/>
              <a:gd name="T83" fmla="*/ 341 h 1162"/>
              <a:gd name="T84" fmla="*/ 885 w 992"/>
              <a:gd name="T85" fmla="*/ 280 h 1162"/>
              <a:gd name="T86" fmla="*/ 884 w 992"/>
              <a:gd name="T87" fmla="*/ 274 h 1162"/>
              <a:gd name="T88" fmla="*/ 709 w 992"/>
              <a:gd name="T89" fmla="*/ 291 h 1162"/>
              <a:gd name="T90" fmla="*/ 544 w 992"/>
              <a:gd name="T91" fmla="*/ 307 h 1162"/>
              <a:gd name="T92" fmla="*/ 544 w 992"/>
              <a:gd name="T93" fmla="*/ 307 h 1162"/>
              <a:gd name="T94" fmla="*/ 488 w 992"/>
              <a:gd name="T95" fmla="*/ 288 h 1162"/>
              <a:gd name="T96" fmla="*/ 460 w 992"/>
              <a:gd name="T97" fmla="*/ 228 h 1162"/>
              <a:gd name="T98" fmla="*/ 465 w 992"/>
              <a:gd name="T99" fmla="*/ 149 h 1162"/>
              <a:gd name="T100" fmla="*/ 474 w 992"/>
              <a:gd name="T101" fmla="*/ 117 h 1162"/>
              <a:gd name="T102" fmla="*/ 475 w 992"/>
              <a:gd name="T103" fmla="*/ 116 h 1162"/>
              <a:gd name="T104" fmla="*/ 475 w 992"/>
              <a:gd name="T105" fmla="*/ 115 h 1162"/>
              <a:gd name="T106" fmla="*/ 475 w 992"/>
              <a:gd name="T107" fmla="*/ 113 h 1162"/>
              <a:gd name="T108" fmla="*/ 487 w 992"/>
              <a:gd name="T109" fmla="*/ 66 h 1162"/>
              <a:gd name="T110" fmla="*/ 482 w 992"/>
              <a:gd name="T111" fmla="*/ 24 h 1162"/>
              <a:gd name="T112" fmla="*/ 450 w 992"/>
              <a:gd name="T113" fmla="*/ 1 h 1162"/>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829 w 10000"/>
              <a:gd name="connsiteY74" fmla="*/ 10000 h 10000"/>
              <a:gd name="connsiteX75" fmla="*/ 9909 w 10000"/>
              <a:gd name="connsiteY75" fmla="*/ 9527 h 10000"/>
              <a:gd name="connsiteX76" fmla="*/ 9960 w 10000"/>
              <a:gd name="connsiteY76" fmla="*/ 9114 h 10000"/>
              <a:gd name="connsiteX77" fmla="*/ 9990 w 10000"/>
              <a:gd name="connsiteY77" fmla="*/ 8744 h 10000"/>
              <a:gd name="connsiteX78" fmla="*/ 10000 w 10000"/>
              <a:gd name="connsiteY78" fmla="*/ 8417 h 10000"/>
              <a:gd name="connsiteX79" fmla="*/ 9970 w 10000"/>
              <a:gd name="connsiteY79" fmla="*/ 8141 h 10000"/>
              <a:gd name="connsiteX80" fmla="*/ 9940 w 10000"/>
              <a:gd name="connsiteY80" fmla="*/ 7900 h 10000"/>
              <a:gd name="connsiteX81" fmla="*/ 9879 w 10000"/>
              <a:gd name="connsiteY81" fmla="*/ 7702 h 10000"/>
              <a:gd name="connsiteX82" fmla="*/ 9798 w 10000"/>
              <a:gd name="connsiteY82" fmla="*/ 7522 h 10000"/>
              <a:gd name="connsiteX83" fmla="*/ 9718 w 10000"/>
              <a:gd name="connsiteY83" fmla="*/ 7384 h 10000"/>
              <a:gd name="connsiteX84" fmla="*/ 9617 w 10000"/>
              <a:gd name="connsiteY84" fmla="*/ 7272 h 10000"/>
              <a:gd name="connsiteX85" fmla="*/ 9506 w 10000"/>
              <a:gd name="connsiteY85" fmla="*/ 7186 h 10000"/>
              <a:gd name="connsiteX86" fmla="*/ 9395 w 10000"/>
              <a:gd name="connsiteY86" fmla="*/ 7126 h 10000"/>
              <a:gd name="connsiteX87" fmla="*/ 9274 w 10000"/>
              <a:gd name="connsiteY87" fmla="*/ 7083 h 10000"/>
              <a:gd name="connsiteX88" fmla="*/ 9153 w 10000"/>
              <a:gd name="connsiteY88" fmla="*/ 7057 h 10000"/>
              <a:gd name="connsiteX89" fmla="*/ 9022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901 w 10000"/>
              <a:gd name="connsiteY95" fmla="*/ 7040 h 10000"/>
              <a:gd name="connsiteX96" fmla="*/ 8700 w 10000"/>
              <a:gd name="connsiteY96" fmla="*/ 7040 h 10000"/>
              <a:gd name="connsiteX97" fmla="*/ 8528 w 10000"/>
              <a:gd name="connsiteY97" fmla="*/ 7057 h 10000"/>
              <a:gd name="connsiteX98" fmla="*/ 8528 w 10000"/>
              <a:gd name="connsiteY98" fmla="*/ 7057 h 10000"/>
              <a:gd name="connsiteX99" fmla="*/ 8528 w 10000"/>
              <a:gd name="connsiteY99" fmla="*/ 7057 h 10000"/>
              <a:gd name="connsiteX100" fmla="*/ 8528 w 10000"/>
              <a:gd name="connsiteY100" fmla="*/ 7057 h 10000"/>
              <a:gd name="connsiteX101" fmla="*/ 8518 w 10000"/>
              <a:gd name="connsiteY101" fmla="*/ 7065 h 10000"/>
              <a:gd name="connsiteX102" fmla="*/ 851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508 w 10000"/>
              <a:gd name="connsiteY106" fmla="*/ 7065 h 10000"/>
              <a:gd name="connsiteX107" fmla="*/ 8337 w 10000"/>
              <a:gd name="connsiteY107" fmla="*/ 7083 h 10000"/>
              <a:gd name="connsiteX108" fmla="*/ 8135 w 10000"/>
              <a:gd name="connsiteY108" fmla="*/ 7126 h 10000"/>
              <a:gd name="connsiteX109" fmla="*/ 7671 w 10000"/>
              <a:gd name="connsiteY109" fmla="*/ 7229 h 10000"/>
              <a:gd name="connsiteX110" fmla="*/ 7671 w 10000"/>
              <a:gd name="connsiteY110" fmla="*/ 7229 h 10000"/>
              <a:gd name="connsiteX111" fmla="*/ 7671 w 10000"/>
              <a:gd name="connsiteY111" fmla="*/ 7229 h 10000"/>
              <a:gd name="connsiteX112" fmla="*/ 7671 w 10000"/>
              <a:gd name="connsiteY112" fmla="*/ 7229 h 10000"/>
              <a:gd name="connsiteX113" fmla="*/ 7661 w 10000"/>
              <a:gd name="connsiteY113" fmla="*/ 7229 h 10000"/>
              <a:gd name="connsiteX114" fmla="*/ 7661 w 10000"/>
              <a:gd name="connsiteY114" fmla="*/ 7229 h 10000"/>
              <a:gd name="connsiteX115" fmla="*/ 7450 w 10000"/>
              <a:gd name="connsiteY115" fmla="*/ 7272 h 10000"/>
              <a:gd name="connsiteX116" fmla="*/ 7248 w 10000"/>
              <a:gd name="connsiteY116" fmla="*/ 7315 h 10000"/>
              <a:gd name="connsiteX117" fmla="*/ 7036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835 w 10000"/>
              <a:gd name="connsiteY125" fmla="*/ 7349 h 10000"/>
              <a:gd name="connsiteX126" fmla="*/ 6663 w 10000"/>
              <a:gd name="connsiteY126" fmla="*/ 7349 h 10000"/>
              <a:gd name="connsiteX127" fmla="*/ 6512 w 10000"/>
              <a:gd name="connsiteY127" fmla="*/ 7315 h 10000"/>
              <a:gd name="connsiteX128" fmla="*/ 6442 w 10000"/>
              <a:gd name="connsiteY128" fmla="*/ 7289 h 10000"/>
              <a:gd name="connsiteX129" fmla="*/ 6381 w 10000"/>
              <a:gd name="connsiteY129" fmla="*/ 7263 h 10000"/>
              <a:gd name="connsiteX130" fmla="*/ 6321 w 10000"/>
              <a:gd name="connsiteY130" fmla="*/ 7229 h 10000"/>
              <a:gd name="connsiteX131" fmla="*/ 6270 w 10000"/>
              <a:gd name="connsiteY131" fmla="*/ 7186 h 10000"/>
              <a:gd name="connsiteX132" fmla="*/ 6220 w 10000"/>
              <a:gd name="connsiteY132" fmla="*/ 7134 h 10000"/>
              <a:gd name="connsiteX133" fmla="*/ 6169 w 10000"/>
              <a:gd name="connsiteY133" fmla="*/ 7074 h 10000"/>
              <a:gd name="connsiteX134" fmla="*/ 6149 w 10000"/>
              <a:gd name="connsiteY134" fmla="*/ 7014 h 10000"/>
              <a:gd name="connsiteX135" fmla="*/ 6109 w 10000"/>
              <a:gd name="connsiteY135" fmla="*/ 6936 h 10000"/>
              <a:gd name="connsiteX136" fmla="*/ 6099 w 10000"/>
              <a:gd name="connsiteY136" fmla="*/ 6859 h 10000"/>
              <a:gd name="connsiteX137" fmla="*/ 6089 w 10000"/>
              <a:gd name="connsiteY137" fmla="*/ 6764 h 10000"/>
              <a:gd name="connsiteX138" fmla="*/ 6089 w 10000"/>
              <a:gd name="connsiteY138" fmla="*/ 6661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49 h 10000"/>
              <a:gd name="connsiteX143" fmla="*/ 6089 w 10000"/>
              <a:gd name="connsiteY143" fmla="*/ 6523 h 10000"/>
              <a:gd name="connsiteX144" fmla="*/ 6089 w 10000"/>
              <a:gd name="connsiteY144" fmla="*/ 6523 h 10000"/>
              <a:gd name="connsiteX145" fmla="*/ 6099 w 10000"/>
              <a:gd name="connsiteY145" fmla="*/ 6523 h 10000"/>
              <a:gd name="connsiteX146" fmla="*/ 6099 w 10000"/>
              <a:gd name="connsiteY146" fmla="*/ 6523 h 10000"/>
              <a:gd name="connsiteX147" fmla="*/ 6099 w 10000"/>
              <a:gd name="connsiteY147" fmla="*/ 6515 h 10000"/>
              <a:gd name="connsiteX148" fmla="*/ 6099 w 10000"/>
              <a:gd name="connsiteY148" fmla="*/ 6515 h 10000"/>
              <a:gd name="connsiteX149" fmla="*/ 6099 w 10000"/>
              <a:gd name="connsiteY149" fmla="*/ 6515 h 10000"/>
              <a:gd name="connsiteX150" fmla="*/ 6099 w 10000"/>
              <a:gd name="connsiteY150" fmla="*/ 6515 h 10000"/>
              <a:gd name="connsiteX151" fmla="*/ 6129 w 10000"/>
              <a:gd name="connsiteY151" fmla="*/ 6231 h 10000"/>
              <a:gd name="connsiteX152" fmla="*/ 6179 w 10000"/>
              <a:gd name="connsiteY152" fmla="*/ 5998 h 10000"/>
              <a:gd name="connsiteX153" fmla="*/ 6240 w 10000"/>
              <a:gd name="connsiteY153" fmla="*/ 5800 h 10000"/>
              <a:gd name="connsiteX154" fmla="*/ 6280 w 10000"/>
              <a:gd name="connsiteY154" fmla="*/ 5731 h 10000"/>
              <a:gd name="connsiteX155" fmla="*/ 6321 w 10000"/>
              <a:gd name="connsiteY155" fmla="*/ 5654 h 10000"/>
              <a:gd name="connsiteX156" fmla="*/ 6351 w 10000"/>
              <a:gd name="connsiteY156" fmla="*/ 5602 h 10000"/>
              <a:gd name="connsiteX157" fmla="*/ 6401 w 10000"/>
              <a:gd name="connsiteY157" fmla="*/ 5551 h 10000"/>
              <a:gd name="connsiteX158" fmla="*/ 6452 w 10000"/>
              <a:gd name="connsiteY158" fmla="*/ 5508 h 10000"/>
              <a:gd name="connsiteX159" fmla="*/ 6512 w 10000"/>
              <a:gd name="connsiteY159" fmla="*/ 5473 h 10000"/>
              <a:gd name="connsiteX160" fmla="*/ 6563 w 10000"/>
              <a:gd name="connsiteY160" fmla="*/ 5448 h 10000"/>
              <a:gd name="connsiteX161" fmla="*/ 6623 w 10000"/>
              <a:gd name="connsiteY161" fmla="*/ 5439 h 10000"/>
              <a:gd name="connsiteX162" fmla="*/ 6694 w 10000"/>
              <a:gd name="connsiteY162" fmla="*/ 5422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774 w 10000"/>
              <a:gd name="connsiteY170" fmla="*/ 5413 h 10000"/>
              <a:gd name="connsiteX171" fmla="*/ 6875 w 10000"/>
              <a:gd name="connsiteY171" fmla="*/ 5422 h 10000"/>
              <a:gd name="connsiteX172" fmla="*/ 7006 w 10000"/>
              <a:gd name="connsiteY172" fmla="*/ 5448 h 10000"/>
              <a:gd name="connsiteX173" fmla="*/ 7137 w 10000"/>
              <a:gd name="connsiteY173" fmla="*/ 5465 h 10000"/>
              <a:gd name="connsiteX174" fmla="*/ 7268 w 10000"/>
              <a:gd name="connsiteY174" fmla="*/ 5508 h 10000"/>
              <a:gd name="connsiteX175" fmla="*/ 7601 w 10000"/>
              <a:gd name="connsiteY175" fmla="*/ 5611 h 10000"/>
              <a:gd name="connsiteX176" fmla="*/ 7964 w 10000"/>
              <a:gd name="connsiteY176" fmla="*/ 5740 h 10000"/>
              <a:gd name="connsiteX177" fmla="*/ 7964 w 10000"/>
              <a:gd name="connsiteY177" fmla="*/ 5740 h 10000"/>
              <a:gd name="connsiteX178" fmla="*/ 7984 w 10000"/>
              <a:gd name="connsiteY178" fmla="*/ 5740 h 10000"/>
              <a:gd name="connsiteX179" fmla="*/ 7984 w 10000"/>
              <a:gd name="connsiteY179" fmla="*/ 5740 h 10000"/>
              <a:gd name="connsiteX180" fmla="*/ 7994 w 10000"/>
              <a:gd name="connsiteY180" fmla="*/ 5740 h 10000"/>
              <a:gd name="connsiteX181" fmla="*/ 7994 w 10000"/>
              <a:gd name="connsiteY181" fmla="*/ 5740 h 10000"/>
              <a:gd name="connsiteX182" fmla="*/ 8216 w 10000"/>
              <a:gd name="connsiteY182" fmla="*/ 5809 h 10000"/>
              <a:gd name="connsiteX183" fmla="*/ 8407 w 10000"/>
              <a:gd name="connsiteY183" fmla="*/ 5861 h 10000"/>
              <a:gd name="connsiteX184" fmla="*/ 8599 w 10000"/>
              <a:gd name="connsiteY184" fmla="*/ 5895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770 w 10000"/>
              <a:gd name="connsiteY190" fmla="*/ 5904 h 10000"/>
              <a:gd name="connsiteX191" fmla="*/ 8911 w 10000"/>
              <a:gd name="connsiteY191" fmla="*/ 5895 h 10000"/>
              <a:gd name="connsiteX192" fmla="*/ 9032 w 10000"/>
              <a:gd name="connsiteY192" fmla="*/ 5861 h 10000"/>
              <a:gd name="connsiteX193" fmla="*/ 9093 w 10000"/>
              <a:gd name="connsiteY193" fmla="*/ 5843 h 10000"/>
              <a:gd name="connsiteX194" fmla="*/ 9143 w 10000"/>
              <a:gd name="connsiteY194" fmla="*/ 5818 h 10000"/>
              <a:gd name="connsiteX195" fmla="*/ 9194 w 10000"/>
              <a:gd name="connsiteY195" fmla="*/ 5792 h 10000"/>
              <a:gd name="connsiteX196" fmla="*/ 9244 w 10000"/>
              <a:gd name="connsiteY196" fmla="*/ 5749 h 10000"/>
              <a:gd name="connsiteX197" fmla="*/ 9274 w 10000"/>
              <a:gd name="connsiteY197" fmla="*/ 5706 h 10000"/>
              <a:gd name="connsiteX198" fmla="*/ 9315 w 10000"/>
              <a:gd name="connsiteY198" fmla="*/ 5654 h 10000"/>
              <a:gd name="connsiteX199" fmla="*/ 9375 w 10000"/>
              <a:gd name="connsiteY199" fmla="*/ 5534 h 10000"/>
              <a:gd name="connsiteX200" fmla="*/ 9425 w 10000"/>
              <a:gd name="connsiteY200" fmla="*/ 5370 h 10000"/>
              <a:gd name="connsiteX201" fmla="*/ 9446 w 10000"/>
              <a:gd name="connsiteY201" fmla="*/ 5198 h 10000"/>
              <a:gd name="connsiteX202" fmla="*/ 9456 w 10000"/>
              <a:gd name="connsiteY202" fmla="*/ 4974 h 10000"/>
              <a:gd name="connsiteX203" fmla="*/ 9446 w 10000"/>
              <a:gd name="connsiteY203" fmla="*/ 4733 h 10000"/>
              <a:gd name="connsiteX204" fmla="*/ 9415 w 10000"/>
              <a:gd name="connsiteY204" fmla="*/ 4458 h 10000"/>
              <a:gd name="connsiteX205" fmla="*/ 9365 w 10000"/>
              <a:gd name="connsiteY205" fmla="*/ 4131 h 10000"/>
              <a:gd name="connsiteX206" fmla="*/ 9284 w 10000"/>
              <a:gd name="connsiteY206" fmla="*/ 3778 h 10000"/>
              <a:gd name="connsiteX207" fmla="*/ 9204 w 10000"/>
              <a:gd name="connsiteY207" fmla="*/ 3365 h 10000"/>
              <a:gd name="connsiteX208" fmla="*/ 9083 w 10000"/>
              <a:gd name="connsiteY208" fmla="*/ 2935 h 10000"/>
              <a:gd name="connsiteX209" fmla="*/ 8931 w 10000"/>
              <a:gd name="connsiteY209" fmla="*/ 2453 h 10000"/>
              <a:gd name="connsiteX210" fmla="*/ 8931 w 10000"/>
              <a:gd name="connsiteY210" fmla="*/ 2453 h 10000"/>
              <a:gd name="connsiteX211" fmla="*/ 8931 w 10000"/>
              <a:gd name="connsiteY211" fmla="*/ 2418 h 10000"/>
              <a:gd name="connsiteX212" fmla="*/ 8931 w 10000"/>
              <a:gd name="connsiteY212" fmla="*/ 2418 h 10000"/>
              <a:gd name="connsiteX213" fmla="*/ 8921 w 10000"/>
              <a:gd name="connsiteY213" fmla="*/ 2410 h 10000"/>
              <a:gd name="connsiteX214" fmla="*/ 8921 w 10000"/>
              <a:gd name="connsiteY214" fmla="*/ 2410 h 10000"/>
              <a:gd name="connsiteX215" fmla="*/ 8911 w 10000"/>
              <a:gd name="connsiteY215" fmla="*/ 2367 h 10000"/>
              <a:gd name="connsiteX216" fmla="*/ 8911 w 10000"/>
              <a:gd name="connsiteY216" fmla="*/ 2367 h 10000"/>
              <a:gd name="connsiteX217" fmla="*/ 8911 w 10000"/>
              <a:gd name="connsiteY217" fmla="*/ 2358 h 10000"/>
              <a:gd name="connsiteX218" fmla="*/ 8911 w 10000"/>
              <a:gd name="connsiteY218" fmla="*/ 2358 h 10000"/>
              <a:gd name="connsiteX219" fmla="*/ 8911 w 10000"/>
              <a:gd name="connsiteY219" fmla="*/ 2358 h 10000"/>
              <a:gd name="connsiteX220" fmla="*/ 8911 w 10000"/>
              <a:gd name="connsiteY220" fmla="*/ 2358 h 10000"/>
              <a:gd name="connsiteX221" fmla="*/ 8478 w 10000"/>
              <a:gd name="connsiteY221" fmla="*/ 2384 h 10000"/>
              <a:gd name="connsiteX222" fmla="*/ 8044 w 10000"/>
              <a:gd name="connsiteY222" fmla="*/ 2418 h 10000"/>
              <a:gd name="connsiteX223" fmla="*/ 7147 w 10000"/>
              <a:gd name="connsiteY223" fmla="*/ 2504 h 10000"/>
              <a:gd name="connsiteX224" fmla="*/ 6300 w 10000"/>
              <a:gd name="connsiteY224" fmla="*/ 2590 h 10000"/>
              <a:gd name="connsiteX225" fmla="*/ 5917 w 10000"/>
              <a:gd name="connsiteY225" fmla="*/ 2616 h 10000"/>
              <a:gd name="connsiteX226" fmla="*/ 5554 w 10000"/>
              <a:gd name="connsiteY226" fmla="*/ 2642 h 10000"/>
              <a:gd name="connsiteX227" fmla="*/ 555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484 w 10000"/>
              <a:gd name="connsiteY234" fmla="*/ 2642 h 10000"/>
              <a:gd name="connsiteX235" fmla="*/ 5313 w 10000"/>
              <a:gd name="connsiteY235" fmla="*/ 2625 h 10000"/>
              <a:gd name="connsiteX236" fmla="*/ 5151 w 10000"/>
              <a:gd name="connsiteY236" fmla="*/ 2599 h 10000"/>
              <a:gd name="connsiteX237" fmla="*/ 5030 w 10000"/>
              <a:gd name="connsiteY237" fmla="*/ 2547 h 10000"/>
              <a:gd name="connsiteX238" fmla="*/ 4919 w 10000"/>
              <a:gd name="connsiteY238" fmla="*/ 2478 h 10000"/>
              <a:gd name="connsiteX239" fmla="*/ 4829 w 10000"/>
              <a:gd name="connsiteY239" fmla="*/ 2401 h 10000"/>
              <a:gd name="connsiteX240" fmla="*/ 4748 w 10000"/>
              <a:gd name="connsiteY240" fmla="*/ 2306 h 10000"/>
              <a:gd name="connsiteX241" fmla="*/ 4708 w 10000"/>
              <a:gd name="connsiteY241" fmla="*/ 2203 h 10000"/>
              <a:gd name="connsiteX242" fmla="*/ 4667 w 10000"/>
              <a:gd name="connsiteY242" fmla="*/ 2083 h 10000"/>
              <a:gd name="connsiteX243" fmla="*/ 4637 w 10000"/>
              <a:gd name="connsiteY243" fmla="*/ 1962 h 10000"/>
              <a:gd name="connsiteX244" fmla="*/ 4627 w 10000"/>
              <a:gd name="connsiteY244" fmla="*/ 1833 h 10000"/>
              <a:gd name="connsiteX245" fmla="*/ 4627 w 10000"/>
              <a:gd name="connsiteY245" fmla="*/ 1695 h 10000"/>
              <a:gd name="connsiteX246" fmla="*/ 4637 w 10000"/>
              <a:gd name="connsiteY246" fmla="*/ 1566 h 10000"/>
              <a:gd name="connsiteX247" fmla="*/ 4667 w 10000"/>
              <a:gd name="connsiteY247" fmla="*/ 1420 h 10000"/>
              <a:gd name="connsiteX248" fmla="*/ 4688 w 10000"/>
              <a:gd name="connsiteY248" fmla="*/ 1282 h 10000"/>
              <a:gd name="connsiteX249" fmla="*/ 4728 w 10000"/>
              <a:gd name="connsiteY249" fmla="*/ 1145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78 w 10000"/>
              <a:gd name="connsiteY255" fmla="*/ 1007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8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90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81 h 10000"/>
              <a:gd name="connsiteX268" fmla="*/ 4788 w 10000"/>
              <a:gd name="connsiteY268" fmla="*/ 972 h 10000"/>
              <a:gd name="connsiteX269" fmla="*/ 4788 w 10000"/>
              <a:gd name="connsiteY269" fmla="*/ 972 h 10000"/>
              <a:gd name="connsiteX270" fmla="*/ 4798 w 10000"/>
              <a:gd name="connsiteY270" fmla="*/ 972 h 10000"/>
              <a:gd name="connsiteX271" fmla="*/ 4798 w 10000"/>
              <a:gd name="connsiteY271" fmla="*/ 972 h 10000"/>
              <a:gd name="connsiteX272" fmla="*/ 4859 w 10000"/>
              <a:gd name="connsiteY272" fmla="*/ 757 h 10000"/>
              <a:gd name="connsiteX273" fmla="*/ 4909 w 10000"/>
              <a:gd name="connsiteY273" fmla="*/ 568 h 10000"/>
              <a:gd name="connsiteX274" fmla="*/ 4919 w 10000"/>
              <a:gd name="connsiteY274" fmla="*/ 491 h 10000"/>
              <a:gd name="connsiteX275" fmla="*/ 4919 w 10000"/>
              <a:gd name="connsiteY275" fmla="*/ 404 h 10000"/>
              <a:gd name="connsiteX276" fmla="*/ 4909 w 10000"/>
              <a:gd name="connsiteY276" fmla="*/ 336 h 10000"/>
              <a:gd name="connsiteX277" fmla="*/ 4899 w 10000"/>
              <a:gd name="connsiteY277" fmla="*/ 267 h 10000"/>
              <a:gd name="connsiteX278" fmla="*/ 4859 w 10000"/>
              <a:gd name="connsiteY278" fmla="*/ 207 h 10000"/>
              <a:gd name="connsiteX279" fmla="*/ 4829 w 10000"/>
              <a:gd name="connsiteY279" fmla="*/ 155 h 10000"/>
              <a:gd name="connsiteX280" fmla="*/ 4778 w 10000"/>
              <a:gd name="connsiteY280" fmla="*/ 103 h 10000"/>
              <a:gd name="connsiteX281" fmla="*/ 4708 w 10000"/>
              <a:gd name="connsiteY281" fmla="*/ 69 h 10000"/>
              <a:gd name="connsiteX282" fmla="*/ 4627 w 10000"/>
              <a:gd name="connsiteY282" fmla="*/ 43 h 10000"/>
              <a:gd name="connsiteX283" fmla="*/ 4536 w 10000"/>
              <a:gd name="connsiteY283" fmla="*/ 9 h 10000"/>
              <a:gd name="connsiteX284" fmla="*/ 4425 w 10000"/>
              <a:gd name="connsiteY284" fmla="*/ 0 h 10000"/>
              <a:gd name="connsiteX285" fmla="*/ 4304 w 10000"/>
              <a:gd name="connsiteY285" fmla="*/ 0 h 10000"/>
              <a:gd name="connsiteX286" fmla="*/ 4304 w 10000"/>
              <a:gd name="connsiteY286" fmla="*/ 0 h 10000"/>
              <a:gd name="connsiteX287" fmla="*/ 4304 w 10000"/>
              <a:gd name="connsiteY28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909 w 10000"/>
              <a:gd name="connsiteY74" fmla="*/ 9527 h 10000"/>
              <a:gd name="connsiteX75" fmla="*/ 9960 w 10000"/>
              <a:gd name="connsiteY75" fmla="*/ 9114 h 10000"/>
              <a:gd name="connsiteX76" fmla="*/ 9990 w 10000"/>
              <a:gd name="connsiteY76" fmla="*/ 8744 h 10000"/>
              <a:gd name="connsiteX77" fmla="*/ 10000 w 10000"/>
              <a:gd name="connsiteY77" fmla="*/ 8417 h 10000"/>
              <a:gd name="connsiteX78" fmla="*/ 9970 w 10000"/>
              <a:gd name="connsiteY78" fmla="*/ 8141 h 10000"/>
              <a:gd name="connsiteX79" fmla="*/ 9940 w 10000"/>
              <a:gd name="connsiteY79" fmla="*/ 7900 h 10000"/>
              <a:gd name="connsiteX80" fmla="*/ 9879 w 10000"/>
              <a:gd name="connsiteY80" fmla="*/ 7702 h 10000"/>
              <a:gd name="connsiteX81" fmla="*/ 9798 w 10000"/>
              <a:gd name="connsiteY81" fmla="*/ 7522 h 10000"/>
              <a:gd name="connsiteX82" fmla="*/ 9718 w 10000"/>
              <a:gd name="connsiteY82" fmla="*/ 7384 h 10000"/>
              <a:gd name="connsiteX83" fmla="*/ 9617 w 10000"/>
              <a:gd name="connsiteY83" fmla="*/ 7272 h 10000"/>
              <a:gd name="connsiteX84" fmla="*/ 9506 w 10000"/>
              <a:gd name="connsiteY84" fmla="*/ 7186 h 10000"/>
              <a:gd name="connsiteX85" fmla="*/ 9395 w 10000"/>
              <a:gd name="connsiteY85" fmla="*/ 7126 h 10000"/>
              <a:gd name="connsiteX86" fmla="*/ 9274 w 10000"/>
              <a:gd name="connsiteY86" fmla="*/ 7083 h 10000"/>
              <a:gd name="connsiteX87" fmla="*/ 9153 w 10000"/>
              <a:gd name="connsiteY87" fmla="*/ 7057 h 10000"/>
              <a:gd name="connsiteX88" fmla="*/ 9022 w 10000"/>
              <a:gd name="connsiteY88" fmla="*/ 7040 h 10000"/>
              <a:gd name="connsiteX89" fmla="*/ 8901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700 w 10000"/>
              <a:gd name="connsiteY95" fmla="*/ 7040 h 10000"/>
              <a:gd name="connsiteX96" fmla="*/ 8528 w 10000"/>
              <a:gd name="connsiteY96" fmla="*/ 7057 h 10000"/>
              <a:gd name="connsiteX97" fmla="*/ 8528 w 10000"/>
              <a:gd name="connsiteY97" fmla="*/ 7057 h 10000"/>
              <a:gd name="connsiteX98" fmla="*/ 8528 w 10000"/>
              <a:gd name="connsiteY98" fmla="*/ 7057 h 10000"/>
              <a:gd name="connsiteX99" fmla="*/ 8528 w 10000"/>
              <a:gd name="connsiteY99" fmla="*/ 7057 h 10000"/>
              <a:gd name="connsiteX100" fmla="*/ 8518 w 10000"/>
              <a:gd name="connsiteY100" fmla="*/ 7065 h 10000"/>
              <a:gd name="connsiteX101" fmla="*/ 8518 w 10000"/>
              <a:gd name="connsiteY101" fmla="*/ 7065 h 10000"/>
              <a:gd name="connsiteX102" fmla="*/ 850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337 w 10000"/>
              <a:gd name="connsiteY106" fmla="*/ 7083 h 10000"/>
              <a:gd name="connsiteX107" fmla="*/ 8135 w 10000"/>
              <a:gd name="connsiteY107" fmla="*/ 7126 h 10000"/>
              <a:gd name="connsiteX108" fmla="*/ 7671 w 10000"/>
              <a:gd name="connsiteY108" fmla="*/ 7229 h 10000"/>
              <a:gd name="connsiteX109" fmla="*/ 7671 w 10000"/>
              <a:gd name="connsiteY109" fmla="*/ 7229 h 10000"/>
              <a:gd name="connsiteX110" fmla="*/ 7671 w 10000"/>
              <a:gd name="connsiteY110" fmla="*/ 7229 h 10000"/>
              <a:gd name="connsiteX111" fmla="*/ 7671 w 10000"/>
              <a:gd name="connsiteY111" fmla="*/ 7229 h 10000"/>
              <a:gd name="connsiteX112" fmla="*/ 7661 w 10000"/>
              <a:gd name="connsiteY112" fmla="*/ 7229 h 10000"/>
              <a:gd name="connsiteX113" fmla="*/ 7661 w 10000"/>
              <a:gd name="connsiteY113" fmla="*/ 7229 h 10000"/>
              <a:gd name="connsiteX114" fmla="*/ 7450 w 10000"/>
              <a:gd name="connsiteY114" fmla="*/ 7272 h 10000"/>
              <a:gd name="connsiteX115" fmla="*/ 7248 w 10000"/>
              <a:gd name="connsiteY115" fmla="*/ 7315 h 10000"/>
              <a:gd name="connsiteX116" fmla="*/ 7036 w 10000"/>
              <a:gd name="connsiteY116" fmla="*/ 7349 h 10000"/>
              <a:gd name="connsiteX117" fmla="*/ 6835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663 w 10000"/>
              <a:gd name="connsiteY125" fmla="*/ 7349 h 10000"/>
              <a:gd name="connsiteX126" fmla="*/ 6512 w 10000"/>
              <a:gd name="connsiteY126" fmla="*/ 7315 h 10000"/>
              <a:gd name="connsiteX127" fmla="*/ 6442 w 10000"/>
              <a:gd name="connsiteY127" fmla="*/ 7289 h 10000"/>
              <a:gd name="connsiteX128" fmla="*/ 6381 w 10000"/>
              <a:gd name="connsiteY128" fmla="*/ 7263 h 10000"/>
              <a:gd name="connsiteX129" fmla="*/ 6321 w 10000"/>
              <a:gd name="connsiteY129" fmla="*/ 7229 h 10000"/>
              <a:gd name="connsiteX130" fmla="*/ 6270 w 10000"/>
              <a:gd name="connsiteY130" fmla="*/ 7186 h 10000"/>
              <a:gd name="connsiteX131" fmla="*/ 6220 w 10000"/>
              <a:gd name="connsiteY131" fmla="*/ 7134 h 10000"/>
              <a:gd name="connsiteX132" fmla="*/ 6169 w 10000"/>
              <a:gd name="connsiteY132" fmla="*/ 7074 h 10000"/>
              <a:gd name="connsiteX133" fmla="*/ 6149 w 10000"/>
              <a:gd name="connsiteY133" fmla="*/ 7014 h 10000"/>
              <a:gd name="connsiteX134" fmla="*/ 6109 w 10000"/>
              <a:gd name="connsiteY134" fmla="*/ 6936 h 10000"/>
              <a:gd name="connsiteX135" fmla="*/ 6099 w 10000"/>
              <a:gd name="connsiteY135" fmla="*/ 6859 h 10000"/>
              <a:gd name="connsiteX136" fmla="*/ 6089 w 10000"/>
              <a:gd name="connsiteY136" fmla="*/ 6764 h 10000"/>
              <a:gd name="connsiteX137" fmla="*/ 6089 w 10000"/>
              <a:gd name="connsiteY137" fmla="*/ 6661 h 10000"/>
              <a:gd name="connsiteX138" fmla="*/ 6089 w 10000"/>
              <a:gd name="connsiteY138" fmla="*/ 6549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23 h 10000"/>
              <a:gd name="connsiteX143" fmla="*/ 6089 w 10000"/>
              <a:gd name="connsiteY143" fmla="*/ 6523 h 10000"/>
              <a:gd name="connsiteX144" fmla="*/ 6099 w 10000"/>
              <a:gd name="connsiteY144" fmla="*/ 6523 h 10000"/>
              <a:gd name="connsiteX145" fmla="*/ 6099 w 10000"/>
              <a:gd name="connsiteY145" fmla="*/ 6523 h 10000"/>
              <a:gd name="connsiteX146" fmla="*/ 6099 w 10000"/>
              <a:gd name="connsiteY146" fmla="*/ 6515 h 10000"/>
              <a:gd name="connsiteX147" fmla="*/ 6099 w 10000"/>
              <a:gd name="connsiteY147" fmla="*/ 6515 h 10000"/>
              <a:gd name="connsiteX148" fmla="*/ 6099 w 10000"/>
              <a:gd name="connsiteY148" fmla="*/ 6515 h 10000"/>
              <a:gd name="connsiteX149" fmla="*/ 6099 w 10000"/>
              <a:gd name="connsiteY149" fmla="*/ 6515 h 10000"/>
              <a:gd name="connsiteX150" fmla="*/ 6129 w 10000"/>
              <a:gd name="connsiteY150" fmla="*/ 6231 h 10000"/>
              <a:gd name="connsiteX151" fmla="*/ 6179 w 10000"/>
              <a:gd name="connsiteY151" fmla="*/ 5998 h 10000"/>
              <a:gd name="connsiteX152" fmla="*/ 6240 w 10000"/>
              <a:gd name="connsiteY152" fmla="*/ 5800 h 10000"/>
              <a:gd name="connsiteX153" fmla="*/ 6280 w 10000"/>
              <a:gd name="connsiteY153" fmla="*/ 5731 h 10000"/>
              <a:gd name="connsiteX154" fmla="*/ 6321 w 10000"/>
              <a:gd name="connsiteY154" fmla="*/ 5654 h 10000"/>
              <a:gd name="connsiteX155" fmla="*/ 6351 w 10000"/>
              <a:gd name="connsiteY155" fmla="*/ 5602 h 10000"/>
              <a:gd name="connsiteX156" fmla="*/ 6401 w 10000"/>
              <a:gd name="connsiteY156" fmla="*/ 5551 h 10000"/>
              <a:gd name="connsiteX157" fmla="*/ 6452 w 10000"/>
              <a:gd name="connsiteY157" fmla="*/ 5508 h 10000"/>
              <a:gd name="connsiteX158" fmla="*/ 6512 w 10000"/>
              <a:gd name="connsiteY158" fmla="*/ 5473 h 10000"/>
              <a:gd name="connsiteX159" fmla="*/ 6563 w 10000"/>
              <a:gd name="connsiteY159" fmla="*/ 5448 h 10000"/>
              <a:gd name="connsiteX160" fmla="*/ 6623 w 10000"/>
              <a:gd name="connsiteY160" fmla="*/ 5439 h 10000"/>
              <a:gd name="connsiteX161" fmla="*/ 6694 w 10000"/>
              <a:gd name="connsiteY161" fmla="*/ 5422 h 10000"/>
              <a:gd name="connsiteX162" fmla="*/ 6774 w 10000"/>
              <a:gd name="connsiteY162" fmla="*/ 5413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875 w 10000"/>
              <a:gd name="connsiteY170" fmla="*/ 5422 h 10000"/>
              <a:gd name="connsiteX171" fmla="*/ 7006 w 10000"/>
              <a:gd name="connsiteY171" fmla="*/ 5448 h 10000"/>
              <a:gd name="connsiteX172" fmla="*/ 7137 w 10000"/>
              <a:gd name="connsiteY172" fmla="*/ 5465 h 10000"/>
              <a:gd name="connsiteX173" fmla="*/ 7268 w 10000"/>
              <a:gd name="connsiteY173" fmla="*/ 5508 h 10000"/>
              <a:gd name="connsiteX174" fmla="*/ 7601 w 10000"/>
              <a:gd name="connsiteY174" fmla="*/ 5611 h 10000"/>
              <a:gd name="connsiteX175" fmla="*/ 7964 w 10000"/>
              <a:gd name="connsiteY175" fmla="*/ 5740 h 10000"/>
              <a:gd name="connsiteX176" fmla="*/ 7964 w 10000"/>
              <a:gd name="connsiteY176" fmla="*/ 5740 h 10000"/>
              <a:gd name="connsiteX177" fmla="*/ 7984 w 10000"/>
              <a:gd name="connsiteY177" fmla="*/ 5740 h 10000"/>
              <a:gd name="connsiteX178" fmla="*/ 7984 w 10000"/>
              <a:gd name="connsiteY178" fmla="*/ 5740 h 10000"/>
              <a:gd name="connsiteX179" fmla="*/ 7994 w 10000"/>
              <a:gd name="connsiteY179" fmla="*/ 5740 h 10000"/>
              <a:gd name="connsiteX180" fmla="*/ 7994 w 10000"/>
              <a:gd name="connsiteY180" fmla="*/ 5740 h 10000"/>
              <a:gd name="connsiteX181" fmla="*/ 8216 w 10000"/>
              <a:gd name="connsiteY181" fmla="*/ 5809 h 10000"/>
              <a:gd name="connsiteX182" fmla="*/ 8407 w 10000"/>
              <a:gd name="connsiteY182" fmla="*/ 5861 h 10000"/>
              <a:gd name="connsiteX183" fmla="*/ 8599 w 10000"/>
              <a:gd name="connsiteY183" fmla="*/ 5895 h 10000"/>
              <a:gd name="connsiteX184" fmla="*/ 8770 w 10000"/>
              <a:gd name="connsiteY184" fmla="*/ 5904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911 w 10000"/>
              <a:gd name="connsiteY190" fmla="*/ 5895 h 10000"/>
              <a:gd name="connsiteX191" fmla="*/ 9032 w 10000"/>
              <a:gd name="connsiteY191" fmla="*/ 5861 h 10000"/>
              <a:gd name="connsiteX192" fmla="*/ 9093 w 10000"/>
              <a:gd name="connsiteY192" fmla="*/ 5843 h 10000"/>
              <a:gd name="connsiteX193" fmla="*/ 9143 w 10000"/>
              <a:gd name="connsiteY193" fmla="*/ 5818 h 10000"/>
              <a:gd name="connsiteX194" fmla="*/ 9194 w 10000"/>
              <a:gd name="connsiteY194" fmla="*/ 5792 h 10000"/>
              <a:gd name="connsiteX195" fmla="*/ 9244 w 10000"/>
              <a:gd name="connsiteY195" fmla="*/ 5749 h 10000"/>
              <a:gd name="connsiteX196" fmla="*/ 9274 w 10000"/>
              <a:gd name="connsiteY196" fmla="*/ 5706 h 10000"/>
              <a:gd name="connsiteX197" fmla="*/ 9315 w 10000"/>
              <a:gd name="connsiteY197" fmla="*/ 5654 h 10000"/>
              <a:gd name="connsiteX198" fmla="*/ 9375 w 10000"/>
              <a:gd name="connsiteY198" fmla="*/ 5534 h 10000"/>
              <a:gd name="connsiteX199" fmla="*/ 9425 w 10000"/>
              <a:gd name="connsiteY199" fmla="*/ 5370 h 10000"/>
              <a:gd name="connsiteX200" fmla="*/ 9446 w 10000"/>
              <a:gd name="connsiteY200" fmla="*/ 5198 h 10000"/>
              <a:gd name="connsiteX201" fmla="*/ 9456 w 10000"/>
              <a:gd name="connsiteY201" fmla="*/ 4974 h 10000"/>
              <a:gd name="connsiteX202" fmla="*/ 9446 w 10000"/>
              <a:gd name="connsiteY202" fmla="*/ 4733 h 10000"/>
              <a:gd name="connsiteX203" fmla="*/ 9415 w 10000"/>
              <a:gd name="connsiteY203" fmla="*/ 4458 h 10000"/>
              <a:gd name="connsiteX204" fmla="*/ 9365 w 10000"/>
              <a:gd name="connsiteY204" fmla="*/ 4131 h 10000"/>
              <a:gd name="connsiteX205" fmla="*/ 9284 w 10000"/>
              <a:gd name="connsiteY205" fmla="*/ 3778 h 10000"/>
              <a:gd name="connsiteX206" fmla="*/ 9204 w 10000"/>
              <a:gd name="connsiteY206" fmla="*/ 3365 h 10000"/>
              <a:gd name="connsiteX207" fmla="*/ 9083 w 10000"/>
              <a:gd name="connsiteY207" fmla="*/ 2935 h 10000"/>
              <a:gd name="connsiteX208" fmla="*/ 8931 w 10000"/>
              <a:gd name="connsiteY208" fmla="*/ 2453 h 10000"/>
              <a:gd name="connsiteX209" fmla="*/ 8931 w 10000"/>
              <a:gd name="connsiteY209" fmla="*/ 2453 h 10000"/>
              <a:gd name="connsiteX210" fmla="*/ 8931 w 10000"/>
              <a:gd name="connsiteY210" fmla="*/ 2418 h 10000"/>
              <a:gd name="connsiteX211" fmla="*/ 8931 w 10000"/>
              <a:gd name="connsiteY211" fmla="*/ 2418 h 10000"/>
              <a:gd name="connsiteX212" fmla="*/ 8921 w 10000"/>
              <a:gd name="connsiteY212" fmla="*/ 2410 h 10000"/>
              <a:gd name="connsiteX213" fmla="*/ 8921 w 10000"/>
              <a:gd name="connsiteY213" fmla="*/ 2410 h 10000"/>
              <a:gd name="connsiteX214" fmla="*/ 8911 w 10000"/>
              <a:gd name="connsiteY214" fmla="*/ 2367 h 10000"/>
              <a:gd name="connsiteX215" fmla="*/ 8911 w 10000"/>
              <a:gd name="connsiteY215" fmla="*/ 2367 h 10000"/>
              <a:gd name="connsiteX216" fmla="*/ 8911 w 10000"/>
              <a:gd name="connsiteY216" fmla="*/ 2358 h 10000"/>
              <a:gd name="connsiteX217" fmla="*/ 8911 w 10000"/>
              <a:gd name="connsiteY217" fmla="*/ 2358 h 10000"/>
              <a:gd name="connsiteX218" fmla="*/ 8911 w 10000"/>
              <a:gd name="connsiteY218" fmla="*/ 2358 h 10000"/>
              <a:gd name="connsiteX219" fmla="*/ 8911 w 10000"/>
              <a:gd name="connsiteY219" fmla="*/ 2358 h 10000"/>
              <a:gd name="connsiteX220" fmla="*/ 8478 w 10000"/>
              <a:gd name="connsiteY220" fmla="*/ 2384 h 10000"/>
              <a:gd name="connsiteX221" fmla="*/ 8044 w 10000"/>
              <a:gd name="connsiteY221" fmla="*/ 2418 h 10000"/>
              <a:gd name="connsiteX222" fmla="*/ 7147 w 10000"/>
              <a:gd name="connsiteY222" fmla="*/ 2504 h 10000"/>
              <a:gd name="connsiteX223" fmla="*/ 6300 w 10000"/>
              <a:gd name="connsiteY223" fmla="*/ 2590 h 10000"/>
              <a:gd name="connsiteX224" fmla="*/ 5917 w 10000"/>
              <a:gd name="connsiteY224" fmla="*/ 2616 h 10000"/>
              <a:gd name="connsiteX225" fmla="*/ 5554 w 10000"/>
              <a:gd name="connsiteY225" fmla="*/ 2642 h 10000"/>
              <a:gd name="connsiteX226" fmla="*/ 5554 w 10000"/>
              <a:gd name="connsiteY226" fmla="*/ 2642 h 10000"/>
              <a:gd name="connsiteX227" fmla="*/ 548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313 w 10000"/>
              <a:gd name="connsiteY234" fmla="*/ 2625 h 10000"/>
              <a:gd name="connsiteX235" fmla="*/ 5151 w 10000"/>
              <a:gd name="connsiteY235" fmla="*/ 2599 h 10000"/>
              <a:gd name="connsiteX236" fmla="*/ 5030 w 10000"/>
              <a:gd name="connsiteY236" fmla="*/ 2547 h 10000"/>
              <a:gd name="connsiteX237" fmla="*/ 4919 w 10000"/>
              <a:gd name="connsiteY237" fmla="*/ 2478 h 10000"/>
              <a:gd name="connsiteX238" fmla="*/ 4829 w 10000"/>
              <a:gd name="connsiteY238" fmla="*/ 2401 h 10000"/>
              <a:gd name="connsiteX239" fmla="*/ 4748 w 10000"/>
              <a:gd name="connsiteY239" fmla="*/ 2306 h 10000"/>
              <a:gd name="connsiteX240" fmla="*/ 4708 w 10000"/>
              <a:gd name="connsiteY240" fmla="*/ 2203 h 10000"/>
              <a:gd name="connsiteX241" fmla="*/ 4667 w 10000"/>
              <a:gd name="connsiteY241" fmla="*/ 2083 h 10000"/>
              <a:gd name="connsiteX242" fmla="*/ 4637 w 10000"/>
              <a:gd name="connsiteY242" fmla="*/ 1962 h 10000"/>
              <a:gd name="connsiteX243" fmla="*/ 4627 w 10000"/>
              <a:gd name="connsiteY243" fmla="*/ 1833 h 10000"/>
              <a:gd name="connsiteX244" fmla="*/ 4627 w 10000"/>
              <a:gd name="connsiteY244" fmla="*/ 1695 h 10000"/>
              <a:gd name="connsiteX245" fmla="*/ 4637 w 10000"/>
              <a:gd name="connsiteY245" fmla="*/ 1566 h 10000"/>
              <a:gd name="connsiteX246" fmla="*/ 4667 w 10000"/>
              <a:gd name="connsiteY246" fmla="*/ 1420 h 10000"/>
              <a:gd name="connsiteX247" fmla="*/ 4688 w 10000"/>
              <a:gd name="connsiteY247" fmla="*/ 1282 h 10000"/>
              <a:gd name="connsiteX248" fmla="*/ 4728 w 10000"/>
              <a:gd name="connsiteY248" fmla="*/ 1145 h 10000"/>
              <a:gd name="connsiteX249" fmla="*/ 4778 w 10000"/>
              <a:gd name="connsiteY249" fmla="*/ 1007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88 w 10000"/>
              <a:gd name="connsiteY255" fmla="*/ 998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0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81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72 h 10000"/>
              <a:gd name="connsiteX268" fmla="*/ 4788 w 10000"/>
              <a:gd name="connsiteY268" fmla="*/ 972 h 10000"/>
              <a:gd name="connsiteX269" fmla="*/ 4798 w 10000"/>
              <a:gd name="connsiteY269" fmla="*/ 972 h 10000"/>
              <a:gd name="connsiteX270" fmla="*/ 4798 w 10000"/>
              <a:gd name="connsiteY270" fmla="*/ 972 h 10000"/>
              <a:gd name="connsiteX271" fmla="*/ 4859 w 10000"/>
              <a:gd name="connsiteY271" fmla="*/ 757 h 10000"/>
              <a:gd name="connsiteX272" fmla="*/ 4909 w 10000"/>
              <a:gd name="connsiteY272" fmla="*/ 568 h 10000"/>
              <a:gd name="connsiteX273" fmla="*/ 4919 w 10000"/>
              <a:gd name="connsiteY273" fmla="*/ 491 h 10000"/>
              <a:gd name="connsiteX274" fmla="*/ 4919 w 10000"/>
              <a:gd name="connsiteY274" fmla="*/ 404 h 10000"/>
              <a:gd name="connsiteX275" fmla="*/ 4909 w 10000"/>
              <a:gd name="connsiteY275" fmla="*/ 336 h 10000"/>
              <a:gd name="connsiteX276" fmla="*/ 4899 w 10000"/>
              <a:gd name="connsiteY276" fmla="*/ 267 h 10000"/>
              <a:gd name="connsiteX277" fmla="*/ 4859 w 10000"/>
              <a:gd name="connsiteY277" fmla="*/ 207 h 10000"/>
              <a:gd name="connsiteX278" fmla="*/ 4829 w 10000"/>
              <a:gd name="connsiteY278" fmla="*/ 155 h 10000"/>
              <a:gd name="connsiteX279" fmla="*/ 4778 w 10000"/>
              <a:gd name="connsiteY279" fmla="*/ 103 h 10000"/>
              <a:gd name="connsiteX280" fmla="*/ 4708 w 10000"/>
              <a:gd name="connsiteY280" fmla="*/ 69 h 10000"/>
              <a:gd name="connsiteX281" fmla="*/ 4627 w 10000"/>
              <a:gd name="connsiteY281" fmla="*/ 43 h 10000"/>
              <a:gd name="connsiteX282" fmla="*/ 4536 w 10000"/>
              <a:gd name="connsiteY282" fmla="*/ 9 h 10000"/>
              <a:gd name="connsiteX283" fmla="*/ 4425 w 10000"/>
              <a:gd name="connsiteY283" fmla="*/ 0 h 10000"/>
              <a:gd name="connsiteX284" fmla="*/ 4304 w 10000"/>
              <a:gd name="connsiteY284" fmla="*/ 0 h 10000"/>
              <a:gd name="connsiteX285" fmla="*/ 4304 w 10000"/>
              <a:gd name="connsiteY285" fmla="*/ 0 h 10000"/>
              <a:gd name="connsiteX286" fmla="*/ 4304 w 10000"/>
              <a:gd name="connsiteY286" fmla="*/ 0 h 10000"/>
              <a:gd name="connsiteX0" fmla="*/ 4304 w 10000"/>
              <a:gd name="connsiteY0" fmla="*/ 0 h 9685"/>
              <a:gd name="connsiteX1" fmla="*/ 4304 w 10000"/>
              <a:gd name="connsiteY1" fmla="*/ 0 h 9685"/>
              <a:gd name="connsiteX2" fmla="*/ 4304 w 10000"/>
              <a:gd name="connsiteY2" fmla="*/ 0 h 9685"/>
              <a:gd name="connsiteX3" fmla="*/ 4163 w 10000"/>
              <a:gd name="connsiteY3" fmla="*/ 0 h 9685"/>
              <a:gd name="connsiteX4" fmla="*/ 4002 w 10000"/>
              <a:gd name="connsiteY4" fmla="*/ 9 h 9685"/>
              <a:gd name="connsiteX5" fmla="*/ 3851 w 10000"/>
              <a:gd name="connsiteY5" fmla="*/ 26 h 9685"/>
              <a:gd name="connsiteX6" fmla="*/ 3659 w 10000"/>
              <a:gd name="connsiteY6" fmla="*/ 60 h 9685"/>
              <a:gd name="connsiteX7" fmla="*/ 3659 w 10000"/>
              <a:gd name="connsiteY7" fmla="*/ 60 h 9685"/>
              <a:gd name="connsiteX8" fmla="*/ 3659 w 10000"/>
              <a:gd name="connsiteY8" fmla="*/ 60 h 9685"/>
              <a:gd name="connsiteX9" fmla="*/ 3659 w 10000"/>
              <a:gd name="connsiteY9" fmla="*/ 60 h 9685"/>
              <a:gd name="connsiteX10" fmla="*/ 3649 w 10000"/>
              <a:gd name="connsiteY10" fmla="*/ 60 h 9685"/>
              <a:gd name="connsiteX11" fmla="*/ 3649 w 10000"/>
              <a:gd name="connsiteY11" fmla="*/ 60 h 9685"/>
              <a:gd name="connsiteX12" fmla="*/ 3649 w 10000"/>
              <a:gd name="connsiteY12" fmla="*/ 69 h 9685"/>
              <a:gd name="connsiteX13" fmla="*/ 3649 w 10000"/>
              <a:gd name="connsiteY13" fmla="*/ 69 h 9685"/>
              <a:gd name="connsiteX14" fmla="*/ 3649 w 10000"/>
              <a:gd name="connsiteY14" fmla="*/ 69 h 9685"/>
              <a:gd name="connsiteX15" fmla="*/ 3407 w 10000"/>
              <a:gd name="connsiteY15" fmla="*/ 120 h 9685"/>
              <a:gd name="connsiteX16" fmla="*/ 3216 w 10000"/>
              <a:gd name="connsiteY16" fmla="*/ 172 h 9685"/>
              <a:gd name="connsiteX17" fmla="*/ 3054 w 10000"/>
              <a:gd name="connsiteY17" fmla="*/ 241 h 9685"/>
              <a:gd name="connsiteX18" fmla="*/ 2913 w 10000"/>
              <a:gd name="connsiteY18" fmla="*/ 310 h 9685"/>
              <a:gd name="connsiteX19" fmla="*/ 2833 w 10000"/>
              <a:gd name="connsiteY19" fmla="*/ 387 h 9685"/>
              <a:gd name="connsiteX20" fmla="*/ 2792 w 10000"/>
              <a:gd name="connsiteY20" fmla="*/ 422 h 9685"/>
              <a:gd name="connsiteX21" fmla="*/ 2772 w 10000"/>
              <a:gd name="connsiteY21" fmla="*/ 465 h 9685"/>
              <a:gd name="connsiteX22" fmla="*/ 2732 w 10000"/>
              <a:gd name="connsiteY22" fmla="*/ 559 h 9685"/>
              <a:gd name="connsiteX23" fmla="*/ 2722 w 10000"/>
              <a:gd name="connsiteY23" fmla="*/ 663 h 9685"/>
              <a:gd name="connsiteX24" fmla="*/ 2722 w 10000"/>
              <a:gd name="connsiteY24" fmla="*/ 663 h 9685"/>
              <a:gd name="connsiteX25" fmla="*/ 2732 w 10000"/>
              <a:gd name="connsiteY25" fmla="*/ 783 h 9685"/>
              <a:gd name="connsiteX26" fmla="*/ 2762 w 10000"/>
              <a:gd name="connsiteY26" fmla="*/ 895 h 9685"/>
              <a:gd name="connsiteX27" fmla="*/ 2792 w 10000"/>
              <a:gd name="connsiteY27" fmla="*/ 1024 h 9685"/>
              <a:gd name="connsiteX28" fmla="*/ 2853 w 10000"/>
              <a:gd name="connsiteY28" fmla="*/ 1170 h 9685"/>
              <a:gd name="connsiteX29" fmla="*/ 2984 w 10000"/>
              <a:gd name="connsiteY29" fmla="*/ 1480 h 9685"/>
              <a:gd name="connsiteX30" fmla="*/ 3125 w 10000"/>
              <a:gd name="connsiteY30" fmla="*/ 1859 h 9685"/>
              <a:gd name="connsiteX31" fmla="*/ 3125 w 10000"/>
              <a:gd name="connsiteY31" fmla="*/ 1859 h 9685"/>
              <a:gd name="connsiteX32" fmla="*/ 3125 w 10000"/>
              <a:gd name="connsiteY32" fmla="*/ 1859 h 9685"/>
              <a:gd name="connsiteX33" fmla="*/ 3125 w 10000"/>
              <a:gd name="connsiteY33" fmla="*/ 1867 h 9685"/>
              <a:gd name="connsiteX34" fmla="*/ 3125 w 10000"/>
              <a:gd name="connsiteY34" fmla="*/ 1867 h 9685"/>
              <a:gd name="connsiteX35" fmla="*/ 3135 w 10000"/>
              <a:gd name="connsiteY35" fmla="*/ 1876 h 9685"/>
              <a:gd name="connsiteX36" fmla="*/ 3135 w 10000"/>
              <a:gd name="connsiteY36" fmla="*/ 1876 h 9685"/>
              <a:gd name="connsiteX37" fmla="*/ 3175 w 10000"/>
              <a:gd name="connsiteY37" fmla="*/ 1979 h 9685"/>
              <a:gd name="connsiteX38" fmla="*/ 3196 w 10000"/>
              <a:gd name="connsiteY38" fmla="*/ 2083 h 9685"/>
              <a:gd name="connsiteX39" fmla="*/ 3216 w 10000"/>
              <a:gd name="connsiteY39" fmla="*/ 2177 h 9685"/>
              <a:gd name="connsiteX40" fmla="*/ 3216 w 10000"/>
              <a:gd name="connsiteY40" fmla="*/ 2263 h 9685"/>
              <a:gd name="connsiteX41" fmla="*/ 3196 w 10000"/>
              <a:gd name="connsiteY41" fmla="*/ 2332 h 9685"/>
              <a:gd name="connsiteX42" fmla="*/ 3175 w 10000"/>
              <a:gd name="connsiteY42" fmla="*/ 2401 h 9685"/>
              <a:gd name="connsiteX43" fmla="*/ 3145 w 10000"/>
              <a:gd name="connsiteY43" fmla="*/ 2453 h 9685"/>
              <a:gd name="connsiteX44" fmla="*/ 3105 w 10000"/>
              <a:gd name="connsiteY44" fmla="*/ 2496 h 9685"/>
              <a:gd name="connsiteX45" fmla="*/ 3065 w 10000"/>
              <a:gd name="connsiteY45" fmla="*/ 2530 h 9685"/>
              <a:gd name="connsiteX46" fmla="*/ 3004 w 10000"/>
              <a:gd name="connsiteY46" fmla="*/ 2565 h 9685"/>
              <a:gd name="connsiteX47" fmla="*/ 2944 w 10000"/>
              <a:gd name="connsiteY47" fmla="*/ 2590 h 9685"/>
              <a:gd name="connsiteX48" fmla="*/ 2873 w 10000"/>
              <a:gd name="connsiteY48" fmla="*/ 2608 h 9685"/>
              <a:gd name="connsiteX49" fmla="*/ 2722 w 10000"/>
              <a:gd name="connsiteY49" fmla="*/ 2625 h 9685"/>
              <a:gd name="connsiteX50" fmla="*/ 2550 w 10000"/>
              <a:gd name="connsiteY50" fmla="*/ 2642 h 9685"/>
              <a:gd name="connsiteX51" fmla="*/ 2550 w 10000"/>
              <a:gd name="connsiteY51" fmla="*/ 2642 h 9685"/>
              <a:gd name="connsiteX52" fmla="*/ 2550 w 10000"/>
              <a:gd name="connsiteY52" fmla="*/ 2642 h 9685"/>
              <a:gd name="connsiteX53" fmla="*/ 2550 w 10000"/>
              <a:gd name="connsiteY53" fmla="*/ 2642 h 9685"/>
              <a:gd name="connsiteX54" fmla="*/ 2550 w 10000"/>
              <a:gd name="connsiteY54" fmla="*/ 2642 h 9685"/>
              <a:gd name="connsiteX55" fmla="*/ 2550 w 10000"/>
              <a:gd name="connsiteY55" fmla="*/ 2642 h 9685"/>
              <a:gd name="connsiteX56" fmla="*/ 2550 w 10000"/>
              <a:gd name="connsiteY56" fmla="*/ 2642 h 9685"/>
              <a:gd name="connsiteX57" fmla="*/ 2550 w 10000"/>
              <a:gd name="connsiteY57" fmla="*/ 2642 h 9685"/>
              <a:gd name="connsiteX58" fmla="*/ 2339 w 10000"/>
              <a:gd name="connsiteY58" fmla="*/ 2642 h 9685"/>
              <a:gd name="connsiteX59" fmla="*/ 2127 w 10000"/>
              <a:gd name="connsiteY59" fmla="*/ 2616 h 9685"/>
              <a:gd name="connsiteX60" fmla="*/ 2127 w 10000"/>
              <a:gd name="connsiteY60" fmla="*/ 2616 h 9685"/>
              <a:gd name="connsiteX61" fmla="*/ 1804 w 10000"/>
              <a:gd name="connsiteY61" fmla="*/ 2590 h 9685"/>
              <a:gd name="connsiteX62" fmla="*/ 1502 w 10000"/>
              <a:gd name="connsiteY62" fmla="*/ 2573 h 9685"/>
              <a:gd name="connsiteX63" fmla="*/ 1502 w 10000"/>
              <a:gd name="connsiteY63" fmla="*/ 2573 h 9685"/>
              <a:gd name="connsiteX64" fmla="*/ 1230 w 10000"/>
              <a:gd name="connsiteY64" fmla="*/ 2565 h 9685"/>
              <a:gd name="connsiteX65" fmla="*/ 867 w 10000"/>
              <a:gd name="connsiteY65" fmla="*/ 2547 h 9685"/>
              <a:gd name="connsiteX66" fmla="*/ 0 w 10000"/>
              <a:gd name="connsiteY66" fmla="*/ 2470 h 9685"/>
              <a:gd name="connsiteX67" fmla="*/ 0 w 10000"/>
              <a:gd name="connsiteY67" fmla="*/ 8881 h 9685"/>
              <a:gd name="connsiteX68" fmla="*/ 9990 w 10000"/>
              <a:gd name="connsiteY68" fmla="*/ 8881 h 9685"/>
              <a:gd name="connsiteX69" fmla="*/ 9990 w 10000"/>
              <a:gd name="connsiteY69" fmla="*/ 8881 h 9685"/>
              <a:gd name="connsiteX70" fmla="*/ 9960 w 10000"/>
              <a:gd name="connsiteY70" fmla="*/ 9131 h 9685"/>
              <a:gd name="connsiteX71" fmla="*/ 9919 w 10000"/>
              <a:gd name="connsiteY71" fmla="*/ 9398 h 9685"/>
              <a:gd name="connsiteX72" fmla="*/ 9879 w 10000"/>
              <a:gd name="connsiteY72" fmla="*/ 9682 h 9685"/>
              <a:gd name="connsiteX73" fmla="*/ 9909 w 10000"/>
              <a:gd name="connsiteY73" fmla="*/ 9527 h 9685"/>
              <a:gd name="connsiteX74" fmla="*/ 9960 w 10000"/>
              <a:gd name="connsiteY74" fmla="*/ 9114 h 9685"/>
              <a:gd name="connsiteX75" fmla="*/ 9990 w 10000"/>
              <a:gd name="connsiteY75" fmla="*/ 8744 h 9685"/>
              <a:gd name="connsiteX76" fmla="*/ 10000 w 10000"/>
              <a:gd name="connsiteY76" fmla="*/ 8417 h 9685"/>
              <a:gd name="connsiteX77" fmla="*/ 9970 w 10000"/>
              <a:gd name="connsiteY77" fmla="*/ 8141 h 9685"/>
              <a:gd name="connsiteX78" fmla="*/ 9940 w 10000"/>
              <a:gd name="connsiteY78" fmla="*/ 7900 h 9685"/>
              <a:gd name="connsiteX79" fmla="*/ 9879 w 10000"/>
              <a:gd name="connsiteY79" fmla="*/ 7702 h 9685"/>
              <a:gd name="connsiteX80" fmla="*/ 9798 w 10000"/>
              <a:gd name="connsiteY80" fmla="*/ 7522 h 9685"/>
              <a:gd name="connsiteX81" fmla="*/ 9718 w 10000"/>
              <a:gd name="connsiteY81" fmla="*/ 7384 h 9685"/>
              <a:gd name="connsiteX82" fmla="*/ 9617 w 10000"/>
              <a:gd name="connsiteY82" fmla="*/ 7272 h 9685"/>
              <a:gd name="connsiteX83" fmla="*/ 9506 w 10000"/>
              <a:gd name="connsiteY83" fmla="*/ 7186 h 9685"/>
              <a:gd name="connsiteX84" fmla="*/ 9395 w 10000"/>
              <a:gd name="connsiteY84" fmla="*/ 7126 h 9685"/>
              <a:gd name="connsiteX85" fmla="*/ 9274 w 10000"/>
              <a:gd name="connsiteY85" fmla="*/ 7083 h 9685"/>
              <a:gd name="connsiteX86" fmla="*/ 9153 w 10000"/>
              <a:gd name="connsiteY86" fmla="*/ 7057 h 9685"/>
              <a:gd name="connsiteX87" fmla="*/ 9022 w 10000"/>
              <a:gd name="connsiteY87" fmla="*/ 7040 h 9685"/>
              <a:gd name="connsiteX88" fmla="*/ 8901 w 10000"/>
              <a:gd name="connsiteY88" fmla="*/ 7040 h 9685"/>
              <a:gd name="connsiteX89" fmla="*/ 8901 w 10000"/>
              <a:gd name="connsiteY89" fmla="*/ 7040 h 9685"/>
              <a:gd name="connsiteX90" fmla="*/ 8901 w 10000"/>
              <a:gd name="connsiteY90" fmla="*/ 7040 h 9685"/>
              <a:gd name="connsiteX91" fmla="*/ 8901 w 10000"/>
              <a:gd name="connsiteY91" fmla="*/ 7040 h 9685"/>
              <a:gd name="connsiteX92" fmla="*/ 8901 w 10000"/>
              <a:gd name="connsiteY92" fmla="*/ 7040 h 9685"/>
              <a:gd name="connsiteX93" fmla="*/ 8901 w 10000"/>
              <a:gd name="connsiteY93" fmla="*/ 7040 h 9685"/>
              <a:gd name="connsiteX94" fmla="*/ 8700 w 10000"/>
              <a:gd name="connsiteY94" fmla="*/ 7040 h 9685"/>
              <a:gd name="connsiteX95" fmla="*/ 8528 w 10000"/>
              <a:gd name="connsiteY95" fmla="*/ 7057 h 9685"/>
              <a:gd name="connsiteX96" fmla="*/ 8528 w 10000"/>
              <a:gd name="connsiteY96" fmla="*/ 7057 h 9685"/>
              <a:gd name="connsiteX97" fmla="*/ 8528 w 10000"/>
              <a:gd name="connsiteY97" fmla="*/ 7057 h 9685"/>
              <a:gd name="connsiteX98" fmla="*/ 8528 w 10000"/>
              <a:gd name="connsiteY98" fmla="*/ 7057 h 9685"/>
              <a:gd name="connsiteX99" fmla="*/ 8518 w 10000"/>
              <a:gd name="connsiteY99" fmla="*/ 7065 h 9685"/>
              <a:gd name="connsiteX100" fmla="*/ 8518 w 10000"/>
              <a:gd name="connsiteY100" fmla="*/ 7065 h 9685"/>
              <a:gd name="connsiteX101" fmla="*/ 8508 w 10000"/>
              <a:gd name="connsiteY101" fmla="*/ 7065 h 9685"/>
              <a:gd name="connsiteX102" fmla="*/ 8508 w 10000"/>
              <a:gd name="connsiteY102" fmla="*/ 7065 h 9685"/>
              <a:gd name="connsiteX103" fmla="*/ 8508 w 10000"/>
              <a:gd name="connsiteY103" fmla="*/ 7065 h 9685"/>
              <a:gd name="connsiteX104" fmla="*/ 8508 w 10000"/>
              <a:gd name="connsiteY104" fmla="*/ 7065 h 9685"/>
              <a:gd name="connsiteX105" fmla="*/ 8337 w 10000"/>
              <a:gd name="connsiteY105" fmla="*/ 7083 h 9685"/>
              <a:gd name="connsiteX106" fmla="*/ 8135 w 10000"/>
              <a:gd name="connsiteY106" fmla="*/ 7126 h 9685"/>
              <a:gd name="connsiteX107" fmla="*/ 7671 w 10000"/>
              <a:gd name="connsiteY107" fmla="*/ 7229 h 9685"/>
              <a:gd name="connsiteX108" fmla="*/ 7671 w 10000"/>
              <a:gd name="connsiteY108" fmla="*/ 7229 h 9685"/>
              <a:gd name="connsiteX109" fmla="*/ 7671 w 10000"/>
              <a:gd name="connsiteY109" fmla="*/ 7229 h 9685"/>
              <a:gd name="connsiteX110" fmla="*/ 7671 w 10000"/>
              <a:gd name="connsiteY110" fmla="*/ 7229 h 9685"/>
              <a:gd name="connsiteX111" fmla="*/ 7661 w 10000"/>
              <a:gd name="connsiteY111" fmla="*/ 7229 h 9685"/>
              <a:gd name="connsiteX112" fmla="*/ 7661 w 10000"/>
              <a:gd name="connsiteY112" fmla="*/ 7229 h 9685"/>
              <a:gd name="connsiteX113" fmla="*/ 7450 w 10000"/>
              <a:gd name="connsiteY113" fmla="*/ 7272 h 9685"/>
              <a:gd name="connsiteX114" fmla="*/ 7248 w 10000"/>
              <a:gd name="connsiteY114" fmla="*/ 7315 h 9685"/>
              <a:gd name="connsiteX115" fmla="*/ 7036 w 10000"/>
              <a:gd name="connsiteY115" fmla="*/ 7349 h 9685"/>
              <a:gd name="connsiteX116" fmla="*/ 6835 w 10000"/>
              <a:gd name="connsiteY116" fmla="*/ 7349 h 9685"/>
              <a:gd name="connsiteX117" fmla="*/ 6835 w 10000"/>
              <a:gd name="connsiteY117" fmla="*/ 7349 h 9685"/>
              <a:gd name="connsiteX118" fmla="*/ 6835 w 10000"/>
              <a:gd name="connsiteY118" fmla="*/ 7349 h 9685"/>
              <a:gd name="connsiteX119" fmla="*/ 6835 w 10000"/>
              <a:gd name="connsiteY119" fmla="*/ 7349 h 9685"/>
              <a:gd name="connsiteX120" fmla="*/ 6835 w 10000"/>
              <a:gd name="connsiteY120" fmla="*/ 7349 h 9685"/>
              <a:gd name="connsiteX121" fmla="*/ 6835 w 10000"/>
              <a:gd name="connsiteY121" fmla="*/ 7349 h 9685"/>
              <a:gd name="connsiteX122" fmla="*/ 6835 w 10000"/>
              <a:gd name="connsiteY122" fmla="*/ 7349 h 9685"/>
              <a:gd name="connsiteX123" fmla="*/ 6835 w 10000"/>
              <a:gd name="connsiteY123" fmla="*/ 7349 h 9685"/>
              <a:gd name="connsiteX124" fmla="*/ 6663 w 10000"/>
              <a:gd name="connsiteY124" fmla="*/ 7349 h 9685"/>
              <a:gd name="connsiteX125" fmla="*/ 6512 w 10000"/>
              <a:gd name="connsiteY125" fmla="*/ 7315 h 9685"/>
              <a:gd name="connsiteX126" fmla="*/ 6442 w 10000"/>
              <a:gd name="connsiteY126" fmla="*/ 7289 h 9685"/>
              <a:gd name="connsiteX127" fmla="*/ 6381 w 10000"/>
              <a:gd name="connsiteY127" fmla="*/ 7263 h 9685"/>
              <a:gd name="connsiteX128" fmla="*/ 6321 w 10000"/>
              <a:gd name="connsiteY128" fmla="*/ 7229 h 9685"/>
              <a:gd name="connsiteX129" fmla="*/ 6270 w 10000"/>
              <a:gd name="connsiteY129" fmla="*/ 7186 h 9685"/>
              <a:gd name="connsiteX130" fmla="*/ 6220 w 10000"/>
              <a:gd name="connsiteY130" fmla="*/ 7134 h 9685"/>
              <a:gd name="connsiteX131" fmla="*/ 6169 w 10000"/>
              <a:gd name="connsiteY131" fmla="*/ 7074 h 9685"/>
              <a:gd name="connsiteX132" fmla="*/ 6149 w 10000"/>
              <a:gd name="connsiteY132" fmla="*/ 7014 h 9685"/>
              <a:gd name="connsiteX133" fmla="*/ 6109 w 10000"/>
              <a:gd name="connsiteY133" fmla="*/ 6936 h 9685"/>
              <a:gd name="connsiteX134" fmla="*/ 6099 w 10000"/>
              <a:gd name="connsiteY134" fmla="*/ 6859 h 9685"/>
              <a:gd name="connsiteX135" fmla="*/ 6089 w 10000"/>
              <a:gd name="connsiteY135" fmla="*/ 6764 h 9685"/>
              <a:gd name="connsiteX136" fmla="*/ 6089 w 10000"/>
              <a:gd name="connsiteY136" fmla="*/ 6661 h 9685"/>
              <a:gd name="connsiteX137" fmla="*/ 6089 w 10000"/>
              <a:gd name="connsiteY137" fmla="*/ 6549 h 9685"/>
              <a:gd name="connsiteX138" fmla="*/ 6089 w 10000"/>
              <a:gd name="connsiteY138" fmla="*/ 6549 h 9685"/>
              <a:gd name="connsiteX139" fmla="*/ 6089 w 10000"/>
              <a:gd name="connsiteY139" fmla="*/ 6549 h 9685"/>
              <a:gd name="connsiteX140" fmla="*/ 6089 w 10000"/>
              <a:gd name="connsiteY140" fmla="*/ 6549 h 9685"/>
              <a:gd name="connsiteX141" fmla="*/ 6089 w 10000"/>
              <a:gd name="connsiteY141" fmla="*/ 6523 h 9685"/>
              <a:gd name="connsiteX142" fmla="*/ 6089 w 10000"/>
              <a:gd name="connsiteY142" fmla="*/ 6523 h 9685"/>
              <a:gd name="connsiteX143" fmla="*/ 6099 w 10000"/>
              <a:gd name="connsiteY143" fmla="*/ 6523 h 9685"/>
              <a:gd name="connsiteX144" fmla="*/ 6099 w 10000"/>
              <a:gd name="connsiteY144" fmla="*/ 6523 h 9685"/>
              <a:gd name="connsiteX145" fmla="*/ 6099 w 10000"/>
              <a:gd name="connsiteY145" fmla="*/ 6515 h 9685"/>
              <a:gd name="connsiteX146" fmla="*/ 6099 w 10000"/>
              <a:gd name="connsiteY146" fmla="*/ 6515 h 9685"/>
              <a:gd name="connsiteX147" fmla="*/ 6099 w 10000"/>
              <a:gd name="connsiteY147" fmla="*/ 6515 h 9685"/>
              <a:gd name="connsiteX148" fmla="*/ 6099 w 10000"/>
              <a:gd name="connsiteY148" fmla="*/ 6515 h 9685"/>
              <a:gd name="connsiteX149" fmla="*/ 6129 w 10000"/>
              <a:gd name="connsiteY149" fmla="*/ 6231 h 9685"/>
              <a:gd name="connsiteX150" fmla="*/ 6179 w 10000"/>
              <a:gd name="connsiteY150" fmla="*/ 5998 h 9685"/>
              <a:gd name="connsiteX151" fmla="*/ 6240 w 10000"/>
              <a:gd name="connsiteY151" fmla="*/ 5800 h 9685"/>
              <a:gd name="connsiteX152" fmla="*/ 6280 w 10000"/>
              <a:gd name="connsiteY152" fmla="*/ 5731 h 9685"/>
              <a:gd name="connsiteX153" fmla="*/ 6321 w 10000"/>
              <a:gd name="connsiteY153" fmla="*/ 5654 h 9685"/>
              <a:gd name="connsiteX154" fmla="*/ 6351 w 10000"/>
              <a:gd name="connsiteY154" fmla="*/ 5602 h 9685"/>
              <a:gd name="connsiteX155" fmla="*/ 6401 w 10000"/>
              <a:gd name="connsiteY155" fmla="*/ 5551 h 9685"/>
              <a:gd name="connsiteX156" fmla="*/ 6452 w 10000"/>
              <a:gd name="connsiteY156" fmla="*/ 5508 h 9685"/>
              <a:gd name="connsiteX157" fmla="*/ 6512 w 10000"/>
              <a:gd name="connsiteY157" fmla="*/ 5473 h 9685"/>
              <a:gd name="connsiteX158" fmla="*/ 6563 w 10000"/>
              <a:gd name="connsiteY158" fmla="*/ 5448 h 9685"/>
              <a:gd name="connsiteX159" fmla="*/ 6623 w 10000"/>
              <a:gd name="connsiteY159" fmla="*/ 5439 h 9685"/>
              <a:gd name="connsiteX160" fmla="*/ 6694 w 10000"/>
              <a:gd name="connsiteY160" fmla="*/ 5422 h 9685"/>
              <a:gd name="connsiteX161" fmla="*/ 6774 w 10000"/>
              <a:gd name="connsiteY161" fmla="*/ 5413 h 9685"/>
              <a:gd name="connsiteX162" fmla="*/ 6774 w 10000"/>
              <a:gd name="connsiteY162" fmla="*/ 5413 h 9685"/>
              <a:gd name="connsiteX163" fmla="*/ 6774 w 10000"/>
              <a:gd name="connsiteY163" fmla="*/ 5413 h 9685"/>
              <a:gd name="connsiteX164" fmla="*/ 6774 w 10000"/>
              <a:gd name="connsiteY164" fmla="*/ 5413 h 9685"/>
              <a:gd name="connsiteX165" fmla="*/ 6774 w 10000"/>
              <a:gd name="connsiteY165" fmla="*/ 5413 h 9685"/>
              <a:gd name="connsiteX166" fmla="*/ 6774 w 10000"/>
              <a:gd name="connsiteY166" fmla="*/ 5413 h 9685"/>
              <a:gd name="connsiteX167" fmla="*/ 6774 w 10000"/>
              <a:gd name="connsiteY167" fmla="*/ 5413 h 9685"/>
              <a:gd name="connsiteX168" fmla="*/ 6774 w 10000"/>
              <a:gd name="connsiteY168" fmla="*/ 5413 h 9685"/>
              <a:gd name="connsiteX169" fmla="*/ 6875 w 10000"/>
              <a:gd name="connsiteY169" fmla="*/ 5422 h 9685"/>
              <a:gd name="connsiteX170" fmla="*/ 7006 w 10000"/>
              <a:gd name="connsiteY170" fmla="*/ 5448 h 9685"/>
              <a:gd name="connsiteX171" fmla="*/ 7137 w 10000"/>
              <a:gd name="connsiteY171" fmla="*/ 5465 h 9685"/>
              <a:gd name="connsiteX172" fmla="*/ 7268 w 10000"/>
              <a:gd name="connsiteY172" fmla="*/ 5508 h 9685"/>
              <a:gd name="connsiteX173" fmla="*/ 7601 w 10000"/>
              <a:gd name="connsiteY173" fmla="*/ 5611 h 9685"/>
              <a:gd name="connsiteX174" fmla="*/ 7964 w 10000"/>
              <a:gd name="connsiteY174" fmla="*/ 5740 h 9685"/>
              <a:gd name="connsiteX175" fmla="*/ 7964 w 10000"/>
              <a:gd name="connsiteY175" fmla="*/ 5740 h 9685"/>
              <a:gd name="connsiteX176" fmla="*/ 7984 w 10000"/>
              <a:gd name="connsiteY176" fmla="*/ 5740 h 9685"/>
              <a:gd name="connsiteX177" fmla="*/ 7984 w 10000"/>
              <a:gd name="connsiteY177" fmla="*/ 5740 h 9685"/>
              <a:gd name="connsiteX178" fmla="*/ 7994 w 10000"/>
              <a:gd name="connsiteY178" fmla="*/ 5740 h 9685"/>
              <a:gd name="connsiteX179" fmla="*/ 7994 w 10000"/>
              <a:gd name="connsiteY179" fmla="*/ 5740 h 9685"/>
              <a:gd name="connsiteX180" fmla="*/ 8216 w 10000"/>
              <a:gd name="connsiteY180" fmla="*/ 5809 h 9685"/>
              <a:gd name="connsiteX181" fmla="*/ 8407 w 10000"/>
              <a:gd name="connsiteY181" fmla="*/ 5861 h 9685"/>
              <a:gd name="connsiteX182" fmla="*/ 8599 w 10000"/>
              <a:gd name="connsiteY182" fmla="*/ 5895 h 9685"/>
              <a:gd name="connsiteX183" fmla="*/ 8770 w 10000"/>
              <a:gd name="connsiteY183" fmla="*/ 5904 h 9685"/>
              <a:gd name="connsiteX184" fmla="*/ 8770 w 10000"/>
              <a:gd name="connsiteY184" fmla="*/ 5904 h 9685"/>
              <a:gd name="connsiteX185" fmla="*/ 8770 w 10000"/>
              <a:gd name="connsiteY185" fmla="*/ 5904 h 9685"/>
              <a:gd name="connsiteX186" fmla="*/ 8770 w 10000"/>
              <a:gd name="connsiteY186" fmla="*/ 5904 h 9685"/>
              <a:gd name="connsiteX187" fmla="*/ 8770 w 10000"/>
              <a:gd name="connsiteY187" fmla="*/ 5904 h 9685"/>
              <a:gd name="connsiteX188" fmla="*/ 8770 w 10000"/>
              <a:gd name="connsiteY188" fmla="*/ 5904 h 9685"/>
              <a:gd name="connsiteX189" fmla="*/ 8911 w 10000"/>
              <a:gd name="connsiteY189" fmla="*/ 5895 h 9685"/>
              <a:gd name="connsiteX190" fmla="*/ 9032 w 10000"/>
              <a:gd name="connsiteY190" fmla="*/ 5861 h 9685"/>
              <a:gd name="connsiteX191" fmla="*/ 9093 w 10000"/>
              <a:gd name="connsiteY191" fmla="*/ 5843 h 9685"/>
              <a:gd name="connsiteX192" fmla="*/ 9143 w 10000"/>
              <a:gd name="connsiteY192" fmla="*/ 5818 h 9685"/>
              <a:gd name="connsiteX193" fmla="*/ 9194 w 10000"/>
              <a:gd name="connsiteY193" fmla="*/ 5792 h 9685"/>
              <a:gd name="connsiteX194" fmla="*/ 9244 w 10000"/>
              <a:gd name="connsiteY194" fmla="*/ 5749 h 9685"/>
              <a:gd name="connsiteX195" fmla="*/ 9274 w 10000"/>
              <a:gd name="connsiteY195" fmla="*/ 5706 h 9685"/>
              <a:gd name="connsiteX196" fmla="*/ 9315 w 10000"/>
              <a:gd name="connsiteY196" fmla="*/ 5654 h 9685"/>
              <a:gd name="connsiteX197" fmla="*/ 9375 w 10000"/>
              <a:gd name="connsiteY197" fmla="*/ 5534 h 9685"/>
              <a:gd name="connsiteX198" fmla="*/ 9425 w 10000"/>
              <a:gd name="connsiteY198" fmla="*/ 5370 h 9685"/>
              <a:gd name="connsiteX199" fmla="*/ 9446 w 10000"/>
              <a:gd name="connsiteY199" fmla="*/ 5198 h 9685"/>
              <a:gd name="connsiteX200" fmla="*/ 9456 w 10000"/>
              <a:gd name="connsiteY200" fmla="*/ 4974 h 9685"/>
              <a:gd name="connsiteX201" fmla="*/ 9446 w 10000"/>
              <a:gd name="connsiteY201" fmla="*/ 4733 h 9685"/>
              <a:gd name="connsiteX202" fmla="*/ 9415 w 10000"/>
              <a:gd name="connsiteY202" fmla="*/ 4458 h 9685"/>
              <a:gd name="connsiteX203" fmla="*/ 9365 w 10000"/>
              <a:gd name="connsiteY203" fmla="*/ 4131 h 9685"/>
              <a:gd name="connsiteX204" fmla="*/ 9284 w 10000"/>
              <a:gd name="connsiteY204" fmla="*/ 3778 h 9685"/>
              <a:gd name="connsiteX205" fmla="*/ 9204 w 10000"/>
              <a:gd name="connsiteY205" fmla="*/ 3365 h 9685"/>
              <a:gd name="connsiteX206" fmla="*/ 9083 w 10000"/>
              <a:gd name="connsiteY206" fmla="*/ 2935 h 9685"/>
              <a:gd name="connsiteX207" fmla="*/ 8931 w 10000"/>
              <a:gd name="connsiteY207" fmla="*/ 2453 h 9685"/>
              <a:gd name="connsiteX208" fmla="*/ 8931 w 10000"/>
              <a:gd name="connsiteY208" fmla="*/ 2453 h 9685"/>
              <a:gd name="connsiteX209" fmla="*/ 8931 w 10000"/>
              <a:gd name="connsiteY209" fmla="*/ 2418 h 9685"/>
              <a:gd name="connsiteX210" fmla="*/ 8931 w 10000"/>
              <a:gd name="connsiteY210" fmla="*/ 2418 h 9685"/>
              <a:gd name="connsiteX211" fmla="*/ 8921 w 10000"/>
              <a:gd name="connsiteY211" fmla="*/ 2410 h 9685"/>
              <a:gd name="connsiteX212" fmla="*/ 8921 w 10000"/>
              <a:gd name="connsiteY212" fmla="*/ 2410 h 9685"/>
              <a:gd name="connsiteX213" fmla="*/ 8911 w 10000"/>
              <a:gd name="connsiteY213" fmla="*/ 2367 h 9685"/>
              <a:gd name="connsiteX214" fmla="*/ 8911 w 10000"/>
              <a:gd name="connsiteY214" fmla="*/ 2367 h 9685"/>
              <a:gd name="connsiteX215" fmla="*/ 8911 w 10000"/>
              <a:gd name="connsiteY215" fmla="*/ 2358 h 9685"/>
              <a:gd name="connsiteX216" fmla="*/ 8911 w 10000"/>
              <a:gd name="connsiteY216" fmla="*/ 2358 h 9685"/>
              <a:gd name="connsiteX217" fmla="*/ 8911 w 10000"/>
              <a:gd name="connsiteY217" fmla="*/ 2358 h 9685"/>
              <a:gd name="connsiteX218" fmla="*/ 8911 w 10000"/>
              <a:gd name="connsiteY218" fmla="*/ 2358 h 9685"/>
              <a:gd name="connsiteX219" fmla="*/ 8478 w 10000"/>
              <a:gd name="connsiteY219" fmla="*/ 2384 h 9685"/>
              <a:gd name="connsiteX220" fmla="*/ 8044 w 10000"/>
              <a:gd name="connsiteY220" fmla="*/ 2418 h 9685"/>
              <a:gd name="connsiteX221" fmla="*/ 7147 w 10000"/>
              <a:gd name="connsiteY221" fmla="*/ 2504 h 9685"/>
              <a:gd name="connsiteX222" fmla="*/ 6300 w 10000"/>
              <a:gd name="connsiteY222" fmla="*/ 2590 h 9685"/>
              <a:gd name="connsiteX223" fmla="*/ 5917 w 10000"/>
              <a:gd name="connsiteY223" fmla="*/ 2616 h 9685"/>
              <a:gd name="connsiteX224" fmla="*/ 5554 w 10000"/>
              <a:gd name="connsiteY224" fmla="*/ 2642 h 9685"/>
              <a:gd name="connsiteX225" fmla="*/ 5554 w 10000"/>
              <a:gd name="connsiteY225" fmla="*/ 2642 h 9685"/>
              <a:gd name="connsiteX226" fmla="*/ 5484 w 10000"/>
              <a:gd name="connsiteY226" fmla="*/ 2642 h 9685"/>
              <a:gd name="connsiteX227" fmla="*/ 5484 w 10000"/>
              <a:gd name="connsiteY227" fmla="*/ 2642 h 9685"/>
              <a:gd name="connsiteX228" fmla="*/ 5484 w 10000"/>
              <a:gd name="connsiteY228" fmla="*/ 2642 h 9685"/>
              <a:gd name="connsiteX229" fmla="*/ 5484 w 10000"/>
              <a:gd name="connsiteY229" fmla="*/ 2642 h 9685"/>
              <a:gd name="connsiteX230" fmla="*/ 5484 w 10000"/>
              <a:gd name="connsiteY230" fmla="*/ 2642 h 9685"/>
              <a:gd name="connsiteX231" fmla="*/ 5484 w 10000"/>
              <a:gd name="connsiteY231" fmla="*/ 2642 h 9685"/>
              <a:gd name="connsiteX232" fmla="*/ 5484 w 10000"/>
              <a:gd name="connsiteY232" fmla="*/ 2642 h 9685"/>
              <a:gd name="connsiteX233" fmla="*/ 5313 w 10000"/>
              <a:gd name="connsiteY233" fmla="*/ 2625 h 9685"/>
              <a:gd name="connsiteX234" fmla="*/ 5151 w 10000"/>
              <a:gd name="connsiteY234" fmla="*/ 2599 h 9685"/>
              <a:gd name="connsiteX235" fmla="*/ 5030 w 10000"/>
              <a:gd name="connsiteY235" fmla="*/ 2547 h 9685"/>
              <a:gd name="connsiteX236" fmla="*/ 4919 w 10000"/>
              <a:gd name="connsiteY236" fmla="*/ 2478 h 9685"/>
              <a:gd name="connsiteX237" fmla="*/ 4829 w 10000"/>
              <a:gd name="connsiteY237" fmla="*/ 2401 h 9685"/>
              <a:gd name="connsiteX238" fmla="*/ 4748 w 10000"/>
              <a:gd name="connsiteY238" fmla="*/ 2306 h 9685"/>
              <a:gd name="connsiteX239" fmla="*/ 4708 w 10000"/>
              <a:gd name="connsiteY239" fmla="*/ 2203 h 9685"/>
              <a:gd name="connsiteX240" fmla="*/ 4667 w 10000"/>
              <a:gd name="connsiteY240" fmla="*/ 2083 h 9685"/>
              <a:gd name="connsiteX241" fmla="*/ 4637 w 10000"/>
              <a:gd name="connsiteY241" fmla="*/ 1962 h 9685"/>
              <a:gd name="connsiteX242" fmla="*/ 4627 w 10000"/>
              <a:gd name="connsiteY242" fmla="*/ 1833 h 9685"/>
              <a:gd name="connsiteX243" fmla="*/ 4627 w 10000"/>
              <a:gd name="connsiteY243" fmla="*/ 1695 h 9685"/>
              <a:gd name="connsiteX244" fmla="*/ 4637 w 10000"/>
              <a:gd name="connsiteY244" fmla="*/ 1566 h 9685"/>
              <a:gd name="connsiteX245" fmla="*/ 4667 w 10000"/>
              <a:gd name="connsiteY245" fmla="*/ 1420 h 9685"/>
              <a:gd name="connsiteX246" fmla="*/ 4688 w 10000"/>
              <a:gd name="connsiteY246" fmla="*/ 1282 h 9685"/>
              <a:gd name="connsiteX247" fmla="*/ 4728 w 10000"/>
              <a:gd name="connsiteY247" fmla="*/ 1145 h 9685"/>
              <a:gd name="connsiteX248" fmla="*/ 4778 w 10000"/>
              <a:gd name="connsiteY248" fmla="*/ 1007 h 9685"/>
              <a:gd name="connsiteX249" fmla="*/ 4778 w 10000"/>
              <a:gd name="connsiteY249" fmla="*/ 1007 h 9685"/>
              <a:gd name="connsiteX250" fmla="*/ 4778 w 10000"/>
              <a:gd name="connsiteY250" fmla="*/ 1007 h 9685"/>
              <a:gd name="connsiteX251" fmla="*/ 4778 w 10000"/>
              <a:gd name="connsiteY251" fmla="*/ 1007 h 9685"/>
              <a:gd name="connsiteX252" fmla="*/ 4778 w 10000"/>
              <a:gd name="connsiteY252" fmla="*/ 1007 h 9685"/>
              <a:gd name="connsiteX253" fmla="*/ 4778 w 10000"/>
              <a:gd name="connsiteY253" fmla="*/ 1007 h 9685"/>
              <a:gd name="connsiteX254" fmla="*/ 4788 w 10000"/>
              <a:gd name="connsiteY254" fmla="*/ 998 h 9685"/>
              <a:gd name="connsiteX255" fmla="*/ 4788 w 10000"/>
              <a:gd name="connsiteY255" fmla="*/ 998 h 9685"/>
              <a:gd name="connsiteX256" fmla="*/ 4788 w 10000"/>
              <a:gd name="connsiteY256" fmla="*/ 998 h 9685"/>
              <a:gd name="connsiteX257" fmla="*/ 4788 w 10000"/>
              <a:gd name="connsiteY257" fmla="*/ 998 h 9685"/>
              <a:gd name="connsiteX258" fmla="*/ 4788 w 10000"/>
              <a:gd name="connsiteY258" fmla="*/ 990 h 9685"/>
              <a:gd name="connsiteX259" fmla="*/ 4788 w 10000"/>
              <a:gd name="connsiteY259" fmla="*/ 990 h 9685"/>
              <a:gd name="connsiteX260" fmla="*/ 4788 w 10000"/>
              <a:gd name="connsiteY260" fmla="*/ 990 h 9685"/>
              <a:gd name="connsiteX261" fmla="*/ 4788 w 10000"/>
              <a:gd name="connsiteY261" fmla="*/ 990 h 9685"/>
              <a:gd name="connsiteX262" fmla="*/ 4788 w 10000"/>
              <a:gd name="connsiteY262" fmla="*/ 981 h 9685"/>
              <a:gd name="connsiteX263" fmla="*/ 4788 w 10000"/>
              <a:gd name="connsiteY263" fmla="*/ 981 h 9685"/>
              <a:gd name="connsiteX264" fmla="*/ 4788 w 10000"/>
              <a:gd name="connsiteY264" fmla="*/ 981 h 9685"/>
              <a:gd name="connsiteX265" fmla="*/ 4788 w 10000"/>
              <a:gd name="connsiteY265" fmla="*/ 981 h 9685"/>
              <a:gd name="connsiteX266" fmla="*/ 4788 w 10000"/>
              <a:gd name="connsiteY266" fmla="*/ 972 h 9685"/>
              <a:gd name="connsiteX267" fmla="*/ 4788 w 10000"/>
              <a:gd name="connsiteY267" fmla="*/ 972 h 9685"/>
              <a:gd name="connsiteX268" fmla="*/ 4798 w 10000"/>
              <a:gd name="connsiteY268" fmla="*/ 972 h 9685"/>
              <a:gd name="connsiteX269" fmla="*/ 4798 w 10000"/>
              <a:gd name="connsiteY269" fmla="*/ 972 h 9685"/>
              <a:gd name="connsiteX270" fmla="*/ 4859 w 10000"/>
              <a:gd name="connsiteY270" fmla="*/ 757 h 9685"/>
              <a:gd name="connsiteX271" fmla="*/ 4909 w 10000"/>
              <a:gd name="connsiteY271" fmla="*/ 568 h 9685"/>
              <a:gd name="connsiteX272" fmla="*/ 4919 w 10000"/>
              <a:gd name="connsiteY272" fmla="*/ 491 h 9685"/>
              <a:gd name="connsiteX273" fmla="*/ 4919 w 10000"/>
              <a:gd name="connsiteY273" fmla="*/ 404 h 9685"/>
              <a:gd name="connsiteX274" fmla="*/ 4909 w 10000"/>
              <a:gd name="connsiteY274" fmla="*/ 336 h 9685"/>
              <a:gd name="connsiteX275" fmla="*/ 4899 w 10000"/>
              <a:gd name="connsiteY275" fmla="*/ 267 h 9685"/>
              <a:gd name="connsiteX276" fmla="*/ 4859 w 10000"/>
              <a:gd name="connsiteY276" fmla="*/ 207 h 9685"/>
              <a:gd name="connsiteX277" fmla="*/ 4829 w 10000"/>
              <a:gd name="connsiteY277" fmla="*/ 155 h 9685"/>
              <a:gd name="connsiteX278" fmla="*/ 4778 w 10000"/>
              <a:gd name="connsiteY278" fmla="*/ 103 h 9685"/>
              <a:gd name="connsiteX279" fmla="*/ 4708 w 10000"/>
              <a:gd name="connsiteY279" fmla="*/ 69 h 9685"/>
              <a:gd name="connsiteX280" fmla="*/ 4627 w 10000"/>
              <a:gd name="connsiteY280" fmla="*/ 43 h 9685"/>
              <a:gd name="connsiteX281" fmla="*/ 4536 w 10000"/>
              <a:gd name="connsiteY281" fmla="*/ 9 h 9685"/>
              <a:gd name="connsiteX282" fmla="*/ 4425 w 10000"/>
              <a:gd name="connsiteY282" fmla="*/ 0 h 9685"/>
              <a:gd name="connsiteX283" fmla="*/ 4304 w 10000"/>
              <a:gd name="connsiteY283" fmla="*/ 0 h 9685"/>
              <a:gd name="connsiteX284" fmla="*/ 4304 w 10000"/>
              <a:gd name="connsiteY284" fmla="*/ 0 h 9685"/>
              <a:gd name="connsiteX285" fmla="*/ 4304 w 10000"/>
              <a:gd name="connsiteY285" fmla="*/ 0 h 9685"/>
              <a:gd name="connsiteX0" fmla="*/ 4304 w 10000"/>
              <a:gd name="connsiteY0" fmla="*/ 0 h 9997"/>
              <a:gd name="connsiteX1" fmla="*/ 4304 w 10000"/>
              <a:gd name="connsiteY1" fmla="*/ 0 h 9997"/>
              <a:gd name="connsiteX2" fmla="*/ 4304 w 10000"/>
              <a:gd name="connsiteY2" fmla="*/ 0 h 9997"/>
              <a:gd name="connsiteX3" fmla="*/ 4163 w 10000"/>
              <a:gd name="connsiteY3" fmla="*/ 0 h 9997"/>
              <a:gd name="connsiteX4" fmla="*/ 4002 w 10000"/>
              <a:gd name="connsiteY4" fmla="*/ 9 h 9997"/>
              <a:gd name="connsiteX5" fmla="*/ 3851 w 10000"/>
              <a:gd name="connsiteY5" fmla="*/ 27 h 9997"/>
              <a:gd name="connsiteX6" fmla="*/ 3659 w 10000"/>
              <a:gd name="connsiteY6" fmla="*/ 62 h 9997"/>
              <a:gd name="connsiteX7" fmla="*/ 3659 w 10000"/>
              <a:gd name="connsiteY7" fmla="*/ 62 h 9997"/>
              <a:gd name="connsiteX8" fmla="*/ 3659 w 10000"/>
              <a:gd name="connsiteY8" fmla="*/ 62 h 9997"/>
              <a:gd name="connsiteX9" fmla="*/ 3659 w 10000"/>
              <a:gd name="connsiteY9" fmla="*/ 62 h 9997"/>
              <a:gd name="connsiteX10" fmla="*/ 3649 w 10000"/>
              <a:gd name="connsiteY10" fmla="*/ 62 h 9997"/>
              <a:gd name="connsiteX11" fmla="*/ 3649 w 10000"/>
              <a:gd name="connsiteY11" fmla="*/ 62 h 9997"/>
              <a:gd name="connsiteX12" fmla="*/ 3649 w 10000"/>
              <a:gd name="connsiteY12" fmla="*/ 71 h 9997"/>
              <a:gd name="connsiteX13" fmla="*/ 3649 w 10000"/>
              <a:gd name="connsiteY13" fmla="*/ 71 h 9997"/>
              <a:gd name="connsiteX14" fmla="*/ 3649 w 10000"/>
              <a:gd name="connsiteY14" fmla="*/ 71 h 9997"/>
              <a:gd name="connsiteX15" fmla="*/ 3407 w 10000"/>
              <a:gd name="connsiteY15" fmla="*/ 124 h 9997"/>
              <a:gd name="connsiteX16" fmla="*/ 3216 w 10000"/>
              <a:gd name="connsiteY16" fmla="*/ 178 h 9997"/>
              <a:gd name="connsiteX17" fmla="*/ 3054 w 10000"/>
              <a:gd name="connsiteY17" fmla="*/ 249 h 9997"/>
              <a:gd name="connsiteX18" fmla="*/ 2913 w 10000"/>
              <a:gd name="connsiteY18" fmla="*/ 320 h 9997"/>
              <a:gd name="connsiteX19" fmla="*/ 2833 w 10000"/>
              <a:gd name="connsiteY19" fmla="*/ 400 h 9997"/>
              <a:gd name="connsiteX20" fmla="*/ 2792 w 10000"/>
              <a:gd name="connsiteY20" fmla="*/ 436 h 9997"/>
              <a:gd name="connsiteX21" fmla="*/ 2772 w 10000"/>
              <a:gd name="connsiteY21" fmla="*/ 480 h 9997"/>
              <a:gd name="connsiteX22" fmla="*/ 2732 w 10000"/>
              <a:gd name="connsiteY22" fmla="*/ 577 h 9997"/>
              <a:gd name="connsiteX23" fmla="*/ 2722 w 10000"/>
              <a:gd name="connsiteY23" fmla="*/ 685 h 9997"/>
              <a:gd name="connsiteX24" fmla="*/ 2722 w 10000"/>
              <a:gd name="connsiteY24" fmla="*/ 685 h 9997"/>
              <a:gd name="connsiteX25" fmla="*/ 2732 w 10000"/>
              <a:gd name="connsiteY25" fmla="*/ 808 h 9997"/>
              <a:gd name="connsiteX26" fmla="*/ 2762 w 10000"/>
              <a:gd name="connsiteY26" fmla="*/ 924 h 9997"/>
              <a:gd name="connsiteX27" fmla="*/ 2792 w 10000"/>
              <a:gd name="connsiteY27" fmla="*/ 1057 h 9997"/>
              <a:gd name="connsiteX28" fmla="*/ 2853 w 10000"/>
              <a:gd name="connsiteY28" fmla="*/ 1208 h 9997"/>
              <a:gd name="connsiteX29" fmla="*/ 2984 w 10000"/>
              <a:gd name="connsiteY29" fmla="*/ 1528 h 9997"/>
              <a:gd name="connsiteX30" fmla="*/ 3125 w 10000"/>
              <a:gd name="connsiteY30" fmla="*/ 1919 h 9997"/>
              <a:gd name="connsiteX31" fmla="*/ 3125 w 10000"/>
              <a:gd name="connsiteY31" fmla="*/ 1919 h 9997"/>
              <a:gd name="connsiteX32" fmla="*/ 3125 w 10000"/>
              <a:gd name="connsiteY32" fmla="*/ 1919 h 9997"/>
              <a:gd name="connsiteX33" fmla="*/ 3125 w 10000"/>
              <a:gd name="connsiteY33" fmla="*/ 1928 h 9997"/>
              <a:gd name="connsiteX34" fmla="*/ 3125 w 10000"/>
              <a:gd name="connsiteY34" fmla="*/ 1928 h 9997"/>
              <a:gd name="connsiteX35" fmla="*/ 3135 w 10000"/>
              <a:gd name="connsiteY35" fmla="*/ 1937 h 9997"/>
              <a:gd name="connsiteX36" fmla="*/ 3135 w 10000"/>
              <a:gd name="connsiteY36" fmla="*/ 1937 h 9997"/>
              <a:gd name="connsiteX37" fmla="*/ 3175 w 10000"/>
              <a:gd name="connsiteY37" fmla="*/ 2043 h 9997"/>
              <a:gd name="connsiteX38" fmla="*/ 3196 w 10000"/>
              <a:gd name="connsiteY38" fmla="*/ 2151 h 9997"/>
              <a:gd name="connsiteX39" fmla="*/ 3216 w 10000"/>
              <a:gd name="connsiteY39" fmla="*/ 2248 h 9997"/>
              <a:gd name="connsiteX40" fmla="*/ 3216 w 10000"/>
              <a:gd name="connsiteY40" fmla="*/ 2337 h 9997"/>
              <a:gd name="connsiteX41" fmla="*/ 3196 w 10000"/>
              <a:gd name="connsiteY41" fmla="*/ 2408 h 9997"/>
              <a:gd name="connsiteX42" fmla="*/ 3175 w 10000"/>
              <a:gd name="connsiteY42" fmla="*/ 2479 h 9997"/>
              <a:gd name="connsiteX43" fmla="*/ 3145 w 10000"/>
              <a:gd name="connsiteY43" fmla="*/ 2533 h 9997"/>
              <a:gd name="connsiteX44" fmla="*/ 3105 w 10000"/>
              <a:gd name="connsiteY44" fmla="*/ 2577 h 9997"/>
              <a:gd name="connsiteX45" fmla="*/ 3065 w 10000"/>
              <a:gd name="connsiteY45" fmla="*/ 2612 h 9997"/>
              <a:gd name="connsiteX46" fmla="*/ 3004 w 10000"/>
              <a:gd name="connsiteY46" fmla="*/ 2648 h 9997"/>
              <a:gd name="connsiteX47" fmla="*/ 2944 w 10000"/>
              <a:gd name="connsiteY47" fmla="*/ 2674 h 9997"/>
              <a:gd name="connsiteX48" fmla="*/ 2873 w 10000"/>
              <a:gd name="connsiteY48" fmla="*/ 2693 h 9997"/>
              <a:gd name="connsiteX49" fmla="*/ 2722 w 10000"/>
              <a:gd name="connsiteY49" fmla="*/ 2710 h 9997"/>
              <a:gd name="connsiteX50" fmla="*/ 2550 w 10000"/>
              <a:gd name="connsiteY50" fmla="*/ 2728 h 9997"/>
              <a:gd name="connsiteX51" fmla="*/ 2550 w 10000"/>
              <a:gd name="connsiteY51" fmla="*/ 2728 h 9997"/>
              <a:gd name="connsiteX52" fmla="*/ 2550 w 10000"/>
              <a:gd name="connsiteY52" fmla="*/ 2728 h 9997"/>
              <a:gd name="connsiteX53" fmla="*/ 2550 w 10000"/>
              <a:gd name="connsiteY53" fmla="*/ 2728 h 9997"/>
              <a:gd name="connsiteX54" fmla="*/ 2550 w 10000"/>
              <a:gd name="connsiteY54" fmla="*/ 2728 h 9997"/>
              <a:gd name="connsiteX55" fmla="*/ 2550 w 10000"/>
              <a:gd name="connsiteY55" fmla="*/ 2728 h 9997"/>
              <a:gd name="connsiteX56" fmla="*/ 2550 w 10000"/>
              <a:gd name="connsiteY56" fmla="*/ 2728 h 9997"/>
              <a:gd name="connsiteX57" fmla="*/ 2550 w 10000"/>
              <a:gd name="connsiteY57" fmla="*/ 2728 h 9997"/>
              <a:gd name="connsiteX58" fmla="*/ 2339 w 10000"/>
              <a:gd name="connsiteY58" fmla="*/ 2728 h 9997"/>
              <a:gd name="connsiteX59" fmla="*/ 2127 w 10000"/>
              <a:gd name="connsiteY59" fmla="*/ 2701 h 9997"/>
              <a:gd name="connsiteX60" fmla="*/ 2127 w 10000"/>
              <a:gd name="connsiteY60" fmla="*/ 2701 h 9997"/>
              <a:gd name="connsiteX61" fmla="*/ 1804 w 10000"/>
              <a:gd name="connsiteY61" fmla="*/ 2674 h 9997"/>
              <a:gd name="connsiteX62" fmla="*/ 1502 w 10000"/>
              <a:gd name="connsiteY62" fmla="*/ 2657 h 9997"/>
              <a:gd name="connsiteX63" fmla="*/ 1502 w 10000"/>
              <a:gd name="connsiteY63" fmla="*/ 2657 h 9997"/>
              <a:gd name="connsiteX64" fmla="*/ 1230 w 10000"/>
              <a:gd name="connsiteY64" fmla="*/ 2648 h 9997"/>
              <a:gd name="connsiteX65" fmla="*/ 867 w 10000"/>
              <a:gd name="connsiteY65" fmla="*/ 2630 h 9997"/>
              <a:gd name="connsiteX66" fmla="*/ 0 w 10000"/>
              <a:gd name="connsiteY66" fmla="*/ 2550 h 9997"/>
              <a:gd name="connsiteX67" fmla="*/ 0 w 10000"/>
              <a:gd name="connsiteY67" fmla="*/ 9170 h 9997"/>
              <a:gd name="connsiteX68" fmla="*/ 9990 w 10000"/>
              <a:gd name="connsiteY68" fmla="*/ 9170 h 9997"/>
              <a:gd name="connsiteX69" fmla="*/ 9990 w 10000"/>
              <a:gd name="connsiteY69" fmla="*/ 9170 h 9997"/>
              <a:gd name="connsiteX70" fmla="*/ 9960 w 10000"/>
              <a:gd name="connsiteY70" fmla="*/ 9428 h 9997"/>
              <a:gd name="connsiteX71" fmla="*/ 9919 w 10000"/>
              <a:gd name="connsiteY71" fmla="*/ 9704 h 9997"/>
              <a:gd name="connsiteX72" fmla="*/ 9879 w 10000"/>
              <a:gd name="connsiteY72" fmla="*/ 9997 h 9997"/>
              <a:gd name="connsiteX73" fmla="*/ 9960 w 10000"/>
              <a:gd name="connsiteY73" fmla="*/ 9410 h 9997"/>
              <a:gd name="connsiteX74" fmla="*/ 9990 w 10000"/>
              <a:gd name="connsiteY74" fmla="*/ 9028 h 9997"/>
              <a:gd name="connsiteX75" fmla="*/ 10000 w 10000"/>
              <a:gd name="connsiteY75" fmla="*/ 8691 h 9997"/>
              <a:gd name="connsiteX76" fmla="*/ 9970 w 10000"/>
              <a:gd name="connsiteY76" fmla="*/ 8406 h 9997"/>
              <a:gd name="connsiteX77" fmla="*/ 9940 w 10000"/>
              <a:gd name="connsiteY77" fmla="*/ 8157 h 9997"/>
              <a:gd name="connsiteX78" fmla="*/ 9879 w 10000"/>
              <a:gd name="connsiteY78" fmla="*/ 7953 h 9997"/>
              <a:gd name="connsiteX79" fmla="*/ 9798 w 10000"/>
              <a:gd name="connsiteY79" fmla="*/ 7767 h 9997"/>
              <a:gd name="connsiteX80" fmla="*/ 9718 w 10000"/>
              <a:gd name="connsiteY80" fmla="*/ 7624 h 9997"/>
              <a:gd name="connsiteX81" fmla="*/ 9617 w 10000"/>
              <a:gd name="connsiteY81" fmla="*/ 7509 h 9997"/>
              <a:gd name="connsiteX82" fmla="*/ 9506 w 10000"/>
              <a:gd name="connsiteY82" fmla="*/ 7420 h 9997"/>
              <a:gd name="connsiteX83" fmla="*/ 9395 w 10000"/>
              <a:gd name="connsiteY83" fmla="*/ 7358 h 9997"/>
              <a:gd name="connsiteX84" fmla="*/ 9274 w 10000"/>
              <a:gd name="connsiteY84" fmla="*/ 7313 h 9997"/>
              <a:gd name="connsiteX85" fmla="*/ 9153 w 10000"/>
              <a:gd name="connsiteY85" fmla="*/ 7287 h 9997"/>
              <a:gd name="connsiteX86" fmla="*/ 9022 w 10000"/>
              <a:gd name="connsiteY86" fmla="*/ 7269 h 9997"/>
              <a:gd name="connsiteX87" fmla="*/ 8901 w 10000"/>
              <a:gd name="connsiteY87" fmla="*/ 7269 h 9997"/>
              <a:gd name="connsiteX88" fmla="*/ 8901 w 10000"/>
              <a:gd name="connsiteY88" fmla="*/ 7269 h 9997"/>
              <a:gd name="connsiteX89" fmla="*/ 8901 w 10000"/>
              <a:gd name="connsiteY89" fmla="*/ 7269 h 9997"/>
              <a:gd name="connsiteX90" fmla="*/ 8901 w 10000"/>
              <a:gd name="connsiteY90" fmla="*/ 7269 h 9997"/>
              <a:gd name="connsiteX91" fmla="*/ 8901 w 10000"/>
              <a:gd name="connsiteY91" fmla="*/ 7269 h 9997"/>
              <a:gd name="connsiteX92" fmla="*/ 8901 w 10000"/>
              <a:gd name="connsiteY92" fmla="*/ 7269 h 9997"/>
              <a:gd name="connsiteX93" fmla="*/ 8700 w 10000"/>
              <a:gd name="connsiteY93" fmla="*/ 7269 h 9997"/>
              <a:gd name="connsiteX94" fmla="*/ 8528 w 10000"/>
              <a:gd name="connsiteY94" fmla="*/ 7287 h 9997"/>
              <a:gd name="connsiteX95" fmla="*/ 8528 w 10000"/>
              <a:gd name="connsiteY95" fmla="*/ 7287 h 9997"/>
              <a:gd name="connsiteX96" fmla="*/ 8528 w 10000"/>
              <a:gd name="connsiteY96" fmla="*/ 7287 h 9997"/>
              <a:gd name="connsiteX97" fmla="*/ 8528 w 10000"/>
              <a:gd name="connsiteY97" fmla="*/ 7287 h 9997"/>
              <a:gd name="connsiteX98" fmla="*/ 8518 w 10000"/>
              <a:gd name="connsiteY98" fmla="*/ 7295 h 9997"/>
              <a:gd name="connsiteX99" fmla="*/ 8518 w 10000"/>
              <a:gd name="connsiteY99" fmla="*/ 7295 h 9997"/>
              <a:gd name="connsiteX100" fmla="*/ 8508 w 10000"/>
              <a:gd name="connsiteY100" fmla="*/ 7295 h 9997"/>
              <a:gd name="connsiteX101" fmla="*/ 8508 w 10000"/>
              <a:gd name="connsiteY101" fmla="*/ 7295 h 9997"/>
              <a:gd name="connsiteX102" fmla="*/ 8508 w 10000"/>
              <a:gd name="connsiteY102" fmla="*/ 7295 h 9997"/>
              <a:gd name="connsiteX103" fmla="*/ 8508 w 10000"/>
              <a:gd name="connsiteY103" fmla="*/ 7295 h 9997"/>
              <a:gd name="connsiteX104" fmla="*/ 8337 w 10000"/>
              <a:gd name="connsiteY104" fmla="*/ 7313 h 9997"/>
              <a:gd name="connsiteX105" fmla="*/ 8135 w 10000"/>
              <a:gd name="connsiteY105" fmla="*/ 7358 h 9997"/>
              <a:gd name="connsiteX106" fmla="*/ 7671 w 10000"/>
              <a:gd name="connsiteY106" fmla="*/ 7464 h 9997"/>
              <a:gd name="connsiteX107" fmla="*/ 7671 w 10000"/>
              <a:gd name="connsiteY107" fmla="*/ 7464 h 9997"/>
              <a:gd name="connsiteX108" fmla="*/ 7671 w 10000"/>
              <a:gd name="connsiteY108" fmla="*/ 7464 h 9997"/>
              <a:gd name="connsiteX109" fmla="*/ 7671 w 10000"/>
              <a:gd name="connsiteY109" fmla="*/ 7464 h 9997"/>
              <a:gd name="connsiteX110" fmla="*/ 7661 w 10000"/>
              <a:gd name="connsiteY110" fmla="*/ 7464 h 9997"/>
              <a:gd name="connsiteX111" fmla="*/ 7661 w 10000"/>
              <a:gd name="connsiteY111" fmla="*/ 7464 h 9997"/>
              <a:gd name="connsiteX112" fmla="*/ 7450 w 10000"/>
              <a:gd name="connsiteY112" fmla="*/ 7509 h 9997"/>
              <a:gd name="connsiteX113" fmla="*/ 7248 w 10000"/>
              <a:gd name="connsiteY113" fmla="*/ 7553 h 9997"/>
              <a:gd name="connsiteX114" fmla="*/ 7036 w 10000"/>
              <a:gd name="connsiteY114" fmla="*/ 7588 h 9997"/>
              <a:gd name="connsiteX115" fmla="*/ 6835 w 10000"/>
              <a:gd name="connsiteY115" fmla="*/ 7588 h 9997"/>
              <a:gd name="connsiteX116" fmla="*/ 6835 w 10000"/>
              <a:gd name="connsiteY116" fmla="*/ 7588 h 9997"/>
              <a:gd name="connsiteX117" fmla="*/ 6835 w 10000"/>
              <a:gd name="connsiteY117" fmla="*/ 7588 h 9997"/>
              <a:gd name="connsiteX118" fmla="*/ 6835 w 10000"/>
              <a:gd name="connsiteY118" fmla="*/ 7588 h 9997"/>
              <a:gd name="connsiteX119" fmla="*/ 6835 w 10000"/>
              <a:gd name="connsiteY119" fmla="*/ 7588 h 9997"/>
              <a:gd name="connsiteX120" fmla="*/ 6835 w 10000"/>
              <a:gd name="connsiteY120" fmla="*/ 7588 h 9997"/>
              <a:gd name="connsiteX121" fmla="*/ 6835 w 10000"/>
              <a:gd name="connsiteY121" fmla="*/ 7588 h 9997"/>
              <a:gd name="connsiteX122" fmla="*/ 6835 w 10000"/>
              <a:gd name="connsiteY122" fmla="*/ 7588 h 9997"/>
              <a:gd name="connsiteX123" fmla="*/ 6663 w 10000"/>
              <a:gd name="connsiteY123" fmla="*/ 7588 h 9997"/>
              <a:gd name="connsiteX124" fmla="*/ 6512 w 10000"/>
              <a:gd name="connsiteY124" fmla="*/ 7553 h 9997"/>
              <a:gd name="connsiteX125" fmla="*/ 6442 w 10000"/>
              <a:gd name="connsiteY125" fmla="*/ 7526 h 9997"/>
              <a:gd name="connsiteX126" fmla="*/ 6381 w 10000"/>
              <a:gd name="connsiteY126" fmla="*/ 7499 h 9997"/>
              <a:gd name="connsiteX127" fmla="*/ 6321 w 10000"/>
              <a:gd name="connsiteY127" fmla="*/ 7464 h 9997"/>
              <a:gd name="connsiteX128" fmla="*/ 6270 w 10000"/>
              <a:gd name="connsiteY128" fmla="*/ 7420 h 9997"/>
              <a:gd name="connsiteX129" fmla="*/ 6220 w 10000"/>
              <a:gd name="connsiteY129" fmla="*/ 7366 h 9997"/>
              <a:gd name="connsiteX130" fmla="*/ 6169 w 10000"/>
              <a:gd name="connsiteY130" fmla="*/ 7304 h 9997"/>
              <a:gd name="connsiteX131" fmla="*/ 6149 w 10000"/>
              <a:gd name="connsiteY131" fmla="*/ 7242 h 9997"/>
              <a:gd name="connsiteX132" fmla="*/ 6109 w 10000"/>
              <a:gd name="connsiteY132" fmla="*/ 7162 h 9997"/>
              <a:gd name="connsiteX133" fmla="*/ 6099 w 10000"/>
              <a:gd name="connsiteY133" fmla="*/ 7082 h 9997"/>
              <a:gd name="connsiteX134" fmla="*/ 6089 w 10000"/>
              <a:gd name="connsiteY134" fmla="*/ 6984 h 9997"/>
              <a:gd name="connsiteX135" fmla="*/ 6089 w 10000"/>
              <a:gd name="connsiteY135" fmla="*/ 6878 h 9997"/>
              <a:gd name="connsiteX136" fmla="*/ 6089 w 10000"/>
              <a:gd name="connsiteY136" fmla="*/ 6762 h 9997"/>
              <a:gd name="connsiteX137" fmla="*/ 6089 w 10000"/>
              <a:gd name="connsiteY137" fmla="*/ 6762 h 9997"/>
              <a:gd name="connsiteX138" fmla="*/ 6089 w 10000"/>
              <a:gd name="connsiteY138" fmla="*/ 6762 h 9997"/>
              <a:gd name="connsiteX139" fmla="*/ 6089 w 10000"/>
              <a:gd name="connsiteY139" fmla="*/ 6762 h 9997"/>
              <a:gd name="connsiteX140" fmla="*/ 6089 w 10000"/>
              <a:gd name="connsiteY140" fmla="*/ 6735 h 9997"/>
              <a:gd name="connsiteX141" fmla="*/ 6089 w 10000"/>
              <a:gd name="connsiteY141" fmla="*/ 6735 h 9997"/>
              <a:gd name="connsiteX142" fmla="*/ 6099 w 10000"/>
              <a:gd name="connsiteY142" fmla="*/ 6735 h 9997"/>
              <a:gd name="connsiteX143" fmla="*/ 6099 w 10000"/>
              <a:gd name="connsiteY143" fmla="*/ 6735 h 9997"/>
              <a:gd name="connsiteX144" fmla="*/ 6099 w 10000"/>
              <a:gd name="connsiteY144" fmla="*/ 6727 h 9997"/>
              <a:gd name="connsiteX145" fmla="*/ 6099 w 10000"/>
              <a:gd name="connsiteY145" fmla="*/ 6727 h 9997"/>
              <a:gd name="connsiteX146" fmla="*/ 6099 w 10000"/>
              <a:gd name="connsiteY146" fmla="*/ 6727 h 9997"/>
              <a:gd name="connsiteX147" fmla="*/ 6099 w 10000"/>
              <a:gd name="connsiteY147" fmla="*/ 6727 h 9997"/>
              <a:gd name="connsiteX148" fmla="*/ 6129 w 10000"/>
              <a:gd name="connsiteY148" fmla="*/ 6434 h 9997"/>
              <a:gd name="connsiteX149" fmla="*/ 6179 w 10000"/>
              <a:gd name="connsiteY149" fmla="*/ 6193 h 9997"/>
              <a:gd name="connsiteX150" fmla="*/ 6240 w 10000"/>
              <a:gd name="connsiteY150" fmla="*/ 5989 h 9997"/>
              <a:gd name="connsiteX151" fmla="*/ 6280 w 10000"/>
              <a:gd name="connsiteY151" fmla="*/ 5917 h 9997"/>
              <a:gd name="connsiteX152" fmla="*/ 6321 w 10000"/>
              <a:gd name="connsiteY152" fmla="*/ 5838 h 9997"/>
              <a:gd name="connsiteX153" fmla="*/ 6351 w 10000"/>
              <a:gd name="connsiteY153" fmla="*/ 5784 h 9997"/>
              <a:gd name="connsiteX154" fmla="*/ 6401 w 10000"/>
              <a:gd name="connsiteY154" fmla="*/ 5732 h 9997"/>
              <a:gd name="connsiteX155" fmla="*/ 6452 w 10000"/>
              <a:gd name="connsiteY155" fmla="*/ 5687 h 9997"/>
              <a:gd name="connsiteX156" fmla="*/ 6512 w 10000"/>
              <a:gd name="connsiteY156" fmla="*/ 5651 h 9997"/>
              <a:gd name="connsiteX157" fmla="*/ 6563 w 10000"/>
              <a:gd name="connsiteY157" fmla="*/ 5625 h 9997"/>
              <a:gd name="connsiteX158" fmla="*/ 6623 w 10000"/>
              <a:gd name="connsiteY158" fmla="*/ 5616 h 9997"/>
              <a:gd name="connsiteX159" fmla="*/ 6694 w 10000"/>
              <a:gd name="connsiteY159" fmla="*/ 5598 h 9997"/>
              <a:gd name="connsiteX160" fmla="*/ 6774 w 10000"/>
              <a:gd name="connsiteY160" fmla="*/ 5589 h 9997"/>
              <a:gd name="connsiteX161" fmla="*/ 6774 w 10000"/>
              <a:gd name="connsiteY161" fmla="*/ 5589 h 9997"/>
              <a:gd name="connsiteX162" fmla="*/ 6774 w 10000"/>
              <a:gd name="connsiteY162" fmla="*/ 5589 h 9997"/>
              <a:gd name="connsiteX163" fmla="*/ 6774 w 10000"/>
              <a:gd name="connsiteY163" fmla="*/ 5589 h 9997"/>
              <a:gd name="connsiteX164" fmla="*/ 6774 w 10000"/>
              <a:gd name="connsiteY164" fmla="*/ 5589 h 9997"/>
              <a:gd name="connsiteX165" fmla="*/ 6774 w 10000"/>
              <a:gd name="connsiteY165" fmla="*/ 5589 h 9997"/>
              <a:gd name="connsiteX166" fmla="*/ 6774 w 10000"/>
              <a:gd name="connsiteY166" fmla="*/ 5589 h 9997"/>
              <a:gd name="connsiteX167" fmla="*/ 6774 w 10000"/>
              <a:gd name="connsiteY167" fmla="*/ 5589 h 9997"/>
              <a:gd name="connsiteX168" fmla="*/ 6875 w 10000"/>
              <a:gd name="connsiteY168" fmla="*/ 5598 h 9997"/>
              <a:gd name="connsiteX169" fmla="*/ 7006 w 10000"/>
              <a:gd name="connsiteY169" fmla="*/ 5625 h 9997"/>
              <a:gd name="connsiteX170" fmla="*/ 7137 w 10000"/>
              <a:gd name="connsiteY170" fmla="*/ 5643 h 9997"/>
              <a:gd name="connsiteX171" fmla="*/ 7268 w 10000"/>
              <a:gd name="connsiteY171" fmla="*/ 5687 h 9997"/>
              <a:gd name="connsiteX172" fmla="*/ 7601 w 10000"/>
              <a:gd name="connsiteY172" fmla="*/ 5793 h 9997"/>
              <a:gd name="connsiteX173" fmla="*/ 7964 w 10000"/>
              <a:gd name="connsiteY173" fmla="*/ 5927 h 9997"/>
              <a:gd name="connsiteX174" fmla="*/ 7964 w 10000"/>
              <a:gd name="connsiteY174" fmla="*/ 5927 h 9997"/>
              <a:gd name="connsiteX175" fmla="*/ 7984 w 10000"/>
              <a:gd name="connsiteY175" fmla="*/ 5927 h 9997"/>
              <a:gd name="connsiteX176" fmla="*/ 7984 w 10000"/>
              <a:gd name="connsiteY176" fmla="*/ 5927 h 9997"/>
              <a:gd name="connsiteX177" fmla="*/ 7994 w 10000"/>
              <a:gd name="connsiteY177" fmla="*/ 5927 h 9997"/>
              <a:gd name="connsiteX178" fmla="*/ 7994 w 10000"/>
              <a:gd name="connsiteY178" fmla="*/ 5927 h 9997"/>
              <a:gd name="connsiteX179" fmla="*/ 8216 w 10000"/>
              <a:gd name="connsiteY179" fmla="*/ 5998 h 9997"/>
              <a:gd name="connsiteX180" fmla="*/ 8407 w 10000"/>
              <a:gd name="connsiteY180" fmla="*/ 6052 h 9997"/>
              <a:gd name="connsiteX181" fmla="*/ 8599 w 10000"/>
              <a:gd name="connsiteY181" fmla="*/ 6087 h 9997"/>
              <a:gd name="connsiteX182" fmla="*/ 8770 w 10000"/>
              <a:gd name="connsiteY182" fmla="*/ 6096 h 9997"/>
              <a:gd name="connsiteX183" fmla="*/ 8770 w 10000"/>
              <a:gd name="connsiteY183" fmla="*/ 6096 h 9997"/>
              <a:gd name="connsiteX184" fmla="*/ 8770 w 10000"/>
              <a:gd name="connsiteY184" fmla="*/ 6096 h 9997"/>
              <a:gd name="connsiteX185" fmla="*/ 8770 w 10000"/>
              <a:gd name="connsiteY185" fmla="*/ 6096 h 9997"/>
              <a:gd name="connsiteX186" fmla="*/ 8770 w 10000"/>
              <a:gd name="connsiteY186" fmla="*/ 6096 h 9997"/>
              <a:gd name="connsiteX187" fmla="*/ 8770 w 10000"/>
              <a:gd name="connsiteY187" fmla="*/ 6096 h 9997"/>
              <a:gd name="connsiteX188" fmla="*/ 8911 w 10000"/>
              <a:gd name="connsiteY188" fmla="*/ 6087 h 9997"/>
              <a:gd name="connsiteX189" fmla="*/ 9032 w 10000"/>
              <a:gd name="connsiteY189" fmla="*/ 6052 h 9997"/>
              <a:gd name="connsiteX190" fmla="*/ 9093 w 10000"/>
              <a:gd name="connsiteY190" fmla="*/ 6033 h 9997"/>
              <a:gd name="connsiteX191" fmla="*/ 9143 w 10000"/>
              <a:gd name="connsiteY191" fmla="*/ 6007 h 9997"/>
              <a:gd name="connsiteX192" fmla="*/ 9194 w 10000"/>
              <a:gd name="connsiteY192" fmla="*/ 5980 h 9997"/>
              <a:gd name="connsiteX193" fmla="*/ 9244 w 10000"/>
              <a:gd name="connsiteY193" fmla="*/ 5936 h 9997"/>
              <a:gd name="connsiteX194" fmla="*/ 9274 w 10000"/>
              <a:gd name="connsiteY194" fmla="*/ 5892 h 9997"/>
              <a:gd name="connsiteX195" fmla="*/ 9315 w 10000"/>
              <a:gd name="connsiteY195" fmla="*/ 5838 h 9997"/>
              <a:gd name="connsiteX196" fmla="*/ 9375 w 10000"/>
              <a:gd name="connsiteY196" fmla="*/ 5714 h 9997"/>
              <a:gd name="connsiteX197" fmla="*/ 9425 w 10000"/>
              <a:gd name="connsiteY197" fmla="*/ 5545 h 9997"/>
              <a:gd name="connsiteX198" fmla="*/ 9446 w 10000"/>
              <a:gd name="connsiteY198" fmla="*/ 5367 h 9997"/>
              <a:gd name="connsiteX199" fmla="*/ 9456 w 10000"/>
              <a:gd name="connsiteY199" fmla="*/ 5136 h 9997"/>
              <a:gd name="connsiteX200" fmla="*/ 9446 w 10000"/>
              <a:gd name="connsiteY200" fmla="*/ 4887 h 9997"/>
              <a:gd name="connsiteX201" fmla="*/ 9415 w 10000"/>
              <a:gd name="connsiteY201" fmla="*/ 4603 h 9997"/>
              <a:gd name="connsiteX202" fmla="*/ 9365 w 10000"/>
              <a:gd name="connsiteY202" fmla="*/ 4265 h 9997"/>
              <a:gd name="connsiteX203" fmla="*/ 9284 w 10000"/>
              <a:gd name="connsiteY203" fmla="*/ 3901 h 9997"/>
              <a:gd name="connsiteX204" fmla="*/ 9204 w 10000"/>
              <a:gd name="connsiteY204" fmla="*/ 3474 h 9997"/>
              <a:gd name="connsiteX205" fmla="*/ 9083 w 10000"/>
              <a:gd name="connsiteY205" fmla="*/ 3030 h 9997"/>
              <a:gd name="connsiteX206" fmla="*/ 8931 w 10000"/>
              <a:gd name="connsiteY206" fmla="*/ 2533 h 9997"/>
              <a:gd name="connsiteX207" fmla="*/ 8931 w 10000"/>
              <a:gd name="connsiteY207" fmla="*/ 2533 h 9997"/>
              <a:gd name="connsiteX208" fmla="*/ 8931 w 10000"/>
              <a:gd name="connsiteY208" fmla="*/ 2497 h 9997"/>
              <a:gd name="connsiteX209" fmla="*/ 8931 w 10000"/>
              <a:gd name="connsiteY209" fmla="*/ 2497 h 9997"/>
              <a:gd name="connsiteX210" fmla="*/ 8921 w 10000"/>
              <a:gd name="connsiteY210" fmla="*/ 2488 h 9997"/>
              <a:gd name="connsiteX211" fmla="*/ 8921 w 10000"/>
              <a:gd name="connsiteY211" fmla="*/ 2488 h 9997"/>
              <a:gd name="connsiteX212" fmla="*/ 8911 w 10000"/>
              <a:gd name="connsiteY212" fmla="*/ 2444 h 9997"/>
              <a:gd name="connsiteX213" fmla="*/ 8911 w 10000"/>
              <a:gd name="connsiteY213" fmla="*/ 2444 h 9997"/>
              <a:gd name="connsiteX214" fmla="*/ 8911 w 10000"/>
              <a:gd name="connsiteY214" fmla="*/ 2435 h 9997"/>
              <a:gd name="connsiteX215" fmla="*/ 8911 w 10000"/>
              <a:gd name="connsiteY215" fmla="*/ 2435 h 9997"/>
              <a:gd name="connsiteX216" fmla="*/ 8911 w 10000"/>
              <a:gd name="connsiteY216" fmla="*/ 2435 h 9997"/>
              <a:gd name="connsiteX217" fmla="*/ 8911 w 10000"/>
              <a:gd name="connsiteY217" fmla="*/ 2435 h 9997"/>
              <a:gd name="connsiteX218" fmla="*/ 8478 w 10000"/>
              <a:gd name="connsiteY218" fmla="*/ 2462 h 9997"/>
              <a:gd name="connsiteX219" fmla="*/ 8044 w 10000"/>
              <a:gd name="connsiteY219" fmla="*/ 2497 h 9997"/>
              <a:gd name="connsiteX220" fmla="*/ 7147 w 10000"/>
              <a:gd name="connsiteY220" fmla="*/ 2585 h 9997"/>
              <a:gd name="connsiteX221" fmla="*/ 6300 w 10000"/>
              <a:gd name="connsiteY221" fmla="*/ 2674 h 9997"/>
              <a:gd name="connsiteX222" fmla="*/ 5917 w 10000"/>
              <a:gd name="connsiteY222" fmla="*/ 2701 h 9997"/>
              <a:gd name="connsiteX223" fmla="*/ 5554 w 10000"/>
              <a:gd name="connsiteY223" fmla="*/ 2728 h 9997"/>
              <a:gd name="connsiteX224" fmla="*/ 5554 w 10000"/>
              <a:gd name="connsiteY224" fmla="*/ 2728 h 9997"/>
              <a:gd name="connsiteX225" fmla="*/ 5484 w 10000"/>
              <a:gd name="connsiteY225" fmla="*/ 2728 h 9997"/>
              <a:gd name="connsiteX226" fmla="*/ 5484 w 10000"/>
              <a:gd name="connsiteY226" fmla="*/ 2728 h 9997"/>
              <a:gd name="connsiteX227" fmla="*/ 5484 w 10000"/>
              <a:gd name="connsiteY227" fmla="*/ 2728 h 9997"/>
              <a:gd name="connsiteX228" fmla="*/ 5484 w 10000"/>
              <a:gd name="connsiteY228" fmla="*/ 2728 h 9997"/>
              <a:gd name="connsiteX229" fmla="*/ 5484 w 10000"/>
              <a:gd name="connsiteY229" fmla="*/ 2728 h 9997"/>
              <a:gd name="connsiteX230" fmla="*/ 5484 w 10000"/>
              <a:gd name="connsiteY230" fmla="*/ 2728 h 9997"/>
              <a:gd name="connsiteX231" fmla="*/ 5484 w 10000"/>
              <a:gd name="connsiteY231" fmla="*/ 2728 h 9997"/>
              <a:gd name="connsiteX232" fmla="*/ 5313 w 10000"/>
              <a:gd name="connsiteY232" fmla="*/ 2710 h 9997"/>
              <a:gd name="connsiteX233" fmla="*/ 5151 w 10000"/>
              <a:gd name="connsiteY233" fmla="*/ 2684 h 9997"/>
              <a:gd name="connsiteX234" fmla="*/ 5030 w 10000"/>
              <a:gd name="connsiteY234" fmla="*/ 2630 h 9997"/>
              <a:gd name="connsiteX235" fmla="*/ 4919 w 10000"/>
              <a:gd name="connsiteY235" fmla="*/ 2559 h 9997"/>
              <a:gd name="connsiteX236" fmla="*/ 4829 w 10000"/>
              <a:gd name="connsiteY236" fmla="*/ 2479 h 9997"/>
              <a:gd name="connsiteX237" fmla="*/ 4748 w 10000"/>
              <a:gd name="connsiteY237" fmla="*/ 2381 h 9997"/>
              <a:gd name="connsiteX238" fmla="*/ 4708 w 10000"/>
              <a:gd name="connsiteY238" fmla="*/ 2275 h 9997"/>
              <a:gd name="connsiteX239" fmla="*/ 4667 w 10000"/>
              <a:gd name="connsiteY239" fmla="*/ 2151 h 9997"/>
              <a:gd name="connsiteX240" fmla="*/ 4637 w 10000"/>
              <a:gd name="connsiteY240" fmla="*/ 2026 h 9997"/>
              <a:gd name="connsiteX241" fmla="*/ 4627 w 10000"/>
              <a:gd name="connsiteY241" fmla="*/ 1893 h 9997"/>
              <a:gd name="connsiteX242" fmla="*/ 4627 w 10000"/>
              <a:gd name="connsiteY242" fmla="*/ 1750 h 9997"/>
              <a:gd name="connsiteX243" fmla="*/ 4637 w 10000"/>
              <a:gd name="connsiteY243" fmla="*/ 1617 h 9997"/>
              <a:gd name="connsiteX244" fmla="*/ 4667 w 10000"/>
              <a:gd name="connsiteY244" fmla="*/ 1466 h 9997"/>
              <a:gd name="connsiteX245" fmla="*/ 4688 w 10000"/>
              <a:gd name="connsiteY245" fmla="*/ 1324 h 9997"/>
              <a:gd name="connsiteX246" fmla="*/ 4728 w 10000"/>
              <a:gd name="connsiteY246" fmla="*/ 1182 h 9997"/>
              <a:gd name="connsiteX247" fmla="*/ 4778 w 10000"/>
              <a:gd name="connsiteY247" fmla="*/ 1040 h 9997"/>
              <a:gd name="connsiteX248" fmla="*/ 4778 w 10000"/>
              <a:gd name="connsiteY248" fmla="*/ 1040 h 9997"/>
              <a:gd name="connsiteX249" fmla="*/ 4778 w 10000"/>
              <a:gd name="connsiteY249" fmla="*/ 1040 h 9997"/>
              <a:gd name="connsiteX250" fmla="*/ 4778 w 10000"/>
              <a:gd name="connsiteY250" fmla="*/ 1040 h 9997"/>
              <a:gd name="connsiteX251" fmla="*/ 4778 w 10000"/>
              <a:gd name="connsiteY251" fmla="*/ 1040 h 9997"/>
              <a:gd name="connsiteX252" fmla="*/ 4778 w 10000"/>
              <a:gd name="connsiteY252" fmla="*/ 1040 h 9997"/>
              <a:gd name="connsiteX253" fmla="*/ 4788 w 10000"/>
              <a:gd name="connsiteY253" fmla="*/ 1030 h 9997"/>
              <a:gd name="connsiteX254" fmla="*/ 4788 w 10000"/>
              <a:gd name="connsiteY254" fmla="*/ 1030 h 9997"/>
              <a:gd name="connsiteX255" fmla="*/ 4788 w 10000"/>
              <a:gd name="connsiteY255" fmla="*/ 1030 h 9997"/>
              <a:gd name="connsiteX256" fmla="*/ 4788 w 10000"/>
              <a:gd name="connsiteY256" fmla="*/ 1030 h 9997"/>
              <a:gd name="connsiteX257" fmla="*/ 4788 w 10000"/>
              <a:gd name="connsiteY257" fmla="*/ 1022 h 9997"/>
              <a:gd name="connsiteX258" fmla="*/ 4788 w 10000"/>
              <a:gd name="connsiteY258" fmla="*/ 1022 h 9997"/>
              <a:gd name="connsiteX259" fmla="*/ 4788 w 10000"/>
              <a:gd name="connsiteY259" fmla="*/ 1022 h 9997"/>
              <a:gd name="connsiteX260" fmla="*/ 4788 w 10000"/>
              <a:gd name="connsiteY260" fmla="*/ 1022 h 9997"/>
              <a:gd name="connsiteX261" fmla="*/ 4788 w 10000"/>
              <a:gd name="connsiteY261" fmla="*/ 1013 h 9997"/>
              <a:gd name="connsiteX262" fmla="*/ 4788 w 10000"/>
              <a:gd name="connsiteY262" fmla="*/ 1013 h 9997"/>
              <a:gd name="connsiteX263" fmla="*/ 4788 w 10000"/>
              <a:gd name="connsiteY263" fmla="*/ 1013 h 9997"/>
              <a:gd name="connsiteX264" fmla="*/ 4788 w 10000"/>
              <a:gd name="connsiteY264" fmla="*/ 1013 h 9997"/>
              <a:gd name="connsiteX265" fmla="*/ 4788 w 10000"/>
              <a:gd name="connsiteY265" fmla="*/ 1004 h 9997"/>
              <a:gd name="connsiteX266" fmla="*/ 4788 w 10000"/>
              <a:gd name="connsiteY266" fmla="*/ 1004 h 9997"/>
              <a:gd name="connsiteX267" fmla="*/ 4798 w 10000"/>
              <a:gd name="connsiteY267" fmla="*/ 1004 h 9997"/>
              <a:gd name="connsiteX268" fmla="*/ 4798 w 10000"/>
              <a:gd name="connsiteY268" fmla="*/ 1004 h 9997"/>
              <a:gd name="connsiteX269" fmla="*/ 4859 w 10000"/>
              <a:gd name="connsiteY269" fmla="*/ 782 h 9997"/>
              <a:gd name="connsiteX270" fmla="*/ 4909 w 10000"/>
              <a:gd name="connsiteY270" fmla="*/ 586 h 9997"/>
              <a:gd name="connsiteX271" fmla="*/ 4919 w 10000"/>
              <a:gd name="connsiteY271" fmla="*/ 507 h 9997"/>
              <a:gd name="connsiteX272" fmla="*/ 4919 w 10000"/>
              <a:gd name="connsiteY272" fmla="*/ 417 h 9997"/>
              <a:gd name="connsiteX273" fmla="*/ 4909 w 10000"/>
              <a:gd name="connsiteY273" fmla="*/ 347 h 9997"/>
              <a:gd name="connsiteX274" fmla="*/ 4899 w 10000"/>
              <a:gd name="connsiteY274" fmla="*/ 276 h 9997"/>
              <a:gd name="connsiteX275" fmla="*/ 4859 w 10000"/>
              <a:gd name="connsiteY275" fmla="*/ 214 h 9997"/>
              <a:gd name="connsiteX276" fmla="*/ 4829 w 10000"/>
              <a:gd name="connsiteY276" fmla="*/ 160 h 9997"/>
              <a:gd name="connsiteX277" fmla="*/ 4778 w 10000"/>
              <a:gd name="connsiteY277" fmla="*/ 106 h 9997"/>
              <a:gd name="connsiteX278" fmla="*/ 4708 w 10000"/>
              <a:gd name="connsiteY278" fmla="*/ 71 h 9997"/>
              <a:gd name="connsiteX279" fmla="*/ 4627 w 10000"/>
              <a:gd name="connsiteY279" fmla="*/ 44 h 9997"/>
              <a:gd name="connsiteX280" fmla="*/ 4536 w 10000"/>
              <a:gd name="connsiteY280" fmla="*/ 9 h 9997"/>
              <a:gd name="connsiteX281" fmla="*/ 4425 w 10000"/>
              <a:gd name="connsiteY281" fmla="*/ 0 h 9997"/>
              <a:gd name="connsiteX282" fmla="*/ 4304 w 10000"/>
              <a:gd name="connsiteY282" fmla="*/ 0 h 9997"/>
              <a:gd name="connsiteX283" fmla="*/ 4304 w 10000"/>
              <a:gd name="connsiteY283" fmla="*/ 0 h 9997"/>
              <a:gd name="connsiteX284" fmla="*/ 4304 w 10000"/>
              <a:gd name="connsiteY284" fmla="*/ 0 h 9997"/>
              <a:gd name="connsiteX0" fmla="*/ 4304 w 10000"/>
              <a:gd name="connsiteY0" fmla="*/ 0 h 9707"/>
              <a:gd name="connsiteX1" fmla="*/ 4304 w 10000"/>
              <a:gd name="connsiteY1" fmla="*/ 0 h 9707"/>
              <a:gd name="connsiteX2" fmla="*/ 4304 w 10000"/>
              <a:gd name="connsiteY2" fmla="*/ 0 h 9707"/>
              <a:gd name="connsiteX3" fmla="*/ 4163 w 10000"/>
              <a:gd name="connsiteY3" fmla="*/ 0 h 9707"/>
              <a:gd name="connsiteX4" fmla="*/ 4002 w 10000"/>
              <a:gd name="connsiteY4" fmla="*/ 9 h 9707"/>
              <a:gd name="connsiteX5" fmla="*/ 3851 w 10000"/>
              <a:gd name="connsiteY5" fmla="*/ 27 h 9707"/>
              <a:gd name="connsiteX6" fmla="*/ 3659 w 10000"/>
              <a:gd name="connsiteY6" fmla="*/ 62 h 9707"/>
              <a:gd name="connsiteX7" fmla="*/ 3659 w 10000"/>
              <a:gd name="connsiteY7" fmla="*/ 62 h 9707"/>
              <a:gd name="connsiteX8" fmla="*/ 3659 w 10000"/>
              <a:gd name="connsiteY8" fmla="*/ 62 h 9707"/>
              <a:gd name="connsiteX9" fmla="*/ 3659 w 10000"/>
              <a:gd name="connsiteY9" fmla="*/ 62 h 9707"/>
              <a:gd name="connsiteX10" fmla="*/ 3649 w 10000"/>
              <a:gd name="connsiteY10" fmla="*/ 62 h 9707"/>
              <a:gd name="connsiteX11" fmla="*/ 3649 w 10000"/>
              <a:gd name="connsiteY11" fmla="*/ 62 h 9707"/>
              <a:gd name="connsiteX12" fmla="*/ 3649 w 10000"/>
              <a:gd name="connsiteY12" fmla="*/ 71 h 9707"/>
              <a:gd name="connsiteX13" fmla="*/ 3649 w 10000"/>
              <a:gd name="connsiteY13" fmla="*/ 71 h 9707"/>
              <a:gd name="connsiteX14" fmla="*/ 3649 w 10000"/>
              <a:gd name="connsiteY14" fmla="*/ 71 h 9707"/>
              <a:gd name="connsiteX15" fmla="*/ 3407 w 10000"/>
              <a:gd name="connsiteY15" fmla="*/ 124 h 9707"/>
              <a:gd name="connsiteX16" fmla="*/ 3216 w 10000"/>
              <a:gd name="connsiteY16" fmla="*/ 178 h 9707"/>
              <a:gd name="connsiteX17" fmla="*/ 3054 w 10000"/>
              <a:gd name="connsiteY17" fmla="*/ 249 h 9707"/>
              <a:gd name="connsiteX18" fmla="*/ 2913 w 10000"/>
              <a:gd name="connsiteY18" fmla="*/ 320 h 9707"/>
              <a:gd name="connsiteX19" fmla="*/ 2833 w 10000"/>
              <a:gd name="connsiteY19" fmla="*/ 400 h 9707"/>
              <a:gd name="connsiteX20" fmla="*/ 2792 w 10000"/>
              <a:gd name="connsiteY20" fmla="*/ 436 h 9707"/>
              <a:gd name="connsiteX21" fmla="*/ 2772 w 10000"/>
              <a:gd name="connsiteY21" fmla="*/ 480 h 9707"/>
              <a:gd name="connsiteX22" fmla="*/ 2732 w 10000"/>
              <a:gd name="connsiteY22" fmla="*/ 577 h 9707"/>
              <a:gd name="connsiteX23" fmla="*/ 2722 w 10000"/>
              <a:gd name="connsiteY23" fmla="*/ 685 h 9707"/>
              <a:gd name="connsiteX24" fmla="*/ 2722 w 10000"/>
              <a:gd name="connsiteY24" fmla="*/ 685 h 9707"/>
              <a:gd name="connsiteX25" fmla="*/ 2732 w 10000"/>
              <a:gd name="connsiteY25" fmla="*/ 808 h 9707"/>
              <a:gd name="connsiteX26" fmla="*/ 2762 w 10000"/>
              <a:gd name="connsiteY26" fmla="*/ 924 h 9707"/>
              <a:gd name="connsiteX27" fmla="*/ 2792 w 10000"/>
              <a:gd name="connsiteY27" fmla="*/ 1057 h 9707"/>
              <a:gd name="connsiteX28" fmla="*/ 2853 w 10000"/>
              <a:gd name="connsiteY28" fmla="*/ 1208 h 9707"/>
              <a:gd name="connsiteX29" fmla="*/ 2984 w 10000"/>
              <a:gd name="connsiteY29" fmla="*/ 1528 h 9707"/>
              <a:gd name="connsiteX30" fmla="*/ 3125 w 10000"/>
              <a:gd name="connsiteY30" fmla="*/ 1920 h 9707"/>
              <a:gd name="connsiteX31" fmla="*/ 3125 w 10000"/>
              <a:gd name="connsiteY31" fmla="*/ 1920 h 9707"/>
              <a:gd name="connsiteX32" fmla="*/ 3125 w 10000"/>
              <a:gd name="connsiteY32" fmla="*/ 1920 h 9707"/>
              <a:gd name="connsiteX33" fmla="*/ 3125 w 10000"/>
              <a:gd name="connsiteY33" fmla="*/ 1929 h 9707"/>
              <a:gd name="connsiteX34" fmla="*/ 3125 w 10000"/>
              <a:gd name="connsiteY34" fmla="*/ 1929 h 9707"/>
              <a:gd name="connsiteX35" fmla="*/ 3135 w 10000"/>
              <a:gd name="connsiteY35" fmla="*/ 1938 h 9707"/>
              <a:gd name="connsiteX36" fmla="*/ 3135 w 10000"/>
              <a:gd name="connsiteY36" fmla="*/ 1938 h 9707"/>
              <a:gd name="connsiteX37" fmla="*/ 3175 w 10000"/>
              <a:gd name="connsiteY37" fmla="*/ 2044 h 9707"/>
              <a:gd name="connsiteX38" fmla="*/ 3196 w 10000"/>
              <a:gd name="connsiteY38" fmla="*/ 2152 h 9707"/>
              <a:gd name="connsiteX39" fmla="*/ 3216 w 10000"/>
              <a:gd name="connsiteY39" fmla="*/ 2249 h 9707"/>
              <a:gd name="connsiteX40" fmla="*/ 3216 w 10000"/>
              <a:gd name="connsiteY40" fmla="*/ 2338 h 9707"/>
              <a:gd name="connsiteX41" fmla="*/ 3196 w 10000"/>
              <a:gd name="connsiteY41" fmla="*/ 2409 h 9707"/>
              <a:gd name="connsiteX42" fmla="*/ 3175 w 10000"/>
              <a:gd name="connsiteY42" fmla="*/ 2480 h 9707"/>
              <a:gd name="connsiteX43" fmla="*/ 3145 w 10000"/>
              <a:gd name="connsiteY43" fmla="*/ 2534 h 9707"/>
              <a:gd name="connsiteX44" fmla="*/ 3105 w 10000"/>
              <a:gd name="connsiteY44" fmla="*/ 2578 h 9707"/>
              <a:gd name="connsiteX45" fmla="*/ 3065 w 10000"/>
              <a:gd name="connsiteY45" fmla="*/ 2613 h 9707"/>
              <a:gd name="connsiteX46" fmla="*/ 3004 w 10000"/>
              <a:gd name="connsiteY46" fmla="*/ 2649 h 9707"/>
              <a:gd name="connsiteX47" fmla="*/ 2944 w 10000"/>
              <a:gd name="connsiteY47" fmla="*/ 2675 h 9707"/>
              <a:gd name="connsiteX48" fmla="*/ 2873 w 10000"/>
              <a:gd name="connsiteY48" fmla="*/ 2694 h 9707"/>
              <a:gd name="connsiteX49" fmla="*/ 2722 w 10000"/>
              <a:gd name="connsiteY49" fmla="*/ 2711 h 9707"/>
              <a:gd name="connsiteX50" fmla="*/ 2550 w 10000"/>
              <a:gd name="connsiteY50" fmla="*/ 2729 h 9707"/>
              <a:gd name="connsiteX51" fmla="*/ 2550 w 10000"/>
              <a:gd name="connsiteY51" fmla="*/ 2729 h 9707"/>
              <a:gd name="connsiteX52" fmla="*/ 2550 w 10000"/>
              <a:gd name="connsiteY52" fmla="*/ 2729 h 9707"/>
              <a:gd name="connsiteX53" fmla="*/ 2550 w 10000"/>
              <a:gd name="connsiteY53" fmla="*/ 2729 h 9707"/>
              <a:gd name="connsiteX54" fmla="*/ 2550 w 10000"/>
              <a:gd name="connsiteY54" fmla="*/ 2729 h 9707"/>
              <a:gd name="connsiteX55" fmla="*/ 2550 w 10000"/>
              <a:gd name="connsiteY55" fmla="*/ 2729 h 9707"/>
              <a:gd name="connsiteX56" fmla="*/ 2550 w 10000"/>
              <a:gd name="connsiteY56" fmla="*/ 2729 h 9707"/>
              <a:gd name="connsiteX57" fmla="*/ 2550 w 10000"/>
              <a:gd name="connsiteY57" fmla="*/ 2729 h 9707"/>
              <a:gd name="connsiteX58" fmla="*/ 2339 w 10000"/>
              <a:gd name="connsiteY58" fmla="*/ 2729 h 9707"/>
              <a:gd name="connsiteX59" fmla="*/ 2127 w 10000"/>
              <a:gd name="connsiteY59" fmla="*/ 2702 h 9707"/>
              <a:gd name="connsiteX60" fmla="*/ 2127 w 10000"/>
              <a:gd name="connsiteY60" fmla="*/ 2702 h 9707"/>
              <a:gd name="connsiteX61" fmla="*/ 1804 w 10000"/>
              <a:gd name="connsiteY61" fmla="*/ 2675 h 9707"/>
              <a:gd name="connsiteX62" fmla="*/ 1502 w 10000"/>
              <a:gd name="connsiteY62" fmla="*/ 2658 h 9707"/>
              <a:gd name="connsiteX63" fmla="*/ 1502 w 10000"/>
              <a:gd name="connsiteY63" fmla="*/ 2658 h 9707"/>
              <a:gd name="connsiteX64" fmla="*/ 1230 w 10000"/>
              <a:gd name="connsiteY64" fmla="*/ 2649 h 9707"/>
              <a:gd name="connsiteX65" fmla="*/ 867 w 10000"/>
              <a:gd name="connsiteY65" fmla="*/ 2631 h 9707"/>
              <a:gd name="connsiteX66" fmla="*/ 0 w 10000"/>
              <a:gd name="connsiteY66" fmla="*/ 2551 h 9707"/>
              <a:gd name="connsiteX67" fmla="*/ 0 w 10000"/>
              <a:gd name="connsiteY67" fmla="*/ 9173 h 9707"/>
              <a:gd name="connsiteX68" fmla="*/ 9990 w 10000"/>
              <a:gd name="connsiteY68" fmla="*/ 9173 h 9707"/>
              <a:gd name="connsiteX69" fmla="*/ 9990 w 10000"/>
              <a:gd name="connsiteY69" fmla="*/ 9173 h 9707"/>
              <a:gd name="connsiteX70" fmla="*/ 9960 w 10000"/>
              <a:gd name="connsiteY70" fmla="*/ 9431 h 9707"/>
              <a:gd name="connsiteX71" fmla="*/ 9919 w 10000"/>
              <a:gd name="connsiteY71" fmla="*/ 9707 h 9707"/>
              <a:gd name="connsiteX72" fmla="*/ 9960 w 10000"/>
              <a:gd name="connsiteY72" fmla="*/ 9413 h 9707"/>
              <a:gd name="connsiteX73" fmla="*/ 9990 w 10000"/>
              <a:gd name="connsiteY73" fmla="*/ 9031 h 9707"/>
              <a:gd name="connsiteX74" fmla="*/ 10000 w 10000"/>
              <a:gd name="connsiteY74" fmla="*/ 8694 h 9707"/>
              <a:gd name="connsiteX75" fmla="*/ 9970 w 10000"/>
              <a:gd name="connsiteY75" fmla="*/ 8409 h 9707"/>
              <a:gd name="connsiteX76" fmla="*/ 9940 w 10000"/>
              <a:gd name="connsiteY76" fmla="*/ 8159 h 9707"/>
              <a:gd name="connsiteX77" fmla="*/ 9879 w 10000"/>
              <a:gd name="connsiteY77" fmla="*/ 7955 h 9707"/>
              <a:gd name="connsiteX78" fmla="*/ 9798 w 10000"/>
              <a:gd name="connsiteY78" fmla="*/ 7769 h 9707"/>
              <a:gd name="connsiteX79" fmla="*/ 9718 w 10000"/>
              <a:gd name="connsiteY79" fmla="*/ 7626 h 9707"/>
              <a:gd name="connsiteX80" fmla="*/ 9617 w 10000"/>
              <a:gd name="connsiteY80" fmla="*/ 7511 h 9707"/>
              <a:gd name="connsiteX81" fmla="*/ 9506 w 10000"/>
              <a:gd name="connsiteY81" fmla="*/ 7422 h 9707"/>
              <a:gd name="connsiteX82" fmla="*/ 9395 w 10000"/>
              <a:gd name="connsiteY82" fmla="*/ 7360 h 9707"/>
              <a:gd name="connsiteX83" fmla="*/ 9274 w 10000"/>
              <a:gd name="connsiteY83" fmla="*/ 7315 h 9707"/>
              <a:gd name="connsiteX84" fmla="*/ 9153 w 10000"/>
              <a:gd name="connsiteY84" fmla="*/ 7289 h 9707"/>
              <a:gd name="connsiteX85" fmla="*/ 9022 w 10000"/>
              <a:gd name="connsiteY85" fmla="*/ 7271 h 9707"/>
              <a:gd name="connsiteX86" fmla="*/ 8901 w 10000"/>
              <a:gd name="connsiteY86" fmla="*/ 7271 h 9707"/>
              <a:gd name="connsiteX87" fmla="*/ 8901 w 10000"/>
              <a:gd name="connsiteY87" fmla="*/ 7271 h 9707"/>
              <a:gd name="connsiteX88" fmla="*/ 8901 w 10000"/>
              <a:gd name="connsiteY88" fmla="*/ 7271 h 9707"/>
              <a:gd name="connsiteX89" fmla="*/ 8901 w 10000"/>
              <a:gd name="connsiteY89" fmla="*/ 7271 h 9707"/>
              <a:gd name="connsiteX90" fmla="*/ 8901 w 10000"/>
              <a:gd name="connsiteY90" fmla="*/ 7271 h 9707"/>
              <a:gd name="connsiteX91" fmla="*/ 8901 w 10000"/>
              <a:gd name="connsiteY91" fmla="*/ 7271 h 9707"/>
              <a:gd name="connsiteX92" fmla="*/ 8700 w 10000"/>
              <a:gd name="connsiteY92" fmla="*/ 7271 h 9707"/>
              <a:gd name="connsiteX93" fmla="*/ 8528 w 10000"/>
              <a:gd name="connsiteY93" fmla="*/ 7289 h 9707"/>
              <a:gd name="connsiteX94" fmla="*/ 8528 w 10000"/>
              <a:gd name="connsiteY94" fmla="*/ 7289 h 9707"/>
              <a:gd name="connsiteX95" fmla="*/ 8528 w 10000"/>
              <a:gd name="connsiteY95" fmla="*/ 7289 h 9707"/>
              <a:gd name="connsiteX96" fmla="*/ 8528 w 10000"/>
              <a:gd name="connsiteY96" fmla="*/ 7289 h 9707"/>
              <a:gd name="connsiteX97" fmla="*/ 8518 w 10000"/>
              <a:gd name="connsiteY97" fmla="*/ 7297 h 9707"/>
              <a:gd name="connsiteX98" fmla="*/ 8518 w 10000"/>
              <a:gd name="connsiteY98" fmla="*/ 7297 h 9707"/>
              <a:gd name="connsiteX99" fmla="*/ 8508 w 10000"/>
              <a:gd name="connsiteY99" fmla="*/ 7297 h 9707"/>
              <a:gd name="connsiteX100" fmla="*/ 8508 w 10000"/>
              <a:gd name="connsiteY100" fmla="*/ 7297 h 9707"/>
              <a:gd name="connsiteX101" fmla="*/ 8508 w 10000"/>
              <a:gd name="connsiteY101" fmla="*/ 7297 h 9707"/>
              <a:gd name="connsiteX102" fmla="*/ 8508 w 10000"/>
              <a:gd name="connsiteY102" fmla="*/ 7297 h 9707"/>
              <a:gd name="connsiteX103" fmla="*/ 8337 w 10000"/>
              <a:gd name="connsiteY103" fmla="*/ 7315 h 9707"/>
              <a:gd name="connsiteX104" fmla="*/ 8135 w 10000"/>
              <a:gd name="connsiteY104" fmla="*/ 7360 h 9707"/>
              <a:gd name="connsiteX105" fmla="*/ 7671 w 10000"/>
              <a:gd name="connsiteY105" fmla="*/ 7466 h 9707"/>
              <a:gd name="connsiteX106" fmla="*/ 7671 w 10000"/>
              <a:gd name="connsiteY106" fmla="*/ 7466 h 9707"/>
              <a:gd name="connsiteX107" fmla="*/ 7671 w 10000"/>
              <a:gd name="connsiteY107" fmla="*/ 7466 h 9707"/>
              <a:gd name="connsiteX108" fmla="*/ 7671 w 10000"/>
              <a:gd name="connsiteY108" fmla="*/ 7466 h 9707"/>
              <a:gd name="connsiteX109" fmla="*/ 7661 w 10000"/>
              <a:gd name="connsiteY109" fmla="*/ 7466 h 9707"/>
              <a:gd name="connsiteX110" fmla="*/ 7661 w 10000"/>
              <a:gd name="connsiteY110" fmla="*/ 7466 h 9707"/>
              <a:gd name="connsiteX111" fmla="*/ 7450 w 10000"/>
              <a:gd name="connsiteY111" fmla="*/ 7511 h 9707"/>
              <a:gd name="connsiteX112" fmla="*/ 7248 w 10000"/>
              <a:gd name="connsiteY112" fmla="*/ 7555 h 9707"/>
              <a:gd name="connsiteX113" fmla="*/ 7036 w 10000"/>
              <a:gd name="connsiteY113" fmla="*/ 7590 h 9707"/>
              <a:gd name="connsiteX114" fmla="*/ 6835 w 10000"/>
              <a:gd name="connsiteY114" fmla="*/ 7590 h 9707"/>
              <a:gd name="connsiteX115" fmla="*/ 6835 w 10000"/>
              <a:gd name="connsiteY115" fmla="*/ 7590 h 9707"/>
              <a:gd name="connsiteX116" fmla="*/ 6835 w 10000"/>
              <a:gd name="connsiteY116" fmla="*/ 7590 h 9707"/>
              <a:gd name="connsiteX117" fmla="*/ 6835 w 10000"/>
              <a:gd name="connsiteY117" fmla="*/ 7590 h 9707"/>
              <a:gd name="connsiteX118" fmla="*/ 6835 w 10000"/>
              <a:gd name="connsiteY118" fmla="*/ 7590 h 9707"/>
              <a:gd name="connsiteX119" fmla="*/ 6835 w 10000"/>
              <a:gd name="connsiteY119" fmla="*/ 7590 h 9707"/>
              <a:gd name="connsiteX120" fmla="*/ 6835 w 10000"/>
              <a:gd name="connsiteY120" fmla="*/ 7590 h 9707"/>
              <a:gd name="connsiteX121" fmla="*/ 6835 w 10000"/>
              <a:gd name="connsiteY121" fmla="*/ 7590 h 9707"/>
              <a:gd name="connsiteX122" fmla="*/ 6663 w 10000"/>
              <a:gd name="connsiteY122" fmla="*/ 7590 h 9707"/>
              <a:gd name="connsiteX123" fmla="*/ 6512 w 10000"/>
              <a:gd name="connsiteY123" fmla="*/ 7555 h 9707"/>
              <a:gd name="connsiteX124" fmla="*/ 6442 w 10000"/>
              <a:gd name="connsiteY124" fmla="*/ 7528 h 9707"/>
              <a:gd name="connsiteX125" fmla="*/ 6381 w 10000"/>
              <a:gd name="connsiteY125" fmla="*/ 7501 h 9707"/>
              <a:gd name="connsiteX126" fmla="*/ 6321 w 10000"/>
              <a:gd name="connsiteY126" fmla="*/ 7466 h 9707"/>
              <a:gd name="connsiteX127" fmla="*/ 6270 w 10000"/>
              <a:gd name="connsiteY127" fmla="*/ 7422 h 9707"/>
              <a:gd name="connsiteX128" fmla="*/ 6220 w 10000"/>
              <a:gd name="connsiteY128" fmla="*/ 7368 h 9707"/>
              <a:gd name="connsiteX129" fmla="*/ 6169 w 10000"/>
              <a:gd name="connsiteY129" fmla="*/ 7306 h 9707"/>
              <a:gd name="connsiteX130" fmla="*/ 6149 w 10000"/>
              <a:gd name="connsiteY130" fmla="*/ 7244 h 9707"/>
              <a:gd name="connsiteX131" fmla="*/ 6109 w 10000"/>
              <a:gd name="connsiteY131" fmla="*/ 7164 h 9707"/>
              <a:gd name="connsiteX132" fmla="*/ 6099 w 10000"/>
              <a:gd name="connsiteY132" fmla="*/ 7084 h 9707"/>
              <a:gd name="connsiteX133" fmla="*/ 6089 w 10000"/>
              <a:gd name="connsiteY133" fmla="*/ 6986 h 9707"/>
              <a:gd name="connsiteX134" fmla="*/ 6089 w 10000"/>
              <a:gd name="connsiteY134" fmla="*/ 6880 h 9707"/>
              <a:gd name="connsiteX135" fmla="*/ 6089 w 10000"/>
              <a:gd name="connsiteY135" fmla="*/ 6764 h 9707"/>
              <a:gd name="connsiteX136" fmla="*/ 6089 w 10000"/>
              <a:gd name="connsiteY136" fmla="*/ 6764 h 9707"/>
              <a:gd name="connsiteX137" fmla="*/ 6089 w 10000"/>
              <a:gd name="connsiteY137" fmla="*/ 6764 h 9707"/>
              <a:gd name="connsiteX138" fmla="*/ 6089 w 10000"/>
              <a:gd name="connsiteY138" fmla="*/ 6764 h 9707"/>
              <a:gd name="connsiteX139" fmla="*/ 6089 w 10000"/>
              <a:gd name="connsiteY139" fmla="*/ 6737 h 9707"/>
              <a:gd name="connsiteX140" fmla="*/ 6089 w 10000"/>
              <a:gd name="connsiteY140" fmla="*/ 6737 h 9707"/>
              <a:gd name="connsiteX141" fmla="*/ 6099 w 10000"/>
              <a:gd name="connsiteY141" fmla="*/ 6737 h 9707"/>
              <a:gd name="connsiteX142" fmla="*/ 6099 w 10000"/>
              <a:gd name="connsiteY142" fmla="*/ 6737 h 9707"/>
              <a:gd name="connsiteX143" fmla="*/ 6099 w 10000"/>
              <a:gd name="connsiteY143" fmla="*/ 6729 h 9707"/>
              <a:gd name="connsiteX144" fmla="*/ 6099 w 10000"/>
              <a:gd name="connsiteY144" fmla="*/ 6729 h 9707"/>
              <a:gd name="connsiteX145" fmla="*/ 6099 w 10000"/>
              <a:gd name="connsiteY145" fmla="*/ 6729 h 9707"/>
              <a:gd name="connsiteX146" fmla="*/ 6099 w 10000"/>
              <a:gd name="connsiteY146" fmla="*/ 6729 h 9707"/>
              <a:gd name="connsiteX147" fmla="*/ 6129 w 10000"/>
              <a:gd name="connsiteY147" fmla="*/ 6436 h 9707"/>
              <a:gd name="connsiteX148" fmla="*/ 6179 w 10000"/>
              <a:gd name="connsiteY148" fmla="*/ 6195 h 9707"/>
              <a:gd name="connsiteX149" fmla="*/ 6240 w 10000"/>
              <a:gd name="connsiteY149" fmla="*/ 5991 h 9707"/>
              <a:gd name="connsiteX150" fmla="*/ 6280 w 10000"/>
              <a:gd name="connsiteY150" fmla="*/ 5919 h 9707"/>
              <a:gd name="connsiteX151" fmla="*/ 6321 w 10000"/>
              <a:gd name="connsiteY151" fmla="*/ 5840 h 9707"/>
              <a:gd name="connsiteX152" fmla="*/ 6351 w 10000"/>
              <a:gd name="connsiteY152" fmla="*/ 5786 h 9707"/>
              <a:gd name="connsiteX153" fmla="*/ 6401 w 10000"/>
              <a:gd name="connsiteY153" fmla="*/ 5734 h 9707"/>
              <a:gd name="connsiteX154" fmla="*/ 6452 w 10000"/>
              <a:gd name="connsiteY154" fmla="*/ 5689 h 9707"/>
              <a:gd name="connsiteX155" fmla="*/ 6512 w 10000"/>
              <a:gd name="connsiteY155" fmla="*/ 5653 h 9707"/>
              <a:gd name="connsiteX156" fmla="*/ 6563 w 10000"/>
              <a:gd name="connsiteY156" fmla="*/ 5627 h 9707"/>
              <a:gd name="connsiteX157" fmla="*/ 6623 w 10000"/>
              <a:gd name="connsiteY157" fmla="*/ 5618 h 9707"/>
              <a:gd name="connsiteX158" fmla="*/ 6694 w 10000"/>
              <a:gd name="connsiteY158" fmla="*/ 5600 h 9707"/>
              <a:gd name="connsiteX159" fmla="*/ 6774 w 10000"/>
              <a:gd name="connsiteY159" fmla="*/ 5591 h 9707"/>
              <a:gd name="connsiteX160" fmla="*/ 6774 w 10000"/>
              <a:gd name="connsiteY160" fmla="*/ 5591 h 9707"/>
              <a:gd name="connsiteX161" fmla="*/ 6774 w 10000"/>
              <a:gd name="connsiteY161" fmla="*/ 5591 h 9707"/>
              <a:gd name="connsiteX162" fmla="*/ 6774 w 10000"/>
              <a:gd name="connsiteY162" fmla="*/ 5591 h 9707"/>
              <a:gd name="connsiteX163" fmla="*/ 6774 w 10000"/>
              <a:gd name="connsiteY163" fmla="*/ 5591 h 9707"/>
              <a:gd name="connsiteX164" fmla="*/ 6774 w 10000"/>
              <a:gd name="connsiteY164" fmla="*/ 5591 h 9707"/>
              <a:gd name="connsiteX165" fmla="*/ 6774 w 10000"/>
              <a:gd name="connsiteY165" fmla="*/ 5591 h 9707"/>
              <a:gd name="connsiteX166" fmla="*/ 6774 w 10000"/>
              <a:gd name="connsiteY166" fmla="*/ 5591 h 9707"/>
              <a:gd name="connsiteX167" fmla="*/ 6875 w 10000"/>
              <a:gd name="connsiteY167" fmla="*/ 5600 h 9707"/>
              <a:gd name="connsiteX168" fmla="*/ 7006 w 10000"/>
              <a:gd name="connsiteY168" fmla="*/ 5627 h 9707"/>
              <a:gd name="connsiteX169" fmla="*/ 7137 w 10000"/>
              <a:gd name="connsiteY169" fmla="*/ 5645 h 9707"/>
              <a:gd name="connsiteX170" fmla="*/ 7268 w 10000"/>
              <a:gd name="connsiteY170" fmla="*/ 5689 h 9707"/>
              <a:gd name="connsiteX171" fmla="*/ 7601 w 10000"/>
              <a:gd name="connsiteY171" fmla="*/ 5795 h 9707"/>
              <a:gd name="connsiteX172" fmla="*/ 7964 w 10000"/>
              <a:gd name="connsiteY172" fmla="*/ 5929 h 9707"/>
              <a:gd name="connsiteX173" fmla="*/ 7964 w 10000"/>
              <a:gd name="connsiteY173" fmla="*/ 5929 h 9707"/>
              <a:gd name="connsiteX174" fmla="*/ 7984 w 10000"/>
              <a:gd name="connsiteY174" fmla="*/ 5929 h 9707"/>
              <a:gd name="connsiteX175" fmla="*/ 7984 w 10000"/>
              <a:gd name="connsiteY175" fmla="*/ 5929 h 9707"/>
              <a:gd name="connsiteX176" fmla="*/ 7994 w 10000"/>
              <a:gd name="connsiteY176" fmla="*/ 5929 h 9707"/>
              <a:gd name="connsiteX177" fmla="*/ 7994 w 10000"/>
              <a:gd name="connsiteY177" fmla="*/ 5929 h 9707"/>
              <a:gd name="connsiteX178" fmla="*/ 8216 w 10000"/>
              <a:gd name="connsiteY178" fmla="*/ 6000 h 9707"/>
              <a:gd name="connsiteX179" fmla="*/ 8407 w 10000"/>
              <a:gd name="connsiteY179" fmla="*/ 6054 h 9707"/>
              <a:gd name="connsiteX180" fmla="*/ 8599 w 10000"/>
              <a:gd name="connsiteY180" fmla="*/ 6089 h 9707"/>
              <a:gd name="connsiteX181" fmla="*/ 8770 w 10000"/>
              <a:gd name="connsiteY181" fmla="*/ 6098 h 9707"/>
              <a:gd name="connsiteX182" fmla="*/ 8770 w 10000"/>
              <a:gd name="connsiteY182" fmla="*/ 6098 h 9707"/>
              <a:gd name="connsiteX183" fmla="*/ 8770 w 10000"/>
              <a:gd name="connsiteY183" fmla="*/ 6098 h 9707"/>
              <a:gd name="connsiteX184" fmla="*/ 8770 w 10000"/>
              <a:gd name="connsiteY184" fmla="*/ 6098 h 9707"/>
              <a:gd name="connsiteX185" fmla="*/ 8770 w 10000"/>
              <a:gd name="connsiteY185" fmla="*/ 6098 h 9707"/>
              <a:gd name="connsiteX186" fmla="*/ 8770 w 10000"/>
              <a:gd name="connsiteY186" fmla="*/ 6098 h 9707"/>
              <a:gd name="connsiteX187" fmla="*/ 8911 w 10000"/>
              <a:gd name="connsiteY187" fmla="*/ 6089 h 9707"/>
              <a:gd name="connsiteX188" fmla="*/ 9032 w 10000"/>
              <a:gd name="connsiteY188" fmla="*/ 6054 h 9707"/>
              <a:gd name="connsiteX189" fmla="*/ 9093 w 10000"/>
              <a:gd name="connsiteY189" fmla="*/ 6035 h 9707"/>
              <a:gd name="connsiteX190" fmla="*/ 9143 w 10000"/>
              <a:gd name="connsiteY190" fmla="*/ 6009 h 9707"/>
              <a:gd name="connsiteX191" fmla="*/ 9194 w 10000"/>
              <a:gd name="connsiteY191" fmla="*/ 5982 h 9707"/>
              <a:gd name="connsiteX192" fmla="*/ 9244 w 10000"/>
              <a:gd name="connsiteY192" fmla="*/ 5938 h 9707"/>
              <a:gd name="connsiteX193" fmla="*/ 9274 w 10000"/>
              <a:gd name="connsiteY193" fmla="*/ 5894 h 9707"/>
              <a:gd name="connsiteX194" fmla="*/ 9315 w 10000"/>
              <a:gd name="connsiteY194" fmla="*/ 5840 h 9707"/>
              <a:gd name="connsiteX195" fmla="*/ 9375 w 10000"/>
              <a:gd name="connsiteY195" fmla="*/ 5716 h 9707"/>
              <a:gd name="connsiteX196" fmla="*/ 9425 w 10000"/>
              <a:gd name="connsiteY196" fmla="*/ 5547 h 9707"/>
              <a:gd name="connsiteX197" fmla="*/ 9446 w 10000"/>
              <a:gd name="connsiteY197" fmla="*/ 5369 h 9707"/>
              <a:gd name="connsiteX198" fmla="*/ 9456 w 10000"/>
              <a:gd name="connsiteY198" fmla="*/ 5138 h 9707"/>
              <a:gd name="connsiteX199" fmla="*/ 9446 w 10000"/>
              <a:gd name="connsiteY199" fmla="*/ 4888 h 9707"/>
              <a:gd name="connsiteX200" fmla="*/ 9415 w 10000"/>
              <a:gd name="connsiteY200" fmla="*/ 4604 h 9707"/>
              <a:gd name="connsiteX201" fmla="*/ 9365 w 10000"/>
              <a:gd name="connsiteY201" fmla="*/ 4266 h 9707"/>
              <a:gd name="connsiteX202" fmla="*/ 9284 w 10000"/>
              <a:gd name="connsiteY202" fmla="*/ 3902 h 9707"/>
              <a:gd name="connsiteX203" fmla="*/ 9204 w 10000"/>
              <a:gd name="connsiteY203" fmla="*/ 3475 h 9707"/>
              <a:gd name="connsiteX204" fmla="*/ 9083 w 10000"/>
              <a:gd name="connsiteY204" fmla="*/ 3031 h 9707"/>
              <a:gd name="connsiteX205" fmla="*/ 8931 w 10000"/>
              <a:gd name="connsiteY205" fmla="*/ 2534 h 9707"/>
              <a:gd name="connsiteX206" fmla="*/ 8931 w 10000"/>
              <a:gd name="connsiteY206" fmla="*/ 2534 h 9707"/>
              <a:gd name="connsiteX207" fmla="*/ 8931 w 10000"/>
              <a:gd name="connsiteY207" fmla="*/ 2498 h 9707"/>
              <a:gd name="connsiteX208" fmla="*/ 8931 w 10000"/>
              <a:gd name="connsiteY208" fmla="*/ 2498 h 9707"/>
              <a:gd name="connsiteX209" fmla="*/ 8921 w 10000"/>
              <a:gd name="connsiteY209" fmla="*/ 2489 h 9707"/>
              <a:gd name="connsiteX210" fmla="*/ 8921 w 10000"/>
              <a:gd name="connsiteY210" fmla="*/ 2489 h 9707"/>
              <a:gd name="connsiteX211" fmla="*/ 8911 w 10000"/>
              <a:gd name="connsiteY211" fmla="*/ 2445 h 9707"/>
              <a:gd name="connsiteX212" fmla="*/ 8911 w 10000"/>
              <a:gd name="connsiteY212" fmla="*/ 2445 h 9707"/>
              <a:gd name="connsiteX213" fmla="*/ 8911 w 10000"/>
              <a:gd name="connsiteY213" fmla="*/ 2436 h 9707"/>
              <a:gd name="connsiteX214" fmla="*/ 8911 w 10000"/>
              <a:gd name="connsiteY214" fmla="*/ 2436 h 9707"/>
              <a:gd name="connsiteX215" fmla="*/ 8911 w 10000"/>
              <a:gd name="connsiteY215" fmla="*/ 2436 h 9707"/>
              <a:gd name="connsiteX216" fmla="*/ 8911 w 10000"/>
              <a:gd name="connsiteY216" fmla="*/ 2436 h 9707"/>
              <a:gd name="connsiteX217" fmla="*/ 8478 w 10000"/>
              <a:gd name="connsiteY217" fmla="*/ 2463 h 9707"/>
              <a:gd name="connsiteX218" fmla="*/ 8044 w 10000"/>
              <a:gd name="connsiteY218" fmla="*/ 2498 h 9707"/>
              <a:gd name="connsiteX219" fmla="*/ 7147 w 10000"/>
              <a:gd name="connsiteY219" fmla="*/ 2586 h 9707"/>
              <a:gd name="connsiteX220" fmla="*/ 6300 w 10000"/>
              <a:gd name="connsiteY220" fmla="*/ 2675 h 9707"/>
              <a:gd name="connsiteX221" fmla="*/ 5917 w 10000"/>
              <a:gd name="connsiteY221" fmla="*/ 2702 h 9707"/>
              <a:gd name="connsiteX222" fmla="*/ 5554 w 10000"/>
              <a:gd name="connsiteY222" fmla="*/ 2729 h 9707"/>
              <a:gd name="connsiteX223" fmla="*/ 5554 w 10000"/>
              <a:gd name="connsiteY223" fmla="*/ 2729 h 9707"/>
              <a:gd name="connsiteX224" fmla="*/ 5484 w 10000"/>
              <a:gd name="connsiteY224" fmla="*/ 2729 h 9707"/>
              <a:gd name="connsiteX225" fmla="*/ 5484 w 10000"/>
              <a:gd name="connsiteY225" fmla="*/ 2729 h 9707"/>
              <a:gd name="connsiteX226" fmla="*/ 5484 w 10000"/>
              <a:gd name="connsiteY226" fmla="*/ 2729 h 9707"/>
              <a:gd name="connsiteX227" fmla="*/ 5484 w 10000"/>
              <a:gd name="connsiteY227" fmla="*/ 2729 h 9707"/>
              <a:gd name="connsiteX228" fmla="*/ 5484 w 10000"/>
              <a:gd name="connsiteY228" fmla="*/ 2729 h 9707"/>
              <a:gd name="connsiteX229" fmla="*/ 5484 w 10000"/>
              <a:gd name="connsiteY229" fmla="*/ 2729 h 9707"/>
              <a:gd name="connsiteX230" fmla="*/ 5484 w 10000"/>
              <a:gd name="connsiteY230" fmla="*/ 2729 h 9707"/>
              <a:gd name="connsiteX231" fmla="*/ 5313 w 10000"/>
              <a:gd name="connsiteY231" fmla="*/ 2711 h 9707"/>
              <a:gd name="connsiteX232" fmla="*/ 5151 w 10000"/>
              <a:gd name="connsiteY232" fmla="*/ 2685 h 9707"/>
              <a:gd name="connsiteX233" fmla="*/ 5030 w 10000"/>
              <a:gd name="connsiteY233" fmla="*/ 2631 h 9707"/>
              <a:gd name="connsiteX234" fmla="*/ 4919 w 10000"/>
              <a:gd name="connsiteY234" fmla="*/ 2560 h 9707"/>
              <a:gd name="connsiteX235" fmla="*/ 4829 w 10000"/>
              <a:gd name="connsiteY235" fmla="*/ 2480 h 9707"/>
              <a:gd name="connsiteX236" fmla="*/ 4748 w 10000"/>
              <a:gd name="connsiteY236" fmla="*/ 2382 h 9707"/>
              <a:gd name="connsiteX237" fmla="*/ 4708 w 10000"/>
              <a:gd name="connsiteY237" fmla="*/ 2276 h 9707"/>
              <a:gd name="connsiteX238" fmla="*/ 4667 w 10000"/>
              <a:gd name="connsiteY238" fmla="*/ 2152 h 9707"/>
              <a:gd name="connsiteX239" fmla="*/ 4637 w 10000"/>
              <a:gd name="connsiteY239" fmla="*/ 2027 h 9707"/>
              <a:gd name="connsiteX240" fmla="*/ 4627 w 10000"/>
              <a:gd name="connsiteY240" fmla="*/ 1894 h 9707"/>
              <a:gd name="connsiteX241" fmla="*/ 4627 w 10000"/>
              <a:gd name="connsiteY241" fmla="*/ 1751 h 9707"/>
              <a:gd name="connsiteX242" fmla="*/ 4637 w 10000"/>
              <a:gd name="connsiteY242" fmla="*/ 1617 h 9707"/>
              <a:gd name="connsiteX243" fmla="*/ 4667 w 10000"/>
              <a:gd name="connsiteY243" fmla="*/ 1466 h 9707"/>
              <a:gd name="connsiteX244" fmla="*/ 4688 w 10000"/>
              <a:gd name="connsiteY244" fmla="*/ 1324 h 9707"/>
              <a:gd name="connsiteX245" fmla="*/ 4728 w 10000"/>
              <a:gd name="connsiteY245" fmla="*/ 1182 h 9707"/>
              <a:gd name="connsiteX246" fmla="*/ 4778 w 10000"/>
              <a:gd name="connsiteY246" fmla="*/ 1040 h 9707"/>
              <a:gd name="connsiteX247" fmla="*/ 4778 w 10000"/>
              <a:gd name="connsiteY247" fmla="*/ 1040 h 9707"/>
              <a:gd name="connsiteX248" fmla="*/ 4778 w 10000"/>
              <a:gd name="connsiteY248" fmla="*/ 1040 h 9707"/>
              <a:gd name="connsiteX249" fmla="*/ 4778 w 10000"/>
              <a:gd name="connsiteY249" fmla="*/ 1040 h 9707"/>
              <a:gd name="connsiteX250" fmla="*/ 4778 w 10000"/>
              <a:gd name="connsiteY250" fmla="*/ 1040 h 9707"/>
              <a:gd name="connsiteX251" fmla="*/ 4778 w 10000"/>
              <a:gd name="connsiteY251" fmla="*/ 1040 h 9707"/>
              <a:gd name="connsiteX252" fmla="*/ 4788 w 10000"/>
              <a:gd name="connsiteY252" fmla="*/ 1030 h 9707"/>
              <a:gd name="connsiteX253" fmla="*/ 4788 w 10000"/>
              <a:gd name="connsiteY253" fmla="*/ 1030 h 9707"/>
              <a:gd name="connsiteX254" fmla="*/ 4788 w 10000"/>
              <a:gd name="connsiteY254" fmla="*/ 1030 h 9707"/>
              <a:gd name="connsiteX255" fmla="*/ 4788 w 10000"/>
              <a:gd name="connsiteY255" fmla="*/ 1030 h 9707"/>
              <a:gd name="connsiteX256" fmla="*/ 4788 w 10000"/>
              <a:gd name="connsiteY256" fmla="*/ 1022 h 9707"/>
              <a:gd name="connsiteX257" fmla="*/ 4788 w 10000"/>
              <a:gd name="connsiteY257" fmla="*/ 1022 h 9707"/>
              <a:gd name="connsiteX258" fmla="*/ 4788 w 10000"/>
              <a:gd name="connsiteY258" fmla="*/ 1022 h 9707"/>
              <a:gd name="connsiteX259" fmla="*/ 4788 w 10000"/>
              <a:gd name="connsiteY259" fmla="*/ 1022 h 9707"/>
              <a:gd name="connsiteX260" fmla="*/ 4788 w 10000"/>
              <a:gd name="connsiteY260" fmla="*/ 1013 h 9707"/>
              <a:gd name="connsiteX261" fmla="*/ 4788 w 10000"/>
              <a:gd name="connsiteY261" fmla="*/ 1013 h 9707"/>
              <a:gd name="connsiteX262" fmla="*/ 4788 w 10000"/>
              <a:gd name="connsiteY262" fmla="*/ 1013 h 9707"/>
              <a:gd name="connsiteX263" fmla="*/ 4788 w 10000"/>
              <a:gd name="connsiteY263" fmla="*/ 1013 h 9707"/>
              <a:gd name="connsiteX264" fmla="*/ 4788 w 10000"/>
              <a:gd name="connsiteY264" fmla="*/ 1004 h 9707"/>
              <a:gd name="connsiteX265" fmla="*/ 4788 w 10000"/>
              <a:gd name="connsiteY265" fmla="*/ 1004 h 9707"/>
              <a:gd name="connsiteX266" fmla="*/ 4798 w 10000"/>
              <a:gd name="connsiteY266" fmla="*/ 1004 h 9707"/>
              <a:gd name="connsiteX267" fmla="*/ 4798 w 10000"/>
              <a:gd name="connsiteY267" fmla="*/ 1004 h 9707"/>
              <a:gd name="connsiteX268" fmla="*/ 4859 w 10000"/>
              <a:gd name="connsiteY268" fmla="*/ 782 h 9707"/>
              <a:gd name="connsiteX269" fmla="*/ 4909 w 10000"/>
              <a:gd name="connsiteY269" fmla="*/ 586 h 9707"/>
              <a:gd name="connsiteX270" fmla="*/ 4919 w 10000"/>
              <a:gd name="connsiteY270" fmla="*/ 507 h 9707"/>
              <a:gd name="connsiteX271" fmla="*/ 4919 w 10000"/>
              <a:gd name="connsiteY271" fmla="*/ 417 h 9707"/>
              <a:gd name="connsiteX272" fmla="*/ 4909 w 10000"/>
              <a:gd name="connsiteY272" fmla="*/ 347 h 9707"/>
              <a:gd name="connsiteX273" fmla="*/ 4899 w 10000"/>
              <a:gd name="connsiteY273" fmla="*/ 276 h 9707"/>
              <a:gd name="connsiteX274" fmla="*/ 4859 w 10000"/>
              <a:gd name="connsiteY274" fmla="*/ 214 h 9707"/>
              <a:gd name="connsiteX275" fmla="*/ 4829 w 10000"/>
              <a:gd name="connsiteY275" fmla="*/ 160 h 9707"/>
              <a:gd name="connsiteX276" fmla="*/ 4778 w 10000"/>
              <a:gd name="connsiteY276" fmla="*/ 106 h 9707"/>
              <a:gd name="connsiteX277" fmla="*/ 4708 w 10000"/>
              <a:gd name="connsiteY277" fmla="*/ 71 h 9707"/>
              <a:gd name="connsiteX278" fmla="*/ 4627 w 10000"/>
              <a:gd name="connsiteY278" fmla="*/ 44 h 9707"/>
              <a:gd name="connsiteX279" fmla="*/ 4536 w 10000"/>
              <a:gd name="connsiteY279" fmla="*/ 9 h 9707"/>
              <a:gd name="connsiteX280" fmla="*/ 4425 w 10000"/>
              <a:gd name="connsiteY280" fmla="*/ 0 h 9707"/>
              <a:gd name="connsiteX281" fmla="*/ 4304 w 10000"/>
              <a:gd name="connsiteY281" fmla="*/ 0 h 9707"/>
              <a:gd name="connsiteX282" fmla="*/ 4304 w 10000"/>
              <a:gd name="connsiteY282" fmla="*/ 0 h 9707"/>
              <a:gd name="connsiteX283" fmla="*/ 4304 w 10000"/>
              <a:gd name="connsiteY283" fmla="*/ 0 h 9707"/>
              <a:gd name="connsiteX0" fmla="*/ 4304 w 10000"/>
              <a:gd name="connsiteY0" fmla="*/ 0 h 9747"/>
              <a:gd name="connsiteX1" fmla="*/ 4304 w 10000"/>
              <a:gd name="connsiteY1" fmla="*/ 0 h 9747"/>
              <a:gd name="connsiteX2" fmla="*/ 4304 w 10000"/>
              <a:gd name="connsiteY2" fmla="*/ 0 h 9747"/>
              <a:gd name="connsiteX3" fmla="*/ 4163 w 10000"/>
              <a:gd name="connsiteY3" fmla="*/ 0 h 9747"/>
              <a:gd name="connsiteX4" fmla="*/ 4002 w 10000"/>
              <a:gd name="connsiteY4" fmla="*/ 9 h 9747"/>
              <a:gd name="connsiteX5" fmla="*/ 3851 w 10000"/>
              <a:gd name="connsiteY5" fmla="*/ 28 h 9747"/>
              <a:gd name="connsiteX6" fmla="*/ 3659 w 10000"/>
              <a:gd name="connsiteY6" fmla="*/ 64 h 9747"/>
              <a:gd name="connsiteX7" fmla="*/ 3659 w 10000"/>
              <a:gd name="connsiteY7" fmla="*/ 64 h 9747"/>
              <a:gd name="connsiteX8" fmla="*/ 3659 w 10000"/>
              <a:gd name="connsiteY8" fmla="*/ 64 h 9747"/>
              <a:gd name="connsiteX9" fmla="*/ 3659 w 10000"/>
              <a:gd name="connsiteY9" fmla="*/ 64 h 9747"/>
              <a:gd name="connsiteX10" fmla="*/ 3649 w 10000"/>
              <a:gd name="connsiteY10" fmla="*/ 64 h 9747"/>
              <a:gd name="connsiteX11" fmla="*/ 3649 w 10000"/>
              <a:gd name="connsiteY11" fmla="*/ 64 h 9747"/>
              <a:gd name="connsiteX12" fmla="*/ 3649 w 10000"/>
              <a:gd name="connsiteY12" fmla="*/ 73 h 9747"/>
              <a:gd name="connsiteX13" fmla="*/ 3649 w 10000"/>
              <a:gd name="connsiteY13" fmla="*/ 73 h 9747"/>
              <a:gd name="connsiteX14" fmla="*/ 3649 w 10000"/>
              <a:gd name="connsiteY14" fmla="*/ 73 h 9747"/>
              <a:gd name="connsiteX15" fmla="*/ 3407 w 10000"/>
              <a:gd name="connsiteY15" fmla="*/ 128 h 9747"/>
              <a:gd name="connsiteX16" fmla="*/ 3216 w 10000"/>
              <a:gd name="connsiteY16" fmla="*/ 183 h 9747"/>
              <a:gd name="connsiteX17" fmla="*/ 3054 w 10000"/>
              <a:gd name="connsiteY17" fmla="*/ 257 h 9747"/>
              <a:gd name="connsiteX18" fmla="*/ 2913 w 10000"/>
              <a:gd name="connsiteY18" fmla="*/ 330 h 9747"/>
              <a:gd name="connsiteX19" fmla="*/ 2833 w 10000"/>
              <a:gd name="connsiteY19" fmla="*/ 412 h 9747"/>
              <a:gd name="connsiteX20" fmla="*/ 2792 w 10000"/>
              <a:gd name="connsiteY20" fmla="*/ 449 h 9747"/>
              <a:gd name="connsiteX21" fmla="*/ 2772 w 10000"/>
              <a:gd name="connsiteY21" fmla="*/ 494 h 9747"/>
              <a:gd name="connsiteX22" fmla="*/ 2732 w 10000"/>
              <a:gd name="connsiteY22" fmla="*/ 594 h 9747"/>
              <a:gd name="connsiteX23" fmla="*/ 2722 w 10000"/>
              <a:gd name="connsiteY23" fmla="*/ 706 h 9747"/>
              <a:gd name="connsiteX24" fmla="*/ 2722 w 10000"/>
              <a:gd name="connsiteY24" fmla="*/ 706 h 9747"/>
              <a:gd name="connsiteX25" fmla="*/ 2732 w 10000"/>
              <a:gd name="connsiteY25" fmla="*/ 832 h 9747"/>
              <a:gd name="connsiteX26" fmla="*/ 2762 w 10000"/>
              <a:gd name="connsiteY26" fmla="*/ 952 h 9747"/>
              <a:gd name="connsiteX27" fmla="*/ 2792 w 10000"/>
              <a:gd name="connsiteY27" fmla="*/ 1089 h 9747"/>
              <a:gd name="connsiteX28" fmla="*/ 2853 w 10000"/>
              <a:gd name="connsiteY28" fmla="*/ 1244 h 9747"/>
              <a:gd name="connsiteX29" fmla="*/ 2984 w 10000"/>
              <a:gd name="connsiteY29" fmla="*/ 1574 h 9747"/>
              <a:gd name="connsiteX30" fmla="*/ 3125 w 10000"/>
              <a:gd name="connsiteY30" fmla="*/ 1978 h 9747"/>
              <a:gd name="connsiteX31" fmla="*/ 3125 w 10000"/>
              <a:gd name="connsiteY31" fmla="*/ 1978 h 9747"/>
              <a:gd name="connsiteX32" fmla="*/ 3125 w 10000"/>
              <a:gd name="connsiteY32" fmla="*/ 1978 h 9747"/>
              <a:gd name="connsiteX33" fmla="*/ 3125 w 10000"/>
              <a:gd name="connsiteY33" fmla="*/ 1987 h 9747"/>
              <a:gd name="connsiteX34" fmla="*/ 3125 w 10000"/>
              <a:gd name="connsiteY34" fmla="*/ 1987 h 9747"/>
              <a:gd name="connsiteX35" fmla="*/ 3135 w 10000"/>
              <a:gd name="connsiteY35" fmla="*/ 1996 h 9747"/>
              <a:gd name="connsiteX36" fmla="*/ 3135 w 10000"/>
              <a:gd name="connsiteY36" fmla="*/ 1996 h 9747"/>
              <a:gd name="connsiteX37" fmla="*/ 3175 w 10000"/>
              <a:gd name="connsiteY37" fmla="*/ 2106 h 9747"/>
              <a:gd name="connsiteX38" fmla="*/ 3196 w 10000"/>
              <a:gd name="connsiteY38" fmla="*/ 2217 h 9747"/>
              <a:gd name="connsiteX39" fmla="*/ 3216 w 10000"/>
              <a:gd name="connsiteY39" fmla="*/ 2317 h 9747"/>
              <a:gd name="connsiteX40" fmla="*/ 3216 w 10000"/>
              <a:gd name="connsiteY40" fmla="*/ 2409 h 9747"/>
              <a:gd name="connsiteX41" fmla="*/ 3196 w 10000"/>
              <a:gd name="connsiteY41" fmla="*/ 2482 h 9747"/>
              <a:gd name="connsiteX42" fmla="*/ 3175 w 10000"/>
              <a:gd name="connsiteY42" fmla="*/ 2555 h 9747"/>
              <a:gd name="connsiteX43" fmla="*/ 3145 w 10000"/>
              <a:gd name="connsiteY43" fmla="*/ 2610 h 9747"/>
              <a:gd name="connsiteX44" fmla="*/ 3105 w 10000"/>
              <a:gd name="connsiteY44" fmla="*/ 2656 h 9747"/>
              <a:gd name="connsiteX45" fmla="*/ 3065 w 10000"/>
              <a:gd name="connsiteY45" fmla="*/ 2692 h 9747"/>
              <a:gd name="connsiteX46" fmla="*/ 3004 w 10000"/>
              <a:gd name="connsiteY46" fmla="*/ 2729 h 9747"/>
              <a:gd name="connsiteX47" fmla="*/ 2944 w 10000"/>
              <a:gd name="connsiteY47" fmla="*/ 2756 h 9747"/>
              <a:gd name="connsiteX48" fmla="*/ 2873 w 10000"/>
              <a:gd name="connsiteY48" fmla="*/ 2775 h 9747"/>
              <a:gd name="connsiteX49" fmla="*/ 2722 w 10000"/>
              <a:gd name="connsiteY49" fmla="*/ 2793 h 9747"/>
              <a:gd name="connsiteX50" fmla="*/ 2550 w 10000"/>
              <a:gd name="connsiteY50" fmla="*/ 2811 h 9747"/>
              <a:gd name="connsiteX51" fmla="*/ 2550 w 10000"/>
              <a:gd name="connsiteY51" fmla="*/ 2811 h 9747"/>
              <a:gd name="connsiteX52" fmla="*/ 2550 w 10000"/>
              <a:gd name="connsiteY52" fmla="*/ 2811 h 9747"/>
              <a:gd name="connsiteX53" fmla="*/ 2550 w 10000"/>
              <a:gd name="connsiteY53" fmla="*/ 2811 h 9747"/>
              <a:gd name="connsiteX54" fmla="*/ 2550 w 10000"/>
              <a:gd name="connsiteY54" fmla="*/ 2811 h 9747"/>
              <a:gd name="connsiteX55" fmla="*/ 2550 w 10000"/>
              <a:gd name="connsiteY55" fmla="*/ 2811 h 9747"/>
              <a:gd name="connsiteX56" fmla="*/ 2550 w 10000"/>
              <a:gd name="connsiteY56" fmla="*/ 2811 h 9747"/>
              <a:gd name="connsiteX57" fmla="*/ 2550 w 10000"/>
              <a:gd name="connsiteY57" fmla="*/ 2811 h 9747"/>
              <a:gd name="connsiteX58" fmla="*/ 2339 w 10000"/>
              <a:gd name="connsiteY58" fmla="*/ 2811 h 9747"/>
              <a:gd name="connsiteX59" fmla="*/ 2127 w 10000"/>
              <a:gd name="connsiteY59" fmla="*/ 2784 h 9747"/>
              <a:gd name="connsiteX60" fmla="*/ 2127 w 10000"/>
              <a:gd name="connsiteY60" fmla="*/ 2784 h 9747"/>
              <a:gd name="connsiteX61" fmla="*/ 1804 w 10000"/>
              <a:gd name="connsiteY61" fmla="*/ 2756 h 9747"/>
              <a:gd name="connsiteX62" fmla="*/ 1502 w 10000"/>
              <a:gd name="connsiteY62" fmla="*/ 2738 h 9747"/>
              <a:gd name="connsiteX63" fmla="*/ 1502 w 10000"/>
              <a:gd name="connsiteY63" fmla="*/ 2738 h 9747"/>
              <a:gd name="connsiteX64" fmla="*/ 1230 w 10000"/>
              <a:gd name="connsiteY64" fmla="*/ 2729 h 9747"/>
              <a:gd name="connsiteX65" fmla="*/ 867 w 10000"/>
              <a:gd name="connsiteY65" fmla="*/ 2710 h 9747"/>
              <a:gd name="connsiteX66" fmla="*/ 0 w 10000"/>
              <a:gd name="connsiteY66" fmla="*/ 2628 h 9747"/>
              <a:gd name="connsiteX67" fmla="*/ 0 w 10000"/>
              <a:gd name="connsiteY67" fmla="*/ 9450 h 9747"/>
              <a:gd name="connsiteX68" fmla="*/ 9990 w 10000"/>
              <a:gd name="connsiteY68" fmla="*/ 9450 h 9747"/>
              <a:gd name="connsiteX69" fmla="*/ 9990 w 10000"/>
              <a:gd name="connsiteY69" fmla="*/ 9450 h 9747"/>
              <a:gd name="connsiteX70" fmla="*/ 9960 w 10000"/>
              <a:gd name="connsiteY70" fmla="*/ 9716 h 9747"/>
              <a:gd name="connsiteX71" fmla="*/ 9960 w 10000"/>
              <a:gd name="connsiteY71" fmla="*/ 9697 h 9747"/>
              <a:gd name="connsiteX72" fmla="*/ 9990 w 10000"/>
              <a:gd name="connsiteY72" fmla="*/ 9304 h 9747"/>
              <a:gd name="connsiteX73" fmla="*/ 10000 w 10000"/>
              <a:gd name="connsiteY73" fmla="*/ 8956 h 9747"/>
              <a:gd name="connsiteX74" fmla="*/ 9970 w 10000"/>
              <a:gd name="connsiteY74" fmla="*/ 8663 h 9747"/>
              <a:gd name="connsiteX75" fmla="*/ 9940 w 10000"/>
              <a:gd name="connsiteY75" fmla="*/ 8405 h 9747"/>
              <a:gd name="connsiteX76" fmla="*/ 9879 w 10000"/>
              <a:gd name="connsiteY76" fmla="*/ 8195 h 9747"/>
              <a:gd name="connsiteX77" fmla="*/ 9798 w 10000"/>
              <a:gd name="connsiteY77" fmla="*/ 8004 h 9747"/>
              <a:gd name="connsiteX78" fmla="*/ 9718 w 10000"/>
              <a:gd name="connsiteY78" fmla="*/ 7856 h 9747"/>
              <a:gd name="connsiteX79" fmla="*/ 9617 w 10000"/>
              <a:gd name="connsiteY79" fmla="*/ 7738 h 9747"/>
              <a:gd name="connsiteX80" fmla="*/ 9506 w 10000"/>
              <a:gd name="connsiteY80" fmla="*/ 7646 h 9747"/>
              <a:gd name="connsiteX81" fmla="*/ 9395 w 10000"/>
              <a:gd name="connsiteY81" fmla="*/ 7582 h 9747"/>
              <a:gd name="connsiteX82" fmla="*/ 9274 w 10000"/>
              <a:gd name="connsiteY82" fmla="*/ 7536 h 9747"/>
              <a:gd name="connsiteX83" fmla="*/ 9153 w 10000"/>
              <a:gd name="connsiteY83" fmla="*/ 7509 h 9747"/>
              <a:gd name="connsiteX84" fmla="*/ 9022 w 10000"/>
              <a:gd name="connsiteY84" fmla="*/ 7490 h 9747"/>
              <a:gd name="connsiteX85" fmla="*/ 8901 w 10000"/>
              <a:gd name="connsiteY85" fmla="*/ 7490 h 9747"/>
              <a:gd name="connsiteX86" fmla="*/ 8901 w 10000"/>
              <a:gd name="connsiteY86" fmla="*/ 7490 h 9747"/>
              <a:gd name="connsiteX87" fmla="*/ 8901 w 10000"/>
              <a:gd name="connsiteY87" fmla="*/ 7490 h 9747"/>
              <a:gd name="connsiteX88" fmla="*/ 8901 w 10000"/>
              <a:gd name="connsiteY88" fmla="*/ 7490 h 9747"/>
              <a:gd name="connsiteX89" fmla="*/ 8901 w 10000"/>
              <a:gd name="connsiteY89" fmla="*/ 7490 h 9747"/>
              <a:gd name="connsiteX90" fmla="*/ 8901 w 10000"/>
              <a:gd name="connsiteY90" fmla="*/ 7490 h 9747"/>
              <a:gd name="connsiteX91" fmla="*/ 8700 w 10000"/>
              <a:gd name="connsiteY91" fmla="*/ 7490 h 9747"/>
              <a:gd name="connsiteX92" fmla="*/ 8528 w 10000"/>
              <a:gd name="connsiteY92" fmla="*/ 7509 h 9747"/>
              <a:gd name="connsiteX93" fmla="*/ 8528 w 10000"/>
              <a:gd name="connsiteY93" fmla="*/ 7509 h 9747"/>
              <a:gd name="connsiteX94" fmla="*/ 8528 w 10000"/>
              <a:gd name="connsiteY94" fmla="*/ 7509 h 9747"/>
              <a:gd name="connsiteX95" fmla="*/ 8528 w 10000"/>
              <a:gd name="connsiteY95" fmla="*/ 7509 h 9747"/>
              <a:gd name="connsiteX96" fmla="*/ 8518 w 10000"/>
              <a:gd name="connsiteY96" fmla="*/ 7517 h 9747"/>
              <a:gd name="connsiteX97" fmla="*/ 8518 w 10000"/>
              <a:gd name="connsiteY97" fmla="*/ 7517 h 9747"/>
              <a:gd name="connsiteX98" fmla="*/ 8508 w 10000"/>
              <a:gd name="connsiteY98" fmla="*/ 7517 h 9747"/>
              <a:gd name="connsiteX99" fmla="*/ 8508 w 10000"/>
              <a:gd name="connsiteY99" fmla="*/ 7517 h 9747"/>
              <a:gd name="connsiteX100" fmla="*/ 8508 w 10000"/>
              <a:gd name="connsiteY100" fmla="*/ 7517 h 9747"/>
              <a:gd name="connsiteX101" fmla="*/ 8508 w 10000"/>
              <a:gd name="connsiteY101" fmla="*/ 7517 h 9747"/>
              <a:gd name="connsiteX102" fmla="*/ 8337 w 10000"/>
              <a:gd name="connsiteY102" fmla="*/ 7536 h 9747"/>
              <a:gd name="connsiteX103" fmla="*/ 8135 w 10000"/>
              <a:gd name="connsiteY103" fmla="*/ 7582 h 9747"/>
              <a:gd name="connsiteX104" fmla="*/ 7671 w 10000"/>
              <a:gd name="connsiteY104" fmla="*/ 7691 h 9747"/>
              <a:gd name="connsiteX105" fmla="*/ 7671 w 10000"/>
              <a:gd name="connsiteY105" fmla="*/ 7691 h 9747"/>
              <a:gd name="connsiteX106" fmla="*/ 7671 w 10000"/>
              <a:gd name="connsiteY106" fmla="*/ 7691 h 9747"/>
              <a:gd name="connsiteX107" fmla="*/ 7671 w 10000"/>
              <a:gd name="connsiteY107" fmla="*/ 7691 h 9747"/>
              <a:gd name="connsiteX108" fmla="*/ 7661 w 10000"/>
              <a:gd name="connsiteY108" fmla="*/ 7691 h 9747"/>
              <a:gd name="connsiteX109" fmla="*/ 7661 w 10000"/>
              <a:gd name="connsiteY109" fmla="*/ 7691 h 9747"/>
              <a:gd name="connsiteX110" fmla="*/ 7450 w 10000"/>
              <a:gd name="connsiteY110" fmla="*/ 7738 h 9747"/>
              <a:gd name="connsiteX111" fmla="*/ 7248 w 10000"/>
              <a:gd name="connsiteY111" fmla="*/ 7783 h 9747"/>
              <a:gd name="connsiteX112" fmla="*/ 7036 w 10000"/>
              <a:gd name="connsiteY112" fmla="*/ 7819 h 9747"/>
              <a:gd name="connsiteX113" fmla="*/ 6835 w 10000"/>
              <a:gd name="connsiteY113" fmla="*/ 7819 h 9747"/>
              <a:gd name="connsiteX114" fmla="*/ 6835 w 10000"/>
              <a:gd name="connsiteY114" fmla="*/ 7819 h 9747"/>
              <a:gd name="connsiteX115" fmla="*/ 6835 w 10000"/>
              <a:gd name="connsiteY115" fmla="*/ 7819 h 9747"/>
              <a:gd name="connsiteX116" fmla="*/ 6835 w 10000"/>
              <a:gd name="connsiteY116" fmla="*/ 7819 h 9747"/>
              <a:gd name="connsiteX117" fmla="*/ 6835 w 10000"/>
              <a:gd name="connsiteY117" fmla="*/ 7819 h 9747"/>
              <a:gd name="connsiteX118" fmla="*/ 6835 w 10000"/>
              <a:gd name="connsiteY118" fmla="*/ 7819 h 9747"/>
              <a:gd name="connsiteX119" fmla="*/ 6835 w 10000"/>
              <a:gd name="connsiteY119" fmla="*/ 7819 h 9747"/>
              <a:gd name="connsiteX120" fmla="*/ 6835 w 10000"/>
              <a:gd name="connsiteY120" fmla="*/ 7819 h 9747"/>
              <a:gd name="connsiteX121" fmla="*/ 6663 w 10000"/>
              <a:gd name="connsiteY121" fmla="*/ 7819 h 9747"/>
              <a:gd name="connsiteX122" fmla="*/ 6512 w 10000"/>
              <a:gd name="connsiteY122" fmla="*/ 7783 h 9747"/>
              <a:gd name="connsiteX123" fmla="*/ 6442 w 10000"/>
              <a:gd name="connsiteY123" fmla="*/ 7755 h 9747"/>
              <a:gd name="connsiteX124" fmla="*/ 6381 w 10000"/>
              <a:gd name="connsiteY124" fmla="*/ 7727 h 9747"/>
              <a:gd name="connsiteX125" fmla="*/ 6321 w 10000"/>
              <a:gd name="connsiteY125" fmla="*/ 7691 h 9747"/>
              <a:gd name="connsiteX126" fmla="*/ 6270 w 10000"/>
              <a:gd name="connsiteY126" fmla="*/ 7646 h 9747"/>
              <a:gd name="connsiteX127" fmla="*/ 6220 w 10000"/>
              <a:gd name="connsiteY127" fmla="*/ 7590 h 9747"/>
              <a:gd name="connsiteX128" fmla="*/ 6169 w 10000"/>
              <a:gd name="connsiteY128" fmla="*/ 7527 h 9747"/>
              <a:gd name="connsiteX129" fmla="*/ 6149 w 10000"/>
              <a:gd name="connsiteY129" fmla="*/ 7463 h 9747"/>
              <a:gd name="connsiteX130" fmla="*/ 6109 w 10000"/>
              <a:gd name="connsiteY130" fmla="*/ 7380 h 9747"/>
              <a:gd name="connsiteX131" fmla="*/ 6099 w 10000"/>
              <a:gd name="connsiteY131" fmla="*/ 7298 h 9747"/>
              <a:gd name="connsiteX132" fmla="*/ 6089 w 10000"/>
              <a:gd name="connsiteY132" fmla="*/ 7197 h 9747"/>
              <a:gd name="connsiteX133" fmla="*/ 6089 w 10000"/>
              <a:gd name="connsiteY133" fmla="*/ 7088 h 9747"/>
              <a:gd name="connsiteX134" fmla="*/ 6089 w 10000"/>
              <a:gd name="connsiteY134" fmla="*/ 6968 h 9747"/>
              <a:gd name="connsiteX135" fmla="*/ 6089 w 10000"/>
              <a:gd name="connsiteY135" fmla="*/ 6968 h 9747"/>
              <a:gd name="connsiteX136" fmla="*/ 6089 w 10000"/>
              <a:gd name="connsiteY136" fmla="*/ 6968 h 9747"/>
              <a:gd name="connsiteX137" fmla="*/ 6089 w 10000"/>
              <a:gd name="connsiteY137" fmla="*/ 6968 h 9747"/>
              <a:gd name="connsiteX138" fmla="*/ 6089 w 10000"/>
              <a:gd name="connsiteY138" fmla="*/ 6940 h 9747"/>
              <a:gd name="connsiteX139" fmla="*/ 6089 w 10000"/>
              <a:gd name="connsiteY139" fmla="*/ 6940 h 9747"/>
              <a:gd name="connsiteX140" fmla="*/ 6099 w 10000"/>
              <a:gd name="connsiteY140" fmla="*/ 6940 h 9747"/>
              <a:gd name="connsiteX141" fmla="*/ 6099 w 10000"/>
              <a:gd name="connsiteY141" fmla="*/ 6940 h 9747"/>
              <a:gd name="connsiteX142" fmla="*/ 6099 w 10000"/>
              <a:gd name="connsiteY142" fmla="*/ 6932 h 9747"/>
              <a:gd name="connsiteX143" fmla="*/ 6099 w 10000"/>
              <a:gd name="connsiteY143" fmla="*/ 6932 h 9747"/>
              <a:gd name="connsiteX144" fmla="*/ 6099 w 10000"/>
              <a:gd name="connsiteY144" fmla="*/ 6932 h 9747"/>
              <a:gd name="connsiteX145" fmla="*/ 6099 w 10000"/>
              <a:gd name="connsiteY145" fmla="*/ 6932 h 9747"/>
              <a:gd name="connsiteX146" fmla="*/ 6129 w 10000"/>
              <a:gd name="connsiteY146" fmla="*/ 6630 h 9747"/>
              <a:gd name="connsiteX147" fmla="*/ 6179 w 10000"/>
              <a:gd name="connsiteY147" fmla="*/ 6382 h 9747"/>
              <a:gd name="connsiteX148" fmla="*/ 6240 w 10000"/>
              <a:gd name="connsiteY148" fmla="*/ 6172 h 9747"/>
              <a:gd name="connsiteX149" fmla="*/ 6280 w 10000"/>
              <a:gd name="connsiteY149" fmla="*/ 6098 h 9747"/>
              <a:gd name="connsiteX150" fmla="*/ 6321 w 10000"/>
              <a:gd name="connsiteY150" fmla="*/ 6016 h 9747"/>
              <a:gd name="connsiteX151" fmla="*/ 6351 w 10000"/>
              <a:gd name="connsiteY151" fmla="*/ 5961 h 9747"/>
              <a:gd name="connsiteX152" fmla="*/ 6401 w 10000"/>
              <a:gd name="connsiteY152" fmla="*/ 5907 h 9747"/>
              <a:gd name="connsiteX153" fmla="*/ 6452 w 10000"/>
              <a:gd name="connsiteY153" fmla="*/ 5861 h 9747"/>
              <a:gd name="connsiteX154" fmla="*/ 6512 w 10000"/>
              <a:gd name="connsiteY154" fmla="*/ 5824 h 9747"/>
              <a:gd name="connsiteX155" fmla="*/ 6563 w 10000"/>
              <a:gd name="connsiteY155" fmla="*/ 5797 h 9747"/>
              <a:gd name="connsiteX156" fmla="*/ 6623 w 10000"/>
              <a:gd name="connsiteY156" fmla="*/ 5788 h 9747"/>
              <a:gd name="connsiteX157" fmla="*/ 6694 w 10000"/>
              <a:gd name="connsiteY157" fmla="*/ 5769 h 9747"/>
              <a:gd name="connsiteX158" fmla="*/ 6774 w 10000"/>
              <a:gd name="connsiteY158" fmla="*/ 5760 h 9747"/>
              <a:gd name="connsiteX159" fmla="*/ 6774 w 10000"/>
              <a:gd name="connsiteY159" fmla="*/ 5760 h 9747"/>
              <a:gd name="connsiteX160" fmla="*/ 6774 w 10000"/>
              <a:gd name="connsiteY160" fmla="*/ 5760 h 9747"/>
              <a:gd name="connsiteX161" fmla="*/ 6774 w 10000"/>
              <a:gd name="connsiteY161" fmla="*/ 5760 h 9747"/>
              <a:gd name="connsiteX162" fmla="*/ 6774 w 10000"/>
              <a:gd name="connsiteY162" fmla="*/ 5760 h 9747"/>
              <a:gd name="connsiteX163" fmla="*/ 6774 w 10000"/>
              <a:gd name="connsiteY163" fmla="*/ 5760 h 9747"/>
              <a:gd name="connsiteX164" fmla="*/ 6774 w 10000"/>
              <a:gd name="connsiteY164" fmla="*/ 5760 h 9747"/>
              <a:gd name="connsiteX165" fmla="*/ 6774 w 10000"/>
              <a:gd name="connsiteY165" fmla="*/ 5760 h 9747"/>
              <a:gd name="connsiteX166" fmla="*/ 6875 w 10000"/>
              <a:gd name="connsiteY166" fmla="*/ 5769 h 9747"/>
              <a:gd name="connsiteX167" fmla="*/ 7006 w 10000"/>
              <a:gd name="connsiteY167" fmla="*/ 5797 h 9747"/>
              <a:gd name="connsiteX168" fmla="*/ 7137 w 10000"/>
              <a:gd name="connsiteY168" fmla="*/ 5815 h 9747"/>
              <a:gd name="connsiteX169" fmla="*/ 7268 w 10000"/>
              <a:gd name="connsiteY169" fmla="*/ 5861 h 9747"/>
              <a:gd name="connsiteX170" fmla="*/ 7601 w 10000"/>
              <a:gd name="connsiteY170" fmla="*/ 5970 h 9747"/>
              <a:gd name="connsiteX171" fmla="*/ 7964 w 10000"/>
              <a:gd name="connsiteY171" fmla="*/ 6108 h 9747"/>
              <a:gd name="connsiteX172" fmla="*/ 7964 w 10000"/>
              <a:gd name="connsiteY172" fmla="*/ 6108 h 9747"/>
              <a:gd name="connsiteX173" fmla="*/ 7984 w 10000"/>
              <a:gd name="connsiteY173" fmla="*/ 6108 h 9747"/>
              <a:gd name="connsiteX174" fmla="*/ 7984 w 10000"/>
              <a:gd name="connsiteY174" fmla="*/ 6108 h 9747"/>
              <a:gd name="connsiteX175" fmla="*/ 7994 w 10000"/>
              <a:gd name="connsiteY175" fmla="*/ 6108 h 9747"/>
              <a:gd name="connsiteX176" fmla="*/ 7994 w 10000"/>
              <a:gd name="connsiteY176" fmla="*/ 6108 h 9747"/>
              <a:gd name="connsiteX177" fmla="*/ 8216 w 10000"/>
              <a:gd name="connsiteY177" fmla="*/ 6181 h 9747"/>
              <a:gd name="connsiteX178" fmla="*/ 8407 w 10000"/>
              <a:gd name="connsiteY178" fmla="*/ 6237 h 9747"/>
              <a:gd name="connsiteX179" fmla="*/ 8599 w 10000"/>
              <a:gd name="connsiteY179" fmla="*/ 6273 h 9747"/>
              <a:gd name="connsiteX180" fmla="*/ 8770 w 10000"/>
              <a:gd name="connsiteY180" fmla="*/ 6282 h 9747"/>
              <a:gd name="connsiteX181" fmla="*/ 8770 w 10000"/>
              <a:gd name="connsiteY181" fmla="*/ 6282 h 9747"/>
              <a:gd name="connsiteX182" fmla="*/ 8770 w 10000"/>
              <a:gd name="connsiteY182" fmla="*/ 6282 h 9747"/>
              <a:gd name="connsiteX183" fmla="*/ 8770 w 10000"/>
              <a:gd name="connsiteY183" fmla="*/ 6282 h 9747"/>
              <a:gd name="connsiteX184" fmla="*/ 8770 w 10000"/>
              <a:gd name="connsiteY184" fmla="*/ 6282 h 9747"/>
              <a:gd name="connsiteX185" fmla="*/ 8770 w 10000"/>
              <a:gd name="connsiteY185" fmla="*/ 6282 h 9747"/>
              <a:gd name="connsiteX186" fmla="*/ 8911 w 10000"/>
              <a:gd name="connsiteY186" fmla="*/ 6273 h 9747"/>
              <a:gd name="connsiteX187" fmla="*/ 9032 w 10000"/>
              <a:gd name="connsiteY187" fmla="*/ 6237 h 9747"/>
              <a:gd name="connsiteX188" fmla="*/ 9093 w 10000"/>
              <a:gd name="connsiteY188" fmla="*/ 6217 h 9747"/>
              <a:gd name="connsiteX189" fmla="*/ 9143 w 10000"/>
              <a:gd name="connsiteY189" fmla="*/ 6190 h 9747"/>
              <a:gd name="connsiteX190" fmla="*/ 9194 w 10000"/>
              <a:gd name="connsiteY190" fmla="*/ 6163 h 9747"/>
              <a:gd name="connsiteX191" fmla="*/ 9244 w 10000"/>
              <a:gd name="connsiteY191" fmla="*/ 6117 h 9747"/>
              <a:gd name="connsiteX192" fmla="*/ 9274 w 10000"/>
              <a:gd name="connsiteY192" fmla="*/ 6072 h 9747"/>
              <a:gd name="connsiteX193" fmla="*/ 9315 w 10000"/>
              <a:gd name="connsiteY193" fmla="*/ 6016 h 9747"/>
              <a:gd name="connsiteX194" fmla="*/ 9375 w 10000"/>
              <a:gd name="connsiteY194" fmla="*/ 5889 h 9747"/>
              <a:gd name="connsiteX195" fmla="*/ 9425 w 10000"/>
              <a:gd name="connsiteY195" fmla="*/ 5714 h 9747"/>
              <a:gd name="connsiteX196" fmla="*/ 9446 w 10000"/>
              <a:gd name="connsiteY196" fmla="*/ 5531 h 9747"/>
              <a:gd name="connsiteX197" fmla="*/ 9456 w 10000"/>
              <a:gd name="connsiteY197" fmla="*/ 5293 h 9747"/>
              <a:gd name="connsiteX198" fmla="*/ 9446 w 10000"/>
              <a:gd name="connsiteY198" fmla="*/ 5036 h 9747"/>
              <a:gd name="connsiteX199" fmla="*/ 9415 w 10000"/>
              <a:gd name="connsiteY199" fmla="*/ 4743 h 9747"/>
              <a:gd name="connsiteX200" fmla="*/ 9365 w 10000"/>
              <a:gd name="connsiteY200" fmla="*/ 4395 h 9747"/>
              <a:gd name="connsiteX201" fmla="*/ 9284 w 10000"/>
              <a:gd name="connsiteY201" fmla="*/ 4020 h 9747"/>
              <a:gd name="connsiteX202" fmla="*/ 9204 w 10000"/>
              <a:gd name="connsiteY202" fmla="*/ 3580 h 9747"/>
              <a:gd name="connsiteX203" fmla="*/ 9083 w 10000"/>
              <a:gd name="connsiteY203" fmla="*/ 3122 h 9747"/>
              <a:gd name="connsiteX204" fmla="*/ 8931 w 10000"/>
              <a:gd name="connsiteY204" fmla="*/ 2610 h 9747"/>
              <a:gd name="connsiteX205" fmla="*/ 8931 w 10000"/>
              <a:gd name="connsiteY205" fmla="*/ 2610 h 9747"/>
              <a:gd name="connsiteX206" fmla="*/ 8931 w 10000"/>
              <a:gd name="connsiteY206" fmla="*/ 2573 h 9747"/>
              <a:gd name="connsiteX207" fmla="*/ 8931 w 10000"/>
              <a:gd name="connsiteY207" fmla="*/ 2573 h 9747"/>
              <a:gd name="connsiteX208" fmla="*/ 8921 w 10000"/>
              <a:gd name="connsiteY208" fmla="*/ 2564 h 9747"/>
              <a:gd name="connsiteX209" fmla="*/ 8921 w 10000"/>
              <a:gd name="connsiteY209" fmla="*/ 2564 h 9747"/>
              <a:gd name="connsiteX210" fmla="*/ 8911 w 10000"/>
              <a:gd name="connsiteY210" fmla="*/ 2519 h 9747"/>
              <a:gd name="connsiteX211" fmla="*/ 8911 w 10000"/>
              <a:gd name="connsiteY211" fmla="*/ 2519 h 9747"/>
              <a:gd name="connsiteX212" fmla="*/ 8911 w 10000"/>
              <a:gd name="connsiteY212" fmla="*/ 2510 h 9747"/>
              <a:gd name="connsiteX213" fmla="*/ 8911 w 10000"/>
              <a:gd name="connsiteY213" fmla="*/ 2510 h 9747"/>
              <a:gd name="connsiteX214" fmla="*/ 8911 w 10000"/>
              <a:gd name="connsiteY214" fmla="*/ 2510 h 9747"/>
              <a:gd name="connsiteX215" fmla="*/ 8911 w 10000"/>
              <a:gd name="connsiteY215" fmla="*/ 2510 h 9747"/>
              <a:gd name="connsiteX216" fmla="*/ 8478 w 10000"/>
              <a:gd name="connsiteY216" fmla="*/ 2537 h 9747"/>
              <a:gd name="connsiteX217" fmla="*/ 8044 w 10000"/>
              <a:gd name="connsiteY217" fmla="*/ 2573 h 9747"/>
              <a:gd name="connsiteX218" fmla="*/ 7147 w 10000"/>
              <a:gd name="connsiteY218" fmla="*/ 2664 h 9747"/>
              <a:gd name="connsiteX219" fmla="*/ 6300 w 10000"/>
              <a:gd name="connsiteY219" fmla="*/ 2756 h 9747"/>
              <a:gd name="connsiteX220" fmla="*/ 5917 w 10000"/>
              <a:gd name="connsiteY220" fmla="*/ 2784 h 9747"/>
              <a:gd name="connsiteX221" fmla="*/ 5554 w 10000"/>
              <a:gd name="connsiteY221" fmla="*/ 2811 h 9747"/>
              <a:gd name="connsiteX222" fmla="*/ 5554 w 10000"/>
              <a:gd name="connsiteY222" fmla="*/ 2811 h 9747"/>
              <a:gd name="connsiteX223" fmla="*/ 5484 w 10000"/>
              <a:gd name="connsiteY223" fmla="*/ 2811 h 9747"/>
              <a:gd name="connsiteX224" fmla="*/ 5484 w 10000"/>
              <a:gd name="connsiteY224" fmla="*/ 2811 h 9747"/>
              <a:gd name="connsiteX225" fmla="*/ 5484 w 10000"/>
              <a:gd name="connsiteY225" fmla="*/ 2811 h 9747"/>
              <a:gd name="connsiteX226" fmla="*/ 5484 w 10000"/>
              <a:gd name="connsiteY226" fmla="*/ 2811 h 9747"/>
              <a:gd name="connsiteX227" fmla="*/ 5484 w 10000"/>
              <a:gd name="connsiteY227" fmla="*/ 2811 h 9747"/>
              <a:gd name="connsiteX228" fmla="*/ 5484 w 10000"/>
              <a:gd name="connsiteY228" fmla="*/ 2811 h 9747"/>
              <a:gd name="connsiteX229" fmla="*/ 5484 w 10000"/>
              <a:gd name="connsiteY229" fmla="*/ 2811 h 9747"/>
              <a:gd name="connsiteX230" fmla="*/ 5313 w 10000"/>
              <a:gd name="connsiteY230" fmla="*/ 2793 h 9747"/>
              <a:gd name="connsiteX231" fmla="*/ 5151 w 10000"/>
              <a:gd name="connsiteY231" fmla="*/ 2766 h 9747"/>
              <a:gd name="connsiteX232" fmla="*/ 5030 w 10000"/>
              <a:gd name="connsiteY232" fmla="*/ 2710 h 9747"/>
              <a:gd name="connsiteX233" fmla="*/ 4919 w 10000"/>
              <a:gd name="connsiteY233" fmla="*/ 2637 h 9747"/>
              <a:gd name="connsiteX234" fmla="*/ 4829 w 10000"/>
              <a:gd name="connsiteY234" fmla="*/ 2555 h 9747"/>
              <a:gd name="connsiteX235" fmla="*/ 4748 w 10000"/>
              <a:gd name="connsiteY235" fmla="*/ 2454 h 9747"/>
              <a:gd name="connsiteX236" fmla="*/ 4708 w 10000"/>
              <a:gd name="connsiteY236" fmla="*/ 2345 h 9747"/>
              <a:gd name="connsiteX237" fmla="*/ 4667 w 10000"/>
              <a:gd name="connsiteY237" fmla="*/ 2217 h 9747"/>
              <a:gd name="connsiteX238" fmla="*/ 4637 w 10000"/>
              <a:gd name="connsiteY238" fmla="*/ 2088 h 9747"/>
              <a:gd name="connsiteX239" fmla="*/ 4627 w 10000"/>
              <a:gd name="connsiteY239" fmla="*/ 1951 h 9747"/>
              <a:gd name="connsiteX240" fmla="*/ 4627 w 10000"/>
              <a:gd name="connsiteY240" fmla="*/ 1804 h 9747"/>
              <a:gd name="connsiteX241" fmla="*/ 4637 w 10000"/>
              <a:gd name="connsiteY241" fmla="*/ 1666 h 9747"/>
              <a:gd name="connsiteX242" fmla="*/ 4667 w 10000"/>
              <a:gd name="connsiteY242" fmla="*/ 1510 h 9747"/>
              <a:gd name="connsiteX243" fmla="*/ 4688 w 10000"/>
              <a:gd name="connsiteY243" fmla="*/ 1364 h 9747"/>
              <a:gd name="connsiteX244" fmla="*/ 4728 w 10000"/>
              <a:gd name="connsiteY244" fmla="*/ 1218 h 9747"/>
              <a:gd name="connsiteX245" fmla="*/ 4778 w 10000"/>
              <a:gd name="connsiteY245" fmla="*/ 1071 h 9747"/>
              <a:gd name="connsiteX246" fmla="*/ 4778 w 10000"/>
              <a:gd name="connsiteY246" fmla="*/ 1071 h 9747"/>
              <a:gd name="connsiteX247" fmla="*/ 4778 w 10000"/>
              <a:gd name="connsiteY247" fmla="*/ 1071 h 9747"/>
              <a:gd name="connsiteX248" fmla="*/ 4778 w 10000"/>
              <a:gd name="connsiteY248" fmla="*/ 1071 h 9747"/>
              <a:gd name="connsiteX249" fmla="*/ 4778 w 10000"/>
              <a:gd name="connsiteY249" fmla="*/ 1071 h 9747"/>
              <a:gd name="connsiteX250" fmla="*/ 4778 w 10000"/>
              <a:gd name="connsiteY250" fmla="*/ 1071 h 9747"/>
              <a:gd name="connsiteX251" fmla="*/ 4788 w 10000"/>
              <a:gd name="connsiteY251" fmla="*/ 1061 h 9747"/>
              <a:gd name="connsiteX252" fmla="*/ 4788 w 10000"/>
              <a:gd name="connsiteY252" fmla="*/ 1061 h 9747"/>
              <a:gd name="connsiteX253" fmla="*/ 4788 w 10000"/>
              <a:gd name="connsiteY253" fmla="*/ 1061 h 9747"/>
              <a:gd name="connsiteX254" fmla="*/ 4788 w 10000"/>
              <a:gd name="connsiteY254" fmla="*/ 1061 h 9747"/>
              <a:gd name="connsiteX255" fmla="*/ 4788 w 10000"/>
              <a:gd name="connsiteY255" fmla="*/ 1053 h 9747"/>
              <a:gd name="connsiteX256" fmla="*/ 4788 w 10000"/>
              <a:gd name="connsiteY256" fmla="*/ 1053 h 9747"/>
              <a:gd name="connsiteX257" fmla="*/ 4788 w 10000"/>
              <a:gd name="connsiteY257" fmla="*/ 1053 h 9747"/>
              <a:gd name="connsiteX258" fmla="*/ 4788 w 10000"/>
              <a:gd name="connsiteY258" fmla="*/ 1053 h 9747"/>
              <a:gd name="connsiteX259" fmla="*/ 4788 w 10000"/>
              <a:gd name="connsiteY259" fmla="*/ 1044 h 9747"/>
              <a:gd name="connsiteX260" fmla="*/ 4788 w 10000"/>
              <a:gd name="connsiteY260" fmla="*/ 1044 h 9747"/>
              <a:gd name="connsiteX261" fmla="*/ 4788 w 10000"/>
              <a:gd name="connsiteY261" fmla="*/ 1044 h 9747"/>
              <a:gd name="connsiteX262" fmla="*/ 4788 w 10000"/>
              <a:gd name="connsiteY262" fmla="*/ 1044 h 9747"/>
              <a:gd name="connsiteX263" fmla="*/ 4788 w 10000"/>
              <a:gd name="connsiteY263" fmla="*/ 1034 h 9747"/>
              <a:gd name="connsiteX264" fmla="*/ 4788 w 10000"/>
              <a:gd name="connsiteY264" fmla="*/ 1034 h 9747"/>
              <a:gd name="connsiteX265" fmla="*/ 4798 w 10000"/>
              <a:gd name="connsiteY265" fmla="*/ 1034 h 9747"/>
              <a:gd name="connsiteX266" fmla="*/ 4798 w 10000"/>
              <a:gd name="connsiteY266" fmla="*/ 1034 h 9747"/>
              <a:gd name="connsiteX267" fmla="*/ 4859 w 10000"/>
              <a:gd name="connsiteY267" fmla="*/ 806 h 9747"/>
              <a:gd name="connsiteX268" fmla="*/ 4909 w 10000"/>
              <a:gd name="connsiteY268" fmla="*/ 604 h 9747"/>
              <a:gd name="connsiteX269" fmla="*/ 4919 w 10000"/>
              <a:gd name="connsiteY269" fmla="*/ 522 h 9747"/>
              <a:gd name="connsiteX270" fmla="*/ 4919 w 10000"/>
              <a:gd name="connsiteY270" fmla="*/ 430 h 9747"/>
              <a:gd name="connsiteX271" fmla="*/ 4909 w 10000"/>
              <a:gd name="connsiteY271" fmla="*/ 357 h 9747"/>
              <a:gd name="connsiteX272" fmla="*/ 4899 w 10000"/>
              <a:gd name="connsiteY272" fmla="*/ 284 h 9747"/>
              <a:gd name="connsiteX273" fmla="*/ 4859 w 10000"/>
              <a:gd name="connsiteY273" fmla="*/ 220 h 9747"/>
              <a:gd name="connsiteX274" fmla="*/ 4829 w 10000"/>
              <a:gd name="connsiteY274" fmla="*/ 165 h 9747"/>
              <a:gd name="connsiteX275" fmla="*/ 4778 w 10000"/>
              <a:gd name="connsiteY275" fmla="*/ 109 h 9747"/>
              <a:gd name="connsiteX276" fmla="*/ 4708 w 10000"/>
              <a:gd name="connsiteY276" fmla="*/ 73 h 9747"/>
              <a:gd name="connsiteX277" fmla="*/ 4627 w 10000"/>
              <a:gd name="connsiteY277" fmla="*/ 45 h 9747"/>
              <a:gd name="connsiteX278" fmla="*/ 4536 w 10000"/>
              <a:gd name="connsiteY278" fmla="*/ 9 h 9747"/>
              <a:gd name="connsiteX279" fmla="*/ 4425 w 10000"/>
              <a:gd name="connsiteY279" fmla="*/ 0 h 9747"/>
              <a:gd name="connsiteX280" fmla="*/ 4304 w 10000"/>
              <a:gd name="connsiteY280" fmla="*/ 0 h 9747"/>
              <a:gd name="connsiteX281" fmla="*/ 4304 w 10000"/>
              <a:gd name="connsiteY281" fmla="*/ 0 h 9747"/>
              <a:gd name="connsiteX282" fmla="*/ 4304 w 10000"/>
              <a:gd name="connsiteY282" fmla="*/ 0 h 9747"/>
              <a:gd name="connsiteX0" fmla="*/ 4304 w 10000"/>
              <a:gd name="connsiteY0" fmla="*/ 0 h 9968"/>
              <a:gd name="connsiteX1" fmla="*/ 4304 w 10000"/>
              <a:gd name="connsiteY1" fmla="*/ 0 h 9968"/>
              <a:gd name="connsiteX2" fmla="*/ 4304 w 10000"/>
              <a:gd name="connsiteY2" fmla="*/ 0 h 9968"/>
              <a:gd name="connsiteX3" fmla="*/ 4163 w 10000"/>
              <a:gd name="connsiteY3" fmla="*/ 0 h 9968"/>
              <a:gd name="connsiteX4" fmla="*/ 4002 w 10000"/>
              <a:gd name="connsiteY4" fmla="*/ 9 h 9968"/>
              <a:gd name="connsiteX5" fmla="*/ 3851 w 10000"/>
              <a:gd name="connsiteY5" fmla="*/ 29 h 9968"/>
              <a:gd name="connsiteX6" fmla="*/ 3659 w 10000"/>
              <a:gd name="connsiteY6" fmla="*/ 66 h 9968"/>
              <a:gd name="connsiteX7" fmla="*/ 3659 w 10000"/>
              <a:gd name="connsiteY7" fmla="*/ 66 h 9968"/>
              <a:gd name="connsiteX8" fmla="*/ 3659 w 10000"/>
              <a:gd name="connsiteY8" fmla="*/ 66 h 9968"/>
              <a:gd name="connsiteX9" fmla="*/ 3659 w 10000"/>
              <a:gd name="connsiteY9" fmla="*/ 66 h 9968"/>
              <a:gd name="connsiteX10" fmla="*/ 3649 w 10000"/>
              <a:gd name="connsiteY10" fmla="*/ 66 h 9968"/>
              <a:gd name="connsiteX11" fmla="*/ 3649 w 10000"/>
              <a:gd name="connsiteY11" fmla="*/ 66 h 9968"/>
              <a:gd name="connsiteX12" fmla="*/ 3649 w 10000"/>
              <a:gd name="connsiteY12" fmla="*/ 75 h 9968"/>
              <a:gd name="connsiteX13" fmla="*/ 3649 w 10000"/>
              <a:gd name="connsiteY13" fmla="*/ 75 h 9968"/>
              <a:gd name="connsiteX14" fmla="*/ 3649 w 10000"/>
              <a:gd name="connsiteY14" fmla="*/ 75 h 9968"/>
              <a:gd name="connsiteX15" fmla="*/ 3407 w 10000"/>
              <a:gd name="connsiteY15" fmla="*/ 131 h 9968"/>
              <a:gd name="connsiteX16" fmla="*/ 3216 w 10000"/>
              <a:gd name="connsiteY16" fmla="*/ 188 h 9968"/>
              <a:gd name="connsiteX17" fmla="*/ 3054 w 10000"/>
              <a:gd name="connsiteY17" fmla="*/ 264 h 9968"/>
              <a:gd name="connsiteX18" fmla="*/ 2913 w 10000"/>
              <a:gd name="connsiteY18" fmla="*/ 339 h 9968"/>
              <a:gd name="connsiteX19" fmla="*/ 2833 w 10000"/>
              <a:gd name="connsiteY19" fmla="*/ 423 h 9968"/>
              <a:gd name="connsiteX20" fmla="*/ 2792 w 10000"/>
              <a:gd name="connsiteY20" fmla="*/ 461 h 9968"/>
              <a:gd name="connsiteX21" fmla="*/ 2772 w 10000"/>
              <a:gd name="connsiteY21" fmla="*/ 507 h 9968"/>
              <a:gd name="connsiteX22" fmla="*/ 2732 w 10000"/>
              <a:gd name="connsiteY22" fmla="*/ 609 h 9968"/>
              <a:gd name="connsiteX23" fmla="*/ 2722 w 10000"/>
              <a:gd name="connsiteY23" fmla="*/ 724 h 9968"/>
              <a:gd name="connsiteX24" fmla="*/ 2722 w 10000"/>
              <a:gd name="connsiteY24" fmla="*/ 724 h 9968"/>
              <a:gd name="connsiteX25" fmla="*/ 2732 w 10000"/>
              <a:gd name="connsiteY25" fmla="*/ 854 h 9968"/>
              <a:gd name="connsiteX26" fmla="*/ 2762 w 10000"/>
              <a:gd name="connsiteY26" fmla="*/ 977 h 9968"/>
              <a:gd name="connsiteX27" fmla="*/ 2792 w 10000"/>
              <a:gd name="connsiteY27" fmla="*/ 1117 h 9968"/>
              <a:gd name="connsiteX28" fmla="*/ 2853 w 10000"/>
              <a:gd name="connsiteY28" fmla="*/ 1276 h 9968"/>
              <a:gd name="connsiteX29" fmla="*/ 2984 w 10000"/>
              <a:gd name="connsiteY29" fmla="*/ 1615 h 9968"/>
              <a:gd name="connsiteX30" fmla="*/ 3125 w 10000"/>
              <a:gd name="connsiteY30" fmla="*/ 2029 h 9968"/>
              <a:gd name="connsiteX31" fmla="*/ 3125 w 10000"/>
              <a:gd name="connsiteY31" fmla="*/ 2029 h 9968"/>
              <a:gd name="connsiteX32" fmla="*/ 3125 w 10000"/>
              <a:gd name="connsiteY32" fmla="*/ 2029 h 9968"/>
              <a:gd name="connsiteX33" fmla="*/ 3125 w 10000"/>
              <a:gd name="connsiteY33" fmla="*/ 2039 h 9968"/>
              <a:gd name="connsiteX34" fmla="*/ 3125 w 10000"/>
              <a:gd name="connsiteY34" fmla="*/ 2039 h 9968"/>
              <a:gd name="connsiteX35" fmla="*/ 3135 w 10000"/>
              <a:gd name="connsiteY35" fmla="*/ 2048 h 9968"/>
              <a:gd name="connsiteX36" fmla="*/ 3135 w 10000"/>
              <a:gd name="connsiteY36" fmla="*/ 2048 h 9968"/>
              <a:gd name="connsiteX37" fmla="*/ 3175 w 10000"/>
              <a:gd name="connsiteY37" fmla="*/ 2161 h 9968"/>
              <a:gd name="connsiteX38" fmla="*/ 3196 w 10000"/>
              <a:gd name="connsiteY38" fmla="*/ 2275 h 9968"/>
              <a:gd name="connsiteX39" fmla="*/ 3216 w 10000"/>
              <a:gd name="connsiteY39" fmla="*/ 2377 h 9968"/>
              <a:gd name="connsiteX40" fmla="*/ 3216 w 10000"/>
              <a:gd name="connsiteY40" fmla="*/ 2472 h 9968"/>
              <a:gd name="connsiteX41" fmla="*/ 3196 w 10000"/>
              <a:gd name="connsiteY41" fmla="*/ 2546 h 9968"/>
              <a:gd name="connsiteX42" fmla="*/ 3175 w 10000"/>
              <a:gd name="connsiteY42" fmla="*/ 2621 h 9968"/>
              <a:gd name="connsiteX43" fmla="*/ 3145 w 10000"/>
              <a:gd name="connsiteY43" fmla="*/ 2678 h 9968"/>
              <a:gd name="connsiteX44" fmla="*/ 3105 w 10000"/>
              <a:gd name="connsiteY44" fmla="*/ 2725 h 9968"/>
              <a:gd name="connsiteX45" fmla="*/ 3065 w 10000"/>
              <a:gd name="connsiteY45" fmla="*/ 2762 h 9968"/>
              <a:gd name="connsiteX46" fmla="*/ 3004 w 10000"/>
              <a:gd name="connsiteY46" fmla="*/ 2800 h 9968"/>
              <a:gd name="connsiteX47" fmla="*/ 2944 w 10000"/>
              <a:gd name="connsiteY47" fmla="*/ 2828 h 9968"/>
              <a:gd name="connsiteX48" fmla="*/ 2873 w 10000"/>
              <a:gd name="connsiteY48" fmla="*/ 2847 h 9968"/>
              <a:gd name="connsiteX49" fmla="*/ 2722 w 10000"/>
              <a:gd name="connsiteY49" fmla="*/ 2865 h 9968"/>
              <a:gd name="connsiteX50" fmla="*/ 2550 w 10000"/>
              <a:gd name="connsiteY50" fmla="*/ 2884 h 9968"/>
              <a:gd name="connsiteX51" fmla="*/ 2550 w 10000"/>
              <a:gd name="connsiteY51" fmla="*/ 2884 h 9968"/>
              <a:gd name="connsiteX52" fmla="*/ 2550 w 10000"/>
              <a:gd name="connsiteY52" fmla="*/ 2884 h 9968"/>
              <a:gd name="connsiteX53" fmla="*/ 2550 w 10000"/>
              <a:gd name="connsiteY53" fmla="*/ 2884 h 9968"/>
              <a:gd name="connsiteX54" fmla="*/ 2550 w 10000"/>
              <a:gd name="connsiteY54" fmla="*/ 2884 h 9968"/>
              <a:gd name="connsiteX55" fmla="*/ 2550 w 10000"/>
              <a:gd name="connsiteY55" fmla="*/ 2884 h 9968"/>
              <a:gd name="connsiteX56" fmla="*/ 2550 w 10000"/>
              <a:gd name="connsiteY56" fmla="*/ 2884 h 9968"/>
              <a:gd name="connsiteX57" fmla="*/ 2550 w 10000"/>
              <a:gd name="connsiteY57" fmla="*/ 2884 h 9968"/>
              <a:gd name="connsiteX58" fmla="*/ 2339 w 10000"/>
              <a:gd name="connsiteY58" fmla="*/ 2884 h 9968"/>
              <a:gd name="connsiteX59" fmla="*/ 2127 w 10000"/>
              <a:gd name="connsiteY59" fmla="*/ 2856 h 9968"/>
              <a:gd name="connsiteX60" fmla="*/ 2127 w 10000"/>
              <a:gd name="connsiteY60" fmla="*/ 2856 h 9968"/>
              <a:gd name="connsiteX61" fmla="*/ 1804 w 10000"/>
              <a:gd name="connsiteY61" fmla="*/ 2828 h 9968"/>
              <a:gd name="connsiteX62" fmla="*/ 1502 w 10000"/>
              <a:gd name="connsiteY62" fmla="*/ 2809 h 9968"/>
              <a:gd name="connsiteX63" fmla="*/ 1502 w 10000"/>
              <a:gd name="connsiteY63" fmla="*/ 2809 h 9968"/>
              <a:gd name="connsiteX64" fmla="*/ 1230 w 10000"/>
              <a:gd name="connsiteY64" fmla="*/ 2800 h 9968"/>
              <a:gd name="connsiteX65" fmla="*/ 867 w 10000"/>
              <a:gd name="connsiteY65" fmla="*/ 2780 h 9968"/>
              <a:gd name="connsiteX66" fmla="*/ 0 w 10000"/>
              <a:gd name="connsiteY66" fmla="*/ 2696 h 9968"/>
              <a:gd name="connsiteX67" fmla="*/ 0 w 10000"/>
              <a:gd name="connsiteY67" fmla="*/ 9695 h 9968"/>
              <a:gd name="connsiteX68" fmla="*/ 9990 w 10000"/>
              <a:gd name="connsiteY68" fmla="*/ 9695 h 9968"/>
              <a:gd name="connsiteX69" fmla="*/ 9990 w 10000"/>
              <a:gd name="connsiteY69" fmla="*/ 9695 h 9968"/>
              <a:gd name="connsiteX70" fmla="*/ 9960 w 10000"/>
              <a:gd name="connsiteY70" fmla="*/ 9968 h 9968"/>
              <a:gd name="connsiteX71" fmla="*/ 9990 w 10000"/>
              <a:gd name="connsiteY71" fmla="*/ 9546 h 9968"/>
              <a:gd name="connsiteX72" fmla="*/ 10000 w 10000"/>
              <a:gd name="connsiteY72" fmla="*/ 9188 h 9968"/>
              <a:gd name="connsiteX73" fmla="*/ 9970 w 10000"/>
              <a:gd name="connsiteY73" fmla="*/ 8888 h 9968"/>
              <a:gd name="connsiteX74" fmla="*/ 9940 w 10000"/>
              <a:gd name="connsiteY74" fmla="*/ 8623 h 9968"/>
              <a:gd name="connsiteX75" fmla="*/ 9879 w 10000"/>
              <a:gd name="connsiteY75" fmla="*/ 8408 h 9968"/>
              <a:gd name="connsiteX76" fmla="*/ 9798 w 10000"/>
              <a:gd name="connsiteY76" fmla="*/ 8212 h 9968"/>
              <a:gd name="connsiteX77" fmla="*/ 9718 w 10000"/>
              <a:gd name="connsiteY77" fmla="*/ 8060 h 9968"/>
              <a:gd name="connsiteX78" fmla="*/ 9617 w 10000"/>
              <a:gd name="connsiteY78" fmla="*/ 7939 h 9968"/>
              <a:gd name="connsiteX79" fmla="*/ 9506 w 10000"/>
              <a:gd name="connsiteY79" fmla="*/ 7844 h 9968"/>
              <a:gd name="connsiteX80" fmla="*/ 9395 w 10000"/>
              <a:gd name="connsiteY80" fmla="*/ 7779 h 9968"/>
              <a:gd name="connsiteX81" fmla="*/ 9274 w 10000"/>
              <a:gd name="connsiteY81" fmla="*/ 7732 h 9968"/>
              <a:gd name="connsiteX82" fmla="*/ 9153 w 10000"/>
              <a:gd name="connsiteY82" fmla="*/ 7704 h 9968"/>
              <a:gd name="connsiteX83" fmla="*/ 9022 w 10000"/>
              <a:gd name="connsiteY83" fmla="*/ 7684 h 9968"/>
              <a:gd name="connsiteX84" fmla="*/ 8901 w 10000"/>
              <a:gd name="connsiteY84" fmla="*/ 7684 h 9968"/>
              <a:gd name="connsiteX85" fmla="*/ 8901 w 10000"/>
              <a:gd name="connsiteY85" fmla="*/ 7684 h 9968"/>
              <a:gd name="connsiteX86" fmla="*/ 8901 w 10000"/>
              <a:gd name="connsiteY86" fmla="*/ 7684 h 9968"/>
              <a:gd name="connsiteX87" fmla="*/ 8901 w 10000"/>
              <a:gd name="connsiteY87" fmla="*/ 7684 h 9968"/>
              <a:gd name="connsiteX88" fmla="*/ 8901 w 10000"/>
              <a:gd name="connsiteY88" fmla="*/ 7684 h 9968"/>
              <a:gd name="connsiteX89" fmla="*/ 8901 w 10000"/>
              <a:gd name="connsiteY89" fmla="*/ 7684 h 9968"/>
              <a:gd name="connsiteX90" fmla="*/ 8700 w 10000"/>
              <a:gd name="connsiteY90" fmla="*/ 7684 h 9968"/>
              <a:gd name="connsiteX91" fmla="*/ 8528 w 10000"/>
              <a:gd name="connsiteY91" fmla="*/ 7704 h 9968"/>
              <a:gd name="connsiteX92" fmla="*/ 8528 w 10000"/>
              <a:gd name="connsiteY92" fmla="*/ 7704 h 9968"/>
              <a:gd name="connsiteX93" fmla="*/ 8528 w 10000"/>
              <a:gd name="connsiteY93" fmla="*/ 7704 h 9968"/>
              <a:gd name="connsiteX94" fmla="*/ 8528 w 10000"/>
              <a:gd name="connsiteY94" fmla="*/ 7704 h 9968"/>
              <a:gd name="connsiteX95" fmla="*/ 8518 w 10000"/>
              <a:gd name="connsiteY95" fmla="*/ 7712 h 9968"/>
              <a:gd name="connsiteX96" fmla="*/ 8518 w 10000"/>
              <a:gd name="connsiteY96" fmla="*/ 7712 h 9968"/>
              <a:gd name="connsiteX97" fmla="*/ 8508 w 10000"/>
              <a:gd name="connsiteY97" fmla="*/ 7712 h 9968"/>
              <a:gd name="connsiteX98" fmla="*/ 8508 w 10000"/>
              <a:gd name="connsiteY98" fmla="*/ 7712 h 9968"/>
              <a:gd name="connsiteX99" fmla="*/ 8508 w 10000"/>
              <a:gd name="connsiteY99" fmla="*/ 7712 h 9968"/>
              <a:gd name="connsiteX100" fmla="*/ 8508 w 10000"/>
              <a:gd name="connsiteY100" fmla="*/ 7712 h 9968"/>
              <a:gd name="connsiteX101" fmla="*/ 8337 w 10000"/>
              <a:gd name="connsiteY101" fmla="*/ 7732 h 9968"/>
              <a:gd name="connsiteX102" fmla="*/ 8135 w 10000"/>
              <a:gd name="connsiteY102" fmla="*/ 7779 h 9968"/>
              <a:gd name="connsiteX103" fmla="*/ 7671 w 10000"/>
              <a:gd name="connsiteY103" fmla="*/ 7891 h 9968"/>
              <a:gd name="connsiteX104" fmla="*/ 7671 w 10000"/>
              <a:gd name="connsiteY104" fmla="*/ 7891 h 9968"/>
              <a:gd name="connsiteX105" fmla="*/ 7671 w 10000"/>
              <a:gd name="connsiteY105" fmla="*/ 7891 h 9968"/>
              <a:gd name="connsiteX106" fmla="*/ 7671 w 10000"/>
              <a:gd name="connsiteY106" fmla="*/ 7891 h 9968"/>
              <a:gd name="connsiteX107" fmla="*/ 7661 w 10000"/>
              <a:gd name="connsiteY107" fmla="*/ 7891 h 9968"/>
              <a:gd name="connsiteX108" fmla="*/ 7661 w 10000"/>
              <a:gd name="connsiteY108" fmla="*/ 7891 h 9968"/>
              <a:gd name="connsiteX109" fmla="*/ 7450 w 10000"/>
              <a:gd name="connsiteY109" fmla="*/ 7939 h 9968"/>
              <a:gd name="connsiteX110" fmla="*/ 7248 w 10000"/>
              <a:gd name="connsiteY110" fmla="*/ 7985 h 9968"/>
              <a:gd name="connsiteX111" fmla="*/ 7036 w 10000"/>
              <a:gd name="connsiteY111" fmla="*/ 8022 h 9968"/>
              <a:gd name="connsiteX112" fmla="*/ 6835 w 10000"/>
              <a:gd name="connsiteY112" fmla="*/ 8022 h 9968"/>
              <a:gd name="connsiteX113" fmla="*/ 6835 w 10000"/>
              <a:gd name="connsiteY113" fmla="*/ 8022 h 9968"/>
              <a:gd name="connsiteX114" fmla="*/ 6835 w 10000"/>
              <a:gd name="connsiteY114" fmla="*/ 8022 h 9968"/>
              <a:gd name="connsiteX115" fmla="*/ 6835 w 10000"/>
              <a:gd name="connsiteY115" fmla="*/ 8022 h 9968"/>
              <a:gd name="connsiteX116" fmla="*/ 6835 w 10000"/>
              <a:gd name="connsiteY116" fmla="*/ 8022 h 9968"/>
              <a:gd name="connsiteX117" fmla="*/ 6835 w 10000"/>
              <a:gd name="connsiteY117" fmla="*/ 8022 h 9968"/>
              <a:gd name="connsiteX118" fmla="*/ 6835 w 10000"/>
              <a:gd name="connsiteY118" fmla="*/ 8022 h 9968"/>
              <a:gd name="connsiteX119" fmla="*/ 6835 w 10000"/>
              <a:gd name="connsiteY119" fmla="*/ 8022 h 9968"/>
              <a:gd name="connsiteX120" fmla="*/ 6663 w 10000"/>
              <a:gd name="connsiteY120" fmla="*/ 8022 h 9968"/>
              <a:gd name="connsiteX121" fmla="*/ 6512 w 10000"/>
              <a:gd name="connsiteY121" fmla="*/ 7985 h 9968"/>
              <a:gd name="connsiteX122" fmla="*/ 6442 w 10000"/>
              <a:gd name="connsiteY122" fmla="*/ 7956 h 9968"/>
              <a:gd name="connsiteX123" fmla="*/ 6381 w 10000"/>
              <a:gd name="connsiteY123" fmla="*/ 7928 h 9968"/>
              <a:gd name="connsiteX124" fmla="*/ 6321 w 10000"/>
              <a:gd name="connsiteY124" fmla="*/ 7891 h 9968"/>
              <a:gd name="connsiteX125" fmla="*/ 6270 w 10000"/>
              <a:gd name="connsiteY125" fmla="*/ 7844 h 9968"/>
              <a:gd name="connsiteX126" fmla="*/ 6220 w 10000"/>
              <a:gd name="connsiteY126" fmla="*/ 7787 h 9968"/>
              <a:gd name="connsiteX127" fmla="*/ 6169 w 10000"/>
              <a:gd name="connsiteY127" fmla="*/ 7722 h 9968"/>
              <a:gd name="connsiteX128" fmla="*/ 6149 w 10000"/>
              <a:gd name="connsiteY128" fmla="*/ 7657 h 9968"/>
              <a:gd name="connsiteX129" fmla="*/ 6109 w 10000"/>
              <a:gd name="connsiteY129" fmla="*/ 7572 h 9968"/>
              <a:gd name="connsiteX130" fmla="*/ 6099 w 10000"/>
              <a:gd name="connsiteY130" fmla="*/ 7487 h 9968"/>
              <a:gd name="connsiteX131" fmla="*/ 6089 w 10000"/>
              <a:gd name="connsiteY131" fmla="*/ 7384 h 9968"/>
              <a:gd name="connsiteX132" fmla="*/ 6089 w 10000"/>
              <a:gd name="connsiteY132" fmla="*/ 7272 h 9968"/>
              <a:gd name="connsiteX133" fmla="*/ 6089 w 10000"/>
              <a:gd name="connsiteY133" fmla="*/ 7149 h 9968"/>
              <a:gd name="connsiteX134" fmla="*/ 6089 w 10000"/>
              <a:gd name="connsiteY134" fmla="*/ 7149 h 9968"/>
              <a:gd name="connsiteX135" fmla="*/ 6089 w 10000"/>
              <a:gd name="connsiteY135" fmla="*/ 7149 h 9968"/>
              <a:gd name="connsiteX136" fmla="*/ 6089 w 10000"/>
              <a:gd name="connsiteY136" fmla="*/ 7149 h 9968"/>
              <a:gd name="connsiteX137" fmla="*/ 6089 w 10000"/>
              <a:gd name="connsiteY137" fmla="*/ 7120 h 9968"/>
              <a:gd name="connsiteX138" fmla="*/ 6089 w 10000"/>
              <a:gd name="connsiteY138" fmla="*/ 7120 h 9968"/>
              <a:gd name="connsiteX139" fmla="*/ 6099 w 10000"/>
              <a:gd name="connsiteY139" fmla="*/ 7120 h 9968"/>
              <a:gd name="connsiteX140" fmla="*/ 6099 w 10000"/>
              <a:gd name="connsiteY140" fmla="*/ 7120 h 9968"/>
              <a:gd name="connsiteX141" fmla="*/ 6099 w 10000"/>
              <a:gd name="connsiteY141" fmla="*/ 7112 h 9968"/>
              <a:gd name="connsiteX142" fmla="*/ 6099 w 10000"/>
              <a:gd name="connsiteY142" fmla="*/ 7112 h 9968"/>
              <a:gd name="connsiteX143" fmla="*/ 6099 w 10000"/>
              <a:gd name="connsiteY143" fmla="*/ 7112 h 9968"/>
              <a:gd name="connsiteX144" fmla="*/ 6099 w 10000"/>
              <a:gd name="connsiteY144" fmla="*/ 7112 h 9968"/>
              <a:gd name="connsiteX145" fmla="*/ 6129 w 10000"/>
              <a:gd name="connsiteY145" fmla="*/ 6802 h 9968"/>
              <a:gd name="connsiteX146" fmla="*/ 6179 w 10000"/>
              <a:gd name="connsiteY146" fmla="*/ 6548 h 9968"/>
              <a:gd name="connsiteX147" fmla="*/ 6240 w 10000"/>
              <a:gd name="connsiteY147" fmla="*/ 6332 h 9968"/>
              <a:gd name="connsiteX148" fmla="*/ 6280 w 10000"/>
              <a:gd name="connsiteY148" fmla="*/ 6256 h 9968"/>
              <a:gd name="connsiteX149" fmla="*/ 6321 w 10000"/>
              <a:gd name="connsiteY149" fmla="*/ 6172 h 9968"/>
              <a:gd name="connsiteX150" fmla="*/ 6351 w 10000"/>
              <a:gd name="connsiteY150" fmla="*/ 6116 h 9968"/>
              <a:gd name="connsiteX151" fmla="*/ 6401 w 10000"/>
              <a:gd name="connsiteY151" fmla="*/ 6060 h 9968"/>
              <a:gd name="connsiteX152" fmla="*/ 6452 w 10000"/>
              <a:gd name="connsiteY152" fmla="*/ 6013 h 9968"/>
              <a:gd name="connsiteX153" fmla="*/ 6512 w 10000"/>
              <a:gd name="connsiteY153" fmla="*/ 5975 h 9968"/>
              <a:gd name="connsiteX154" fmla="*/ 6563 w 10000"/>
              <a:gd name="connsiteY154" fmla="*/ 5947 h 9968"/>
              <a:gd name="connsiteX155" fmla="*/ 6623 w 10000"/>
              <a:gd name="connsiteY155" fmla="*/ 5938 h 9968"/>
              <a:gd name="connsiteX156" fmla="*/ 6694 w 10000"/>
              <a:gd name="connsiteY156" fmla="*/ 5919 h 9968"/>
              <a:gd name="connsiteX157" fmla="*/ 6774 w 10000"/>
              <a:gd name="connsiteY157" fmla="*/ 5910 h 9968"/>
              <a:gd name="connsiteX158" fmla="*/ 6774 w 10000"/>
              <a:gd name="connsiteY158" fmla="*/ 5910 h 9968"/>
              <a:gd name="connsiteX159" fmla="*/ 6774 w 10000"/>
              <a:gd name="connsiteY159" fmla="*/ 5910 h 9968"/>
              <a:gd name="connsiteX160" fmla="*/ 6774 w 10000"/>
              <a:gd name="connsiteY160" fmla="*/ 5910 h 9968"/>
              <a:gd name="connsiteX161" fmla="*/ 6774 w 10000"/>
              <a:gd name="connsiteY161" fmla="*/ 5910 h 9968"/>
              <a:gd name="connsiteX162" fmla="*/ 6774 w 10000"/>
              <a:gd name="connsiteY162" fmla="*/ 5910 h 9968"/>
              <a:gd name="connsiteX163" fmla="*/ 6774 w 10000"/>
              <a:gd name="connsiteY163" fmla="*/ 5910 h 9968"/>
              <a:gd name="connsiteX164" fmla="*/ 6774 w 10000"/>
              <a:gd name="connsiteY164" fmla="*/ 5910 h 9968"/>
              <a:gd name="connsiteX165" fmla="*/ 6875 w 10000"/>
              <a:gd name="connsiteY165" fmla="*/ 5919 h 9968"/>
              <a:gd name="connsiteX166" fmla="*/ 7006 w 10000"/>
              <a:gd name="connsiteY166" fmla="*/ 5947 h 9968"/>
              <a:gd name="connsiteX167" fmla="*/ 7137 w 10000"/>
              <a:gd name="connsiteY167" fmla="*/ 5966 h 9968"/>
              <a:gd name="connsiteX168" fmla="*/ 7268 w 10000"/>
              <a:gd name="connsiteY168" fmla="*/ 6013 h 9968"/>
              <a:gd name="connsiteX169" fmla="*/ 7601 w 10000"/>
              <a:gd name="connsiteY169" fmla="*/ 6125 h 9968"/>
              <a:gd name="connsiteX170" fmla="*/ 7964 w 10000"/>
              <a:gd name="connsiteY170" fmla="*/ 6267 h 9968"/>
              <a:gd name="connsiteX171" fmla="*/ 7964 w 10000"/>
              <a:gd name="connsiteY171" fmla="*/ 6267 h 9968"/>
              <a:gd name="connsiteX172" fmla="*/ 7984 w 10000"/>
              <a:gd name="connsiteY172" fmla="*/ 6267 h 9968"/>
              <a:gd name="connsiteX173" fmla="*/ 7984 w 10000"/>
              <a:gd name="connsiteY173" fmla="*/ 6267 h 9968"/>
              <a:gd name="connsiteX174" fmla="*/ 7994 w 10000"/>
              <a:gd name="connsiteY174" fmla="*/ 6267 h 9968"/>
              <a:gd name="connsiteX175" fmla="*/ 7994 w 10000"/>
              <a:gd name="connsiteY175" fmla="*/ 6267 h 9968"/>
              <a:gd name="connsiteX176" fmla="*/ 8216 w 10000"/>
              <a:gd name="connsiteY176" fmla="*/ 6341 h 9968"/>
              <a:gd name="connsiteX177" fmla="*/ 8407 w 10000"/>
              <a:gd name="connsiteY177" fmla="*/ 6399 h 9968"/>
              <a:gd name="connsiteX178" fmla="*/ 8599 w 10000"/>
              <a:gd name="connsiteY178" fmla="*/ 6436 h 9968"/>
              <a:gd name="connsiteX179" fmla="*/ 8770 w 10000"/>
              <a:gd name="connsiteY179" fmla="*/ 6445 h 9968"/>
              <a:gd name="connsiteX180" fmla="*/ 8770 w 10000"/>
              <a:gd name="connsiteY180" fmla="*/ 6445 h 9968"/>
              <a:gd name="connsiteX181" fmla="*/ 8770 w 10000"/>
              <a:gd name="connsiteY181" fmla="*/ 6445 h 9968"/>
              <a:gd name="connsiteX182" fmla="*/ 8770 w 10000"/>
              <a:gd name="connsiteY182" fmla="*/ 6445 h 9968"/>
              <a:gd name="connsiteX183" fmla="*/ 8770 w 10000"/>
              <a:gd name="connsiteY183" fmla="*/ 6445 h 9968"/>
              <a:gd name="connsiteX184" fmla="*/ 8770 w 10000"/>
              <a:gd name="connsiteY184" fmla="*/ 6445 h 9968"/>
              <a:gd name="connsiteX185" fmla="*/ 8911 w 10000"/>
              <a:gd name="connsiteY185" fmla="*/ 6436 h 9968"/>
              <a:gd name="connsiteX186" fmla="*/ 9032 w 10000"/>
              <a:gd name="connsiteY186" fmla="*/ 6399 h 9968"/>
              <a:gd name="connsiteX187" fmla="*/ 9093 w 10000"/>
              <a:gd name="connsiteY187" fmla="*/ 6378 h 9968"/>
              <a:gd name="connsiteX188" fmla="*/ 9143 w 10000"/>
              <a:gd name="connsiteY188" fmla="*/ 6351 h 9968"/>
              <a:gd name="connsiteX189" fmla="*/ 9194 w 10000"/>
              <a:gd name="connsiteY189" fmla="*/ 6323 h 9968"/>
              <a:gd name="connsiteX190" fmla="*/ 9244 w 10000"/>
              <a:gd name="connsiteY190" fmla="*/ 6276 h 9968"/>
              <a:gd name="connsiteX191" fmla="*/ 9274 w 10000"/>
              <a:gd name="connsiteY191" fmla="*/ 6230 h 9968"/>
              <a:gd name="connsiteX192" fmla="*/ 9315 w 10000"/>
              <a:gd name="connsiteY192" fmla="*/ 6172 h 9968"/>
              <a:gd name="connsiteX193" fmla="*/ 9375 w 10000"/>
              <a:gd name="connsiteY193" fmla="*/ 6042 h 9968"/>
              <a:gd name="connsiteX194" fmla="*/ 9425 w 10000"/>
              <a:gd name="connsiteY194" fmla="*/ 5862 h 9968"/>
              <a:gd name="connsiteX195" fmla="*/ 9446 w 10000"/>
              <a:gd name="connsiteY195" fmla="*/ 5675 h 9968"/>
              <a:gd name="connsiteX196" fmla="*/ 9456 w 10000"/>
              <a:gd name="connsiteY196" fmla="*/ 5430 h 9968"/>
              <a:gd name="connsiteX197" fmla="*/ 9446 w 10000"/>
              <a:gd name="connsiteY197" fmla="*/ 5167 h 9968"/>
              <a:gd name="connsiteX198" fmla="*/ 9415 w 10000"/>
              <a:gd name="connsiteY198" fmla="*/ 4866 h 9968"/>
              <a:gd name="connsiteX199" fmla="*/ 9365 w 10000"/>
              <a:gd name="connsiteY199" fmla="*/ 4509 h 9968"/>
              <a:gd name="connsiteX200" fmla="*/ 9284 w 10000"/>
              <a:gd name="connsiteY200" fmla="*/ 4124 h 9968"/>
              <a:gd name="connsiteX201" fmla="*/ 9204 w 10000"/>
              <a:gd name="connsiteY201" fmla="*/ 3673 h 9968"/>
              <a:gd name="connsiteX202" fmla="*/ 9083 w 10000"/>
              <a:gd name="connsiteY202" fmla="*/ 3203 h 9968"/>
              <a:gd name="connsiteX203" fmla="*/ 8931 w 10000"/>
              <a:gd name="connsiteY203" fmla="*/ 2678 h 9968"/>
              <a:gd name="connsiteX204" fmla="*/ 8931 w 10000"/>
              <a:gd name="connsiteY204" fmla="*/ 2678 h 9968"/>
              <a:gd name="connsiteX205" fmla="*/ 8931 w 10000"/>
              <a:gd name="connsiteY205" fmla="*/ 2640 h 9968"/>
              <a:gd name="connsiteX206" fmla="*/ 8931 w 10000"/>
              <a:gd name="connsiteY206" fmla="*/ 2640 h 9968"/>
              <a:gd name="connsiteX207" fmla="*/ 8921 w 10000"/>
              <a:gd name="connsiteY207" fmla="*/ 2631 h 9968"/>
              <a:gd name="connsiteX208" fmla="*/ 8921 w 10000"/>
              <a:gd name="connsiteY208" fmla="*/ 2631 h 9968"/>
              <a:gd name="connsiteX209" fmla="*/ 8911 w 10000"/>
              <a:gd name="connsiteY209" fmla="*/ 2584 h 9968"/>
              <a:gd name="connsiteX210" fmla="*/ 8911 w 10000"/>
              <a:gd name="connsiteY210" fmla="*/ 2584 h 9968"/>
              <a:gd name="connsiteX211" fmla="*/ 8911 w 10000"/>
              <a:gd name="connsiteY211" fmla="*/ 2575 h 9968"/>
              <a:gd name="connsiteX212" fmla="*/ 8911 w 10000"/>
              <a:gd name="connsiteY212" fmla="*/ 2575 h 9968"/>
              <a:gd name="connsiteX213" fmla="*/ 8911 w 10000"/>
              <a:gd name="connsiteY213" fmla="*/ 2575 h 9968"/>
              <a:gd name="connsiteX214" fmla="*/ 8911 w 10000"/>
              <a:gd name="connsiteY214" fmla="*/ 2575 h 9968"/>
              <a:gd name="connsiteX215" fmla="*/ 8478 w 10000"/>
              <a:gd name="connsiteY215" fmla="*/ 2603 h 9968"/>
              <a:gd name="connsiteX216" fmla="*/ 8044 w 10000"/>
              <a:gd name="connsiteY216" fmla="*/ 2640 h 9968"/>
              <a:gd name="connsiteX217" fmla="*/ 7147 w 10000"/>
              <a:gd name="connsiteY217" fmla="*/ 2733 h 9968"/>
              <a:gd name="connsiteX218" fmla="*/ 6300 w 10000"/>
              <a:gd name="connsiteY218" fmla="*/ 2828 h 9968"/>
              <a:gd name="connsiteX219" fmla="*/ 5917 w 10000"/>
              <a:gd name="connsiteY219" fmla="*/ 2856 h 9968"/>
              <a:gd name="connsiteX220" fmla="*/ 5554 w 10000"/>
              <a:gd name="connsiteY220" fmla="*/ 2884 h 9968"/>
              <a:gd name="connsiteX221" fmla="*/ 5554 w 10000"/>
              <a:gd name="connsiteY221" fmla="*/ 2884 h 9968"/>
              <a:gd name="connsiteX222" fmla="*/ 5484 w 10000"/>
              <a:gd name="connsiteY222" fmla="*/ 2884 h 9968"/>
              <a:gd name="connsiteX223" fmla="*/ 5484 w 10000"/>
              <a:gd name="connsiteY223" fmla="*/ 2884 h 9968"/>
              <a:gd name="connsiteX224" fmla="*/ 5484 w 10000"/>
              <a:gd name="connsiteY224" fmla="*/ 2884 h 9968"/>
              <a:gd name="connsiteX225" fmla="*/ 5484 w 10000"/>
              <a:gd name="connsiteY225" fmla="*/ 2884 h 9968"/>
              <a:gd name="connsiteX226" fmla="*/ 5484 w 10000"/>
              <a:gd name="connsiteY226" fmla="*/ 2884 h 9968"/>
              <a:gd name="connsiteX227" fmla="*/ 5484 w 10000"/>
              <a:gd name="connsiteY227" fmla="*/ 2884 h 9968"/>
              <a:gd name="connsiteX228" fmla="*/ 5484 w 10000"/>
              <a:gd name="connsiteY228" fmla="*/ 2884 h 9968"/>
              <a:gd name="connsiteX229" fmla="*/ 5313 w 10000"/>
              <a:gd name="connsiteY229" fmla="*/ 2865 h 9968"/>
              <a:gd name="connsiteX230" fmla="*/ 5151 w 10000"/>
              <a:gd name="connsiteY230" fmla="*/ 2838 h 9968"/>
              <a:gd name="connsiteX231" fmla="*/ 5030 w 10000"/>
              <a:gd name="connsiteY231" fmla="*/ 2780 h 9968"/>
              <a:gd name="connsiteX232" fmla="*/ 4919 w 10000"/>
              <a:gd name="connsiteY232" fmla="*/ 2705 h 9968"/>
              <a:gd name="connsiteX233" fmla="*/ 4829 w 10000"/>
              <a:gd name="connsiteY233" fmla="*/ 2621 h 9968"/>
              <a:gd name="connsiteX234" fmla="*/ 4748 w 10000"/>
              <a:gd name="connsiteY234" fmla="*/ 2518 h 9968"/>
              <a:gd name="connsiteX235" fmla="*/ 4708 w 10000"/>
              <a:gd name="connsiteY235" fmla="*/ 2406 h 9968"/>
              <a:gd name="connsiteX236" fmla="*/ 4667 w 10000"/>
              <a:gd name="connsiteY236" fmla="*/ 2275 h 9968"/>
              <a:gd name="connsiteX237" fmla="*/ 4637 w 10000"/>
              <a:gd name="connsiteY237" fmla="*/ 2142 h 9968"/>
              <a:gd name="connsiteX238" fmla="*/ 4627 w 10000"/>
              <a:gd name="connsiteY238" fmla="*/ 2002 h 9968"/>
              <a:gd name="connsiteX239" fmla="*/ 4627 w 10000"/>
              <a:gd name="connsiteY239" fmla="*/ 1851 h 9968"/>
              <a:gd name="connsiteX240" fmla="*/ 4637 w 10000"/>
              <a:gd name="connsiteY240" fmla="*/ 1709 h 9968"/>
              <a:gd name="connsiteX241" fmla="*/ 4667 w 10000"/>
              <a:gd name="connsiteY241" fmla="*/ 1549 h 9968"/>
              <a:gd name="connsiteX242" fmla="*/ 4688 w 10000"/>
              <a:gd name="connsiteY242" fmla="*/ 1399 h 9968"/>
              <a:gd name="connsiteX243" fmla="*/ 4728 w 10000"/>
              <a:gd name="connsiteY243" fmla="*/ 1250 h 9968"/>
              <a:gd name="connsiteX244" fmla="*/ 4778 w 10000"/>
              <a:gd name="connsiteY244" fmla="*/ 1099 h 9968"/>
              <a:gd name="connsiteX245" fmla="*/ 4778 w 10000"/>
              <a:gd name="connsiteY245" fmla="*/ 1099 h 9968"/>
              <a:gd name="connsiteX246" fmla="*/ 4778 w 10000"/>
              <a:gd name="connsiteY246" fmla="*/ 1099 h 9968"/>
              <a:gd name="connsiteX247" fmla="*/ 4778 w 10000"/>
              <a:gd name="connsiteY247" fmla="*/ 1099 h 9968"/>
              <a:gd name="connsiteX248" fmla="*/ 4778 w 10000"/>
              <a:gd name="connsiteY248" fmla="*/ 1099 h 9968"/>
              <a:gd name="connsiteX249" fmla="*/ 4778 w 10000"/>
              <a:gd name="connsiteY249" fmla="*/ 1099 h 9968"/>
              <a:gd name="connsiteX250" fmla="*/ 4788 w 10000"/>
              <a:gd name="connsiteY250" fmla="*/ 1089 h 9968"/>
              <a:gd name="connsiteX251" fmla="*/ 4788 w 10000"/>
              <a:gd name="connsiteY251" fmla="*/ 1089 h 9968"/>
              <a:gd name="connsiteX252" fmla="*/ 4788 w 10000"/>
              <a:gd name="connsiteY252" fmla="*/ 1089 h 9968"/>
              <a:gd name="connsiteX253" fmla="*/ 4788 w 10000"/>
              <a:gd name="connsiteY253" fmla="*/ 1089 h 9968"/>
              <a:gd name="connsiteX254" fmla="*/ 4788 w 10000"/>
              <a:gd name="connsiteY254" fmla="*/ 1080 h 9968"/>
              <a:gd name="connsiteX255" fmla="*/ 4788 w 10000"/>
              <a:gd name="connsiteY255" fmla="*/ 1080 h 9968"/>
              <a:gd name="connsiteX256" fmla="*/ 4788 w 10000"/>
              <a:gd name="connsiteY256" fmla="*/ 1080 h 9968"/>
              <a:gd name="connsiteX257" fmla="*/ 4788 w 10000"/>
              <a:gd name="connsiteY257" fmla="*/ 1080 h 9968"/>
              <a:gd name="connsiteX258" fmla="*/ 4788 w 10000"/>
              <a:gd name="connsiteY258" fmla="*/ 1071 h 9968"/>
              <a:gd name="connsiteX259" fmla="*/ 4788 w 10000"/>
              <a:gd name="connsiteY259" fmla="*/ 1071 h 9968"/>
              <a:gd name="connsiteX260" fmla="*/ 4788 w 10000"/>
              <a:gd name="connsiteY260" fmla="*/ 1071 h 9968"/>
              <a:gd name="connsiteX261" fmla="*/ 4788 w 10000"/>
              <a:gd name="connsiteY261" fmla="*/ 1071 h 9968"/>
              <a:gd name="connsiteX262" fmla="*/ 4788 w 10000"/>
              <a:gd name="connsiteY262" fmla="*/ 1061 h 9968"/>
              <a:gd name="connsiteX263" fmla="*/ 4788 w 10000"/>
              <a:gd name="connsiteY263" fmla="*/ 1061 h 9968"/>
              <a:gd name="connsiteX264" fmla="*/ 4798 w 10000"/>
              <a:gd name="connsiteY264" fmla="*/ 1061 h 9968"/>
              <a:gd name="connsiteX265" fmla="*/ 4798 w 10000"/>
              <a:gd name="connsiteY265" fmla="*/ 1061 h 9968"/>
              <a:gd name="connsiteX266" fmla="*/ 4859 w 10000"/>
              <a:gd name="connsiteY266" fmla="*/ 827 h 9968"/>
              <a:gd name="connsiteX267" fmla="*/ 4909 w 10000"/>
              <a:gd name="connsiteY267" fmla="*/ 620 h 9968"/>
              <a:gd name="connsiteX268" fmla="*/ 4919 w 10000"/>
              <a:gd name="connsiteY268" fmla="*/ 536 h 9968"/>
              <a:gd name="connsiteX269" fmla="*/ 4919 w 10000"/>
              <a:gd name="connsiteY269" fmla="*/ 441 h 9968"/>
              <a:gd name="connsiteX270" fmla="*/ 4909 w 10000"/>
              <a:gd name="connsiteY270" fmla="*/ 366 h 9968"/>
              <a:gd name="connsiteX271" fmla="*/ 4899 w 10000"/>
              <a:gd name="connsiteY271" fmla="*/ 291 h 9968"/>
              <a:gd name="connsiteX272" fmla="*/ 4859 w 10000"/>
              <a:gd name="connsiteY272" fmla="*/ 226 h 9968"/>
              <a:gd name="connsiteX273" fmla="*/ 4829 w 10000"/>
              <a:gd name="connsiteY273" fmla="*/ 169 h 9968"/>
              <a:gd name="connsiteX274" fmla="*/ 4778 w 10000"/>
              <a:gd name="connsiteY274" fmla="*/ 112 h 9968"/>
              <a:gd name="connsiteX275" fmla="*/ 4708 w 10000"/>
              <a:gd name="connsiteY275" fmla="*/ 75 h 9968"/>
              <a:gd name="connsiteX276" fmla="*/ 4627 w 10000"/>
              <a:gd name="connsiteY276" fmla="*/ 46 h 9968"/>
              <a:gd name="connsiteX277" fmla="*/ 4536 w 10000"/>
              <a:gd name="connsiteY277" fmla="*/ 9 h 9968"/>
              <a:gd name="connsiteX278" fmla="*/ 4425 w 10000"/>
              <a:gd name="connsiteY278" fmla="*/ 0 h 9968"/>
              <a:gd name="connsiteX279" fmla="*/ 4304 w 10000"/>
              <a:gd name="connsiteY279" fmla="*/ 0 h 9968"/>
              <a:gd name="connsiteX280" fmla="*/ 4304 w 10000"/>
              <a:gd name="connsiteY280" fmla="*/ 0 h 9968"/>
              <a:gd name="connsiteX281" fmla="*/ 4304 w 10000"/>
              <a:gd name="connsiteY281" fmla="*/ 0 h 9968"/>
              <a:gd name="connsiteX0" fmla="*/ 4304 w 10000"/>
              <a:gd name="connsiteY0" fmla="*/ 0 h 9726"/>
              <a:gd name="connsiteX1" fmla="*/ 4304 w 10000"/>
              <a:gd name="connsiteY1" fmla="*/ 0 h 9726"/>
              <a:gd name="connsiteX2" fmla="*/ 4304 w 10000"/>
              <a:gd name="connsiteY2" fmla="*/ 0 h 9726"/>
              <a:gd name="connsiteX3" fmla="*/ 4163 w 10000"/>
              <a:gd name="connsiteY3" fmla="*/ 0 h 9726"/>
              <a:gd name="connsiteX4" fmla="*/ 4002 w 10000"/>
              <a:gd name="connsiteY4" fmla="*/ 9 h 9726"/>
              <a:gd name="connsiteX5" fmla="*/ 3851 w 10000"/>
              <a:gd name="connsiteY5" fmla="*/ 29 h 9726"/>
              <a:gd name="connsiteX6" fmla="*/ 3659 w 10000"/>
              <a:gd name="connsiteY6" fmla="*/ 66 h 9726"/>
              <a:gd name="connsiteX7" fmla="*/ 3659 w 10000"/>
              <a:gd name="connsiteY7" fmla="*/ 66 h 9726"/>
              <a:gd name="connsiteX8" fmla="*/ 3659 w 10000"/>
              <a:gd name="connsiteY8" fmla="*/ 66 h 9726"/>
              <a:gd name="connsiteX9" fmla="*/ 3659 w 10000"/>
              <a:gd name="connsiteY9" fmla="*/ 66 h 9726"/>
              <a:gd name="connsiteX10" fmla="*/ 3649 w 10000"/>
              <a:gd name="connsiteY10" fmla="*/ 66 h 9726"/>
              <a:gd name="connsiteX11" fmla="*/ 3649 w 10000"/>
              <a:gd name="connsiteY11" fmla="*/ 66 h 9726"/>
              <a:gd name="connsiteX12" fmla="*/ 3649 w 10000"/>
              <a:gd name="connsiteY12" fmla="*/ 75 h 9726"/>
              <a:gd name="connsiteX13" fmla="*/ 3649 w 10000"/>
              <a:gd name="connsiteY13" fmla="*/ 75 h 9726"/>
              <a:gd name="connsiteX14" fmla="*/ 3649 w 10000"/>
              <a:gd name="connsiteY14" fmla="*/ 75 h 9726"/>
              <a:gd name="connsiteX15" fmla="*/ 3407 w 10000"/>
              <a:gd name="connsiteY15" fmla="*/ 131 h 9726"/>
              <a:gd name="connsiteX16" fmla="*/ 3216 w 10000"/>
              <a:gd name="connsiteY16" fmla="*/ 189 h 9726"/>
              <a:gd name="connsiteX17" fmla="*/ 3054 w 10000"/>
              <a:gd name="connsiteY17" fmla="*/ 265 h 9726"/>
              <a:gd name="connsiteX18" fmla="*/ 2913 w 10000"/>
              <a:gd name="connsiteY18" fmla="*/ 340 h 9726"/>
              <a:gd name="connsiteX19" fmla="*/ 2833 w 10000"/>
              <a:gd name="connsiteY19" fmla="*/ 424 h 9726"/>
              <a:gd name="connsiteX20" fmla="*/ 2792 w 10000"/>
              <a:gd name="connsiteY20" fmla="*/ 462 h 9726"/>
              <a:gd name="connsiteX21" fmla="*/ 2772 w 10000"/>
              <a:gd name="connsiteY21" fmla="*/ 509 h 9726"/>
              <a:gd name="connsiteX22" fmla="*/ 2732 w 10000"/>
              <a:gd name="connsiteY22" fmla="*/ 611 h 9726"/>
              <a:gd name="connsiteX23" fmla="*/ 2722 w 10000"/>
              <a:gd name="connsiteY23" fmla="*/ 726 h 9726"/>
              <a:gd name="connsiteX24" fmla="*/ 2722 w 10000"/>
              <a:gd name="connsiteY24" fmla="*/ 726 h 9726"/>
              <a:gd name="connsiteX25" fmla="*/ 2732 w 10000"/>
              <a:gd name="connsiteY25" fmla="*/ 857 h 9726"/>
              <a:gd name="connsiteX26" fmla="*/ 2762 w 10000"/>
              <a:gd name="connsiteY26" fmla="*/ 980 h 9726"/>
              <a:gd name="connsiteX27" fmla="*/ 2792 w 10000"/>
              <a:gd name="connsiteY27" fmla="*/ 1121 h 9726"/>
              <a:gd name="connsiteX28" fmla="*/ 2853 w 10000"/>
              <a:gd name="connsiteY28" fmla="*/ 1280 h 9726"/>
              <a:gd name="connsiteX29" fmla="*/ 2984 w 10000"/>
              <a:gd name="connsiteY29" fmla="*/ 1620 h 9726"/>
              <a:gd name="connsiteX30" fmla="*/ 3125 w 10000"/>
              <a:gd name="connsiteY30" fmla="*/ 2036 h 9726"/>
              <a:gd name="connsiteX31" fmla="*/ 3125 w 10000"/>
              <a:gd name="connsiteY31" fmla="*/ 2036 h 9726"/>
              <a:gd name="connsiteX32" fmla="*/ 3125 w 10000"/>
              <a:gd name="connsiteY32" fmla="*/ 2036 h 9726"/>
              <a:gd name="connsiteX33" fmla="*/ 3125 w 10000"/>
              <a:gd name="connsiteY33" fmla="*/ 2046 h 9726"/>
              <a:gd name="connsiteX34" fmla="*/ 3125 w 10000"/>
              <a:gd name="connsiteY34" fmla="*/ 2046 h 9726"/>
              <a:gd name="connsiteX35" fmla="*/ 3135 w 10000"/>
              <a:gd name="connsiteY35" fmla="*/ 2055 h 9726"/>
              <a:gd name="connsiteX36" fmla="*/ 3135 w 10000"/>
              <a:gd name="connsiteY36" fmla="*/ 2055 h 9726"/>
              <a:gd name="connsiteX37" fmla="*/ 3175 w 10000"/>
              <a:gd name="connsiteY37" fmla="*/ 2168 h 9726"/>
              <a:gd name="connsiteX38" fmla="*/ 3196 w 10000"/>
              <a:gd name="connsiteY38" fmla="*/ 2282 h 9726"/>
              <a:gd name="connsiteX39" fmla="*/ 3216 w 10000"/>
              <a:gd name="connsiteY39" fmla="*/ 2385 h 9726"/>
              <a:gd name="connsiteX40" fmla="*/ 3216 w 10000"/>
              <a:gd name="connsiteY40" fmla="*/ 2480 h 9726"/>
              <a:gd name="connsiteX41" fmla="*/ 3196 w 10000"/>
              <a:gd name="connsiteY41" fmla="*/ 2554 h 9726"/>
              <a:gd name="connsiteX42" fmla="*/ 3175 w 10000"/>
              <a:gd name="connsiteY42" fmla="*/ 2629 h 9726"/>
              <a:gd name="connsiteX43" fmla="*/ 3145 w 10000"/>
              <a:gd name="connsiteY43" fmla="*/ 2687 h 9726"/>
              <a:gd name="connsiteX44" fmla="*/ 3105 w 10000"/>
              <a:gd name="connsiteY44" fmla="*/ 2734 h 9726"/>
              <a:gd name="connsiteX45" fmla="*/ 3065 w 10000"/>
              <a:gd name="connsiteY45" fmla="*/ 2771 h 9726"/>
              <a:gd name="connsiteX46" fmla="*/ 3004 w 10000"/>
              <a:gd name="connsiteY46" fmla="*/ 2809 h 9726"/>
              <a:gd name="connsiteX47" fmla="*/ 2944 w 10000"/>
              <a:gd name="connsiteY47" fmla="*/ 2837 h 9726"/>
              <a:gd name="connsiteX48" fmla="*/ 2873 w 10000"/>
              <a:gd name="connsiteY48" fmla="*/ 2856 h 9726"/>
              <a:gd name="connsiteX49" fmla="*/ 2722 w 10000"/>
              <a:gd name="connsiteY49" fmla="*/ 2874 h 9726"/>
              <a:gd name="connsiteX50" fmla="*/ 2550 w 10000"/>
              <a:gd name="connsiteY50" fmla="*/ 2893 h 9726"/>
              <a:gd name="connsiteX51" fmla="*/ 2550 w 10000"/>
              <a:gd name="connsiteY51" fmla="*/ 2893 h 9726"/>
              <a:gd name="connsiteX52" fmla="*/ 2550 w 10000"/>
              <a:gd name="connsiteY52" fmla="*/ 2893 h 9726"/>
              <a:gd name="connsiteX53" fmla="*/ 2550 w 10000"/>
              <a:gd name="connsiteY53" fmla="*/ 2893 h 9726"/>
              <a:gd name="connsiteX54" fmla="*/ 2550 w 10000"/>
              <a:gd name="connsiteY54" fmla="*/ 2893 h 9726"/>
              <a:gd name="connsiteX55" fmla="*/ 2550 w 10000"/>
              <a:gd name="connsiteY55" fmla="*/ 2893 h 9726"/>
              <a:gd name="connsiteX56" fmla="*/ 2550 w 10000"/>
              <a:gd name="connsiteY56" fmla="*/ 2893 h 9726"/>
              <a:gd name="connsiteX57" fmla="*/ 2550 w 10000"/>
              <a:gd name="connsiteY57" fmla="*/ 2893 h 9726"/>
              <a:gd name="connsiteX58" fmla="*/ 2339 w 10000"/>
              <a:gd name="connsiteY58" fmla="*/ 2893 h 9726"/>
              <a:gd name="connsiteX59" fmla="*/ 2127 w 10000"/>
              <a:gd name="connsiteY59" fmla="*/ 2865 h 9726"/>
              <a:gd name="connsiteX60" fmla="*/ 2127 w 10000"/>
              <a:gd name="connsiteY60" fmla="*/ 2865 h 9726"/>
              <a:gd name="connsiteX61" fmla="*/ 1804 w 10000"/>
              <a:gd name="connsiteY61" fmla="*/ 2837 h 9726"/>
              <a:gd name="connsiteX62" fmla="*/ 1502 w 10000"/>
              <a:gd name="connsiteY62" fmla="*/ 2818 h 9726"/>
              <a:gd name="connsiteX63" fmla="*/ 1502 w 10000"/>
              <a:gd name="connsiteY63" fmla="*/ 2818 h 9726"/>
              <a:gd name="connsiteX64" fmla="*/ 1230 w 10000"/>
              <a:gd name="connsiteY64" fmla="*/ 2809 h 9726"/>
              <a:gd name="connsiteX65" fmla="*/ 867 w 10000"/>
              <a:gd name="connsiteY65" fmla="*/ 2789 h 9726"/>
              <a:gd name="connsiteX66" fmla="*/ 0 w 10000"/>
              <a:gd name="connsiteY66" fmla="*/ 2705 h 9726"/>
              <a:gd name="connsiteX67" fmla="*/ 0 w 10000"/>
              <a:gd name="connsiteY67" fmla="*/ 9726 h 9726"/>
              <a:gd name="connsiteX68" fmla="*/ 9990 w 10000"/>
              <a:gd name="connsiteY68" fmla="*/ 9726 h 9726"/>
              <a:gd name="connsiteX69" fmla="*/ 9990 w 10000"/>
              <a:gd name="connsiteY69" fmla="*/ 9726 h 9726"/>
              <a:gd name="connsiteX70" fmla="*/ 9990 w 10000"/>
              <a:gd name="connsiteY70" fmla="*/ 9577 h 9726"/>
              <a:gd name="connsiteX71" fmla="*/ 10000 w 10000"/>
              <a:gd name="connsiteY71" fmla="*/ 9217 h 9726"/>
              <a:gd name="connsiteX72" fmla="*/ 9970 w 10000"/>
              <a:gd name="connsiteY72" fmla="*/ 8917 h 9726"/>
              <a:gd name="connsiteX73" fmla="*/ 9940 w 10000"/>
              <a:gd name="connsiteY73" fmla="*/ 8651 h 9726"/>
              <a:gd name="connsiteX74" fmla="*/ 9879 w 10000"/>
              <a:gd name="connsiteY74" fmla="*/ 8435 h 9726"/>
              <a:gd name="connsiteX75" fmla="*/ 9798 w 10000"/>
              <a:gd name="connsiteY75" fmla="*/ 8238 h 9726"/>
              <a:gd name="connsiteX76" fmla="*/ 9718 w 10000"/>
              <a:gd name="connsiteY76" fmla="*/ 8086 h 9726"/>
              <a:gd name="connsiteX77" fmla="*/ 9617 w 10000"/>
              <a:gd name="connsiteY77" fmla="*/ 7964 h 9726"/>
              <a:gd name="connsiteX78" fmla="*/ 9506 w 10000"/>
              <a:gd name="connsiteY78" fmla="*/ 7869 h 9726"/>
              <a:gd name="connsiteX79" fmla="*/ 9395 w 10000"/>
              <a:gd name="connsiteY79" fmla="*/ 7804 h 9726"/>
              <a:gd name="connsiteX80" fmla="*/ 9274 w 10000"/>
              <a:gd name="connsiteY80" fmla="*/ 7757 h 9726"/>
              <a:gd name="connsiteX81" fmla="*/ 9153 w 10000"/>
              <a:gd name="connsiteY81" fmla="*/ 7729 h 9726"/>
              <a:gd name="connsiteX82" fmla="*/ 9022 w 10000"/>
              <a:gd name="connsiteY82" fmla="*/ 7709 h 9726"/>
              <a:gd name="connsiteX83" fmla="*/ 8901 w 10000"/>
              <a:gd name="connsiteY83" fmla="*/ 7709 h 9726"/>
              <a:gd name="connsiteX84" fmla="*/ 8901 w 10000"/>
              <a:gd name="connsiteY84" fmla="*/ 7709 h 9726"/>
              <a:gd name="connsiteX85" fmla="*/ 8901 w 10000"/>
              <a:gd name="connsiteY85" fmla="*/ 7709 h 9726"/>
              <a:gd name="connsiteX86" fmla="*/ 8901 w 10000"/>
              <a:gd name="connsiteY86" fmla="*/ 7709 h 9726"/>
              <a:gd name="connsiteX87" fmla="*/ 8901 w 10000"/>
              <a:gd name="connsiteY87" fmla="*/ 7709 h 9726"/>
              <a:gd name="connsiteX88" fmla="*/ 8901 w 10000"/>
              <a:gd name="connsiteY88" fmla="*/ 7709 h 9726"/>
              <a:gd name="connsiteX89" fmla="*/ 8700 w 10000"/>
              <a:gd name="connsiteY89" fmla="*/ 7709 h 9726"/>
              <a:gd name="connsiteX90" fmla="*/ 8528 w 10000"/>
              <a:gd name="connsiteY90" fmla="*/ 7729 h 9726"/>
              <a:gd name="connsiteX91" fmla="*/ 8528 w 10000"/>
              <a:gd name="connsiteY91" fmla="*/ 7729 h 9726"/>
              <a:gd name="connsiteX92" fmla="*/ 8528 w 10000"/>
              <a:gd name="connsiteY92" fmla="*/ 7729 h 9726"/>
              <a:gd name="connsiteX93" fmla="*/ 8528 w 10000"/>
              <a:gd name="connsiteY93" fmla="*/ 7729 h 9726"/>
              <a:gd name="connsiteX94" fmla="*/ 8518 w 10000"/>
              <a:gd name="connsiteY94" fmla="*/ 7737 h 9726"/>
              <a:gd name="connsiteX95" fmla="*/ 8518 w 10000"/>
              <a:gd name="connsiteY95" fmla="*/ 7737 h 9726"/>
              <a:gd name="connsiteX96" fmla="*/ 8508 w 10000"/>
              <a:gd name="connsiteY96" fmla="*/ 7737 h 9726"/>
              <a:gd name="connsiteX97" fmla="*/ 8508 w 10000"/>
              <a:gd name="connsiteY97" fmla="*/ 7737 h 9726"/>
              <a:gd name="connsiteX98" fmla="*/ 8508 w 10000"/>
              <a:gd name="connsiteY98" fmla="*/ 7737 h 9726"/>
              <a:gd name="connsiteX99" fmla="*/ 8508 w 10000"/>
              <a:gd name="connsiteY99" fmla="*/ 7737 h 9726"/>
              <a:gd name="connsiteX100" fmla="*/ 8337 w 10000"/>
              <a:gd name="connsiteY100" fmla="*/ 7757 h 9726"/>
              <a:gd name="connsiteX101" fmla="*/ 8135 w 10000"/>
              <a:gd name="connsiteY101" fmla="*/ 7804 h 9726"/>
              <a:gd name="connsiteX102" fmla="*/ 7671 w 10000"/>
              <a:gd name="connsiteY102" fmla="*/ 7916 h 9726"/>
              <a:gd name="connsiteX103" fmla="*/ 7671 w 10000"/>
              <a:gd name="connsiteY103" fmla="*/ 7916 h 9726"/>
              <a:gd name="connsiteX104" fmla="*/ 7671 w 10000"/>
              <a:gd name="connsiteY104" fmla="*/ 7916 h 9726"/>
              <a:gd name="connsiteX105" fmla="*/ 7671 w 10000"/>
              <a:gd name="connsiteY105" fmla="*/ 7916 h 9726"/>
              <a:gd name="connsiteX106" fmla="*/ 7661 w 10000"/>
              <a:gd name="connsiteY106" fmla="*/ 7916 h 9726"/>
              <a:gd name="connsiteX107" fmla="*/ 7661 w 10000"/>
              <a:gd name="connsiteY107" fmla="*/ 7916 h 9726"/>
              <a:gd name="connsiteX108" fmla="*/ 7450 w 10000"/>
              <a:gd name="connsiteY108" fmla="*/ 7964 h 9726"/>
              <a:gd name="connsiteX109" fmla="*/ 7248 w 10000"/>
              <a:gd name="connsiteY109" fmla="*/ 8011 h 9726"/>
              <a:gd name="connsiteX110" fmla="*/ 7036 w 10000"/>
              <a:gd name="connsiteY110" fmla="*/ 8048 h 9726"/>
              <a:gd name="connsiteX111" fmla="*/ 6835 w 10000"/>
              <a:gd name="connsiteY111" fmla="*/ 8048 h 9726"/>
              <a:gd name="connsiteX112" fmla="*/ 6835 w 10000"/>
              <a:gd name="connsiteY112" fmla="*/ 8048 h 9726"/>
              <a:gd name="connsiteX113" fmla="*/ 6835 w 10000"/>
              <a:gd name="connsiteY113" fmla="*/ 8048 h 9726"/>
              <a:gd name="connsiteX114" fmla="*/ 6835 w 10000"/>
              <a:gd name="connsiteY114" fmla="*/ 8048 h 9726"/>
              <a:gd name="connsiteX115" fmla="*/ 6835 w 10000"/>
              <a:gd name="connsiteY115" fmla="*/ 8048 h 9726"/>
              <a:gd name="connsiteX116" fmla="*/ 6835 w 10000"/>
              <a:gd name="connsiteY116" fmla="*/ 8048 h 9726"/>
              <a:gd name="connsiteX117" fmla="*/ 6835 w 10000"/>
              <a:gd name="connsiteY117" fmla="*/ 8048 h 9726"/>
              <a:gd name="connsiteX118" fmla="*/ 6835 w 10000"/>
              <a:gd name="connsiteY118" fmla="*/ 8048 h 9726"/>
              <a:gd name="connsiteX119" fmla="*/ 6663 w 10000"/>
              <a:gd name="connsiteY119" fmla="*/ 8048 h 9726"/>
              <a:gd name="connsiteX120" fmla="*/ 6512 w 10000"/>
              <a:gd name="connsiteY120" fmla="*/ 8011 h 9726"/>
              <a:gd name="connsiteX121" fmla="*/ 6442 w 10000"/>
              <a:gd name="connsiteY121" fmla="*/ 7982 h 9726"/>
              <a:gd name="connsiteX122" fmla="*/ 6381 w 10000"/>
              <a:gd name="connsiteY122" fmla="*/ 7953 h 9726"/>
              <a:gd name="connsiteX123" fmla="*/ 6321 w 10000"/>
              <a:gd name="connsiteY123" fmla="*/ 7916 h 9726"/>
              <a:gd name="connsiteX124" fmla="*/ 6270 w 10000"/>
              <a:gd name="connsiteY124" fmla="*/ 7869 h 9726"/>
              <a:gd name="connsiteX125" fmla="*/ 6220 w 10000"/>
              <a:gd name="connsiteY125" fmla="*/ 7812 h 9726"/>
              <a:gd name="connsiteX126" fmla="*/ 6169 w 10000"/>
              <a:gd name="connsiteY126" fmla="*/ 7747 h 9726"/>
              <a:gd name="connsiteX127" fmla="*/ 6149 w 10000"/>
              <a:gd name="connsiteY127" fmla="*/ 7682 h 9726"/>
              <a:gd name="connsiteX128" fmla="*/ 6109 w 10000"/>
              <a:gd name="connsiteY128" fmla="*/ 7596 h 9726"/>
              <a:gd name="connsiteX129" fmla="*/ 6099 w 10000"/>
              <a:gd name="connsiteY129" fmla="*/ 7511 h 9726"/>
              <a:gd name="connsiteX130" fmla="*/ 6089 w 10000"/>
              <a:gd name="connsiteY130" fmla="*/ 7408 h 9726"/>
              <a:gd name="connsiteX131" fmla="*/ 6089 w 10000"/>
              <a:gd name="connsiteY131" fmla="*/ 7295 h 9726"/>
              <a:gd name="connsiteX132" fmla="*/ 6089 w 10000"/>
              <a:gd name="connsiteY132" fmla="*/ 7172 h 9726"/>
              <a:gd name="connsiteX133" fmla="*/ 6089 w 10000"/>
              <a:gd name="connsiteY133" fmla="*/ 7172 h 9726"/>
              <a:gd name="connsiteX134" fmla="*/ 6089 w 10000"/>
              <a:gd name="connsiteY134" fmla="*/ 7172 h 9726"/>
              <a:gd name="connsiteX135" fmla="*/ 6089 w 10000"/>
              <a:gd name="connsiteY135" fmla="*/ 7172 h 9726"/>
              <a:gd name="connsiteX136" fmla="*/ 6089 w 10000"/>
              <a:gd name="connsiteY136" fmla="*/ 7143 h 9726"/>
              <a:gd name="connsiteX137" fmla="*/ 6089 w 10000"/>
              <a:gd name="connsiteY137" fmla="*/ 7143 h 9726"/>
              <a:gd name="connsiteX138" fmla="*/ 6099 w 10000"/>
              <a:gd name="connsiteY138" fmla="*/ 7143 h 9726"/>
              <a:gd name="connsiteX139" fmla="*/ 6099 w 10000"/>
              <a:gd name="connsiteY139" fmla="*/ 7143 h 9726"/>
              <a:gd name="connsiteX140" fmla="*/ 6099 w 10000"/>
              <a:gd name="connsiteY140" fmla="*/ 7135 h 9726"/>
              <a:gd name="connsiteX141" fmla="*/ 6099 w 10000"/>
              <a:gd name="connsiteY141" fmla="*/ 7135 h 9726"/>
              <a:gd name="connsiteX142" fmla="*/ 6099 w 10000"/>
              <a:gd name="connsiteY142" fmla="*/ 7135 h 9726"/>
              <a:gd name="connsiteX143" fmla="*/ 6099 w 10000"/>
              <a:gd name="connsiteY143" fmla="*/ 7135 h 9726"/>
              <a:gd name="connsiteX144" fmla="*/ 6129 w 10000"/>
              <a:gd name="connsiteY144" fmla="*/ 6824 h 9726"/>
              <a:gd name="connsiteX145" fmla="*/ 6179 w 10000"/>
              <a:gd name="connsiteY145" fmla="*/ 6569 h 9726"/>
              <a:gd name="connsiteX146" fmla="*/ 6240 w 10000"/>
              <a:gd name="connsiteY146" fmla="*/ 6352 h 9726"/>
              <a:gd name="connsiteX147" fmla="*/ 6280 w 10000"/>
              <a:gd name="connsiteY147" fmla="*/ 6276 h 9726"/>
              <a:gd name="connsiteX148" fmla="*/ 6321 w 10000"/>
              <a:gd name="connsiteY148" fmla="*/ 6192 h 9726"/>
              <a:gd name="connsiteX149" fmla="*/ 6351 w 10000"/>
              <a:gd name="connsiteY149" fmla="*/ 6136 h 9726"/>
              <a:gd name="connsiteX150" fmla="*/ 6401 w 10000"/>
              <a:gd name="connsiteY150" fmla="*/ 6079 h 9726"/>
              <a:gd name="connsiteX151" fmla="*/ 6452 w 10000"/>
              <a:gd name="connsiteY151" fmla="*/ 6032 h 9726"/>
              <a:gd name="connsiteX152" fmla="*/ 6512 w 10000"/>
              <a:gd name="connsiteY152" fmla="*/ 5994 h 9726"/>
              <a:gd name="connsiteX153" fmla="*/ 6563 w 10000"/>
              <a:gd name="connsiteY153" fmla="*/ 5966 h 9726"/>
              <a:gd name="connsiteX154" fmla="*/ 6623 w 10000"/>
              <a:gd name="connsiteY154" fmla="*/ 5957 h 9726"/>
              <a:gd name="connsiteX155" fmla="*/ 6694 w 10000"/>
              <a:gd name="connsiteY155" fmla="*/ 5938 h 9726"/>
              <a:gd name="connsiteX156" fmla="*/ 6774 w 10000"/>
              <a:gd name="connsiteY156" fmla="*/ 5929 h 9726"/>
              <a:gd name="connsiteX157" fmla="*/ 6774 w 10000"/>
              <a:gd name="connsiteY157" fmla="*/ 5929 h 9726"/>
              <a:gd name="connsiteX158" fmla="*/ 6774 w 10000"/>
              <a:gd name="connsiteY158" fmla="*/ 5929 h 9726"/>
              <a:gd name="connsiteX159" fmla="*/ 6774 w 10000"/>
              <a:gd name="connsiteY159" fmla="*/ 5929 h 9726"/>
              <a:gd name="connsiteX160" fmla="*/ 6774 w 10000"/>
              <a:gd name="connsiteY160" fmla="*/ 5929 h 9726"/>
              <a:gd name="connsiteX161" fmla="*/ 6774 w 10000"/>
              <a:gd name="connsiteY161" fmla="*/ 5929 h 9726"/>
              <a:gd name="connsiteX162" fmla="*/ 6774 w 10000"/>
              <a:gd name="connsiteY162" fmla="*/ 5929 h 9726"/>
              <a:gd name="connsiteX163" fmla="*/ 6774 w 10000"/>
              <a:gd name="connsiteY163" fmla="*/ 5929 h 9726"/>
              <a:gd name="connsiteX164" fmla="*/ 6875 w 10000"/>
              <a:gd name="connsiteY164" fmla="*/ 5938 h 9726"/>
              <a:gd name="connsiteX165" fmla="*/ 7006 w 10000"/>
              <a:gd name="connsiteY165" fmla="*/ 5966 h 9726"/>
              <a:gd name="connsiteX166" fmla="*/ 7137 w 10000"/>
              <a:gd name="connsiteY166" fmla="*/ 5985 h 9726"/>
              <a:gd name="connsiteX167" fmla="*/ 7268 w 10000"/>
              <a:gd name="connsiteY167" fmla="*/ 6032 h 9726"/>
              <a:gd name="connsiteX168" fmla="*/ 7601 w 10000"/>
              <a:gd name="connsiteY168" fmla="*/ 6145 h 9726"/>
              <a:gd name="connsiteX169" fmla="*/ 7964 w 10000"/>
              <a:gd name="connsiteY169" fmla="*/ 6287 h 9726"/>
              <a:gd name="connsiteX170" fmla="*/ 7964 w 10000"/>
              <a:gd name="connsiteY170" fmla="*/ 6287 h 9726"/>
              <a:gd name="connsiteX171" fmla="*/ 7984 w 10000"/>
              <a:gd name="connsiteY171" fmla="*/ 6287 h 9726"/>
              <a:gd name="connsiteX172" fmla="*/ 7984 w 10000"/>
              <a:gd name="connsiteY172" fmla="*/ 6287 h 9726"/>
              <a:gd name="connsiteX173" fmla="*/ 7994 w 10000"/>
              <a:gd name="connsiteY173" fmla="*/ 6287 h 9726"/>
              <a:gd name="connsiteX174" fmla="*/ 7994 w 10000"/>
              <a:gd name="connsiteY174" fmla="*/ 6287 h 9726"/>
              <a:gd name="connsiteX175" fmla="*/ 8216 w 10000"/>
              <a:gd name="connsiteY175" fmla="*/ 6361 h 9726"/>
              <a:gd name="connsiteX176" fmla="*/ 8407 w 10000"/>
              <a:gd name="connsiteY176" fmla="*/ 6420 h 9726"/>
              <a:gd name="connsiteX177" fmla="*/ 8599 w 10000"/>
              <a:gd name="connsiteY177" fmla="*/ 6457 h 9726"/>
              <a:gd name="connsiteX178" fmla="*/ 8770 w 10000"/>
              <a:gd name="connsiteY178" fmla="*/ 6466 h 9726"/>
              <a:gd name="connsiteX179" fmla="*/ 8770 w 10000"/>
              <a:gd name="connsiteY179" fmla="*/ 6466 h 9726"/>
              <a:gd name="connsiteX180" fmla="*/ 8770 w 10000"/>
              <a:gd name="connsiteY180" fmla="*/ 6466 h 9726"/>
              <a:gd name="connsiteX181" fmla="*/ 8770 w 10000"/>
              <a:gd name="connsiteY181" fmla="*/ 6466 h 9726"/>
              <a:gd name="connsiteX182" fmla="*/ 8770 w 10000"/>
              <a:gd name="connsiteY182" fmla="*/ 6466 h 9726"/>
              <a:gd name="connsiteX183" fmla="*/ 8770 w 10000"/>
              <a:gd name="connsiteY183" fmla="*/ 6466 h 9726"/>
              <a:gd name="connsiteX184" fmla="*/ 8911 w 10000"/>
              <a:gd name="connsiteY184" fmla="*/ 6457 h 9726"/>
              <a:gd name="connsiteX185" fmla="*/ 9032 w 10000"/>
              <a:gd name="connsiteY185" fmla="*/ 6420 h 9726"/>
              <a:gd name="connsiteX186" fmla="*/ 9093 w 10000"/>
              <a:gd name="connsiteY186" fmla="*/ 6398 h 9726"/>
              <a:gd name="connsiteX187" fmla="*/ 9143 w 10000"/>
              <a:gd name="connsiteY187" fmla="*/ 6371 h 9726"/>
              <a:gd name="connsiteX188" fmla="*/ 9194 w 10000"/>
              <a:gd name="connsiteY188" fmla="*/ 6343 h 9726"/>
              <a:gd name="connsiteX189" fmla="*/ 9244 w 10000"/>
              <a:gd name="connsiteY189" fmla="*/ 6296 h 9726"/>
              <a:gd name="connsiteX190" fmla="*/ 9274 w 10000"/>
              <a:gd name="connsiteY190" fmla="*/ 6250 h 9726"/>
              <a:gd name="connsiteX191" fmla="*/ 9315 w 10000"/>
              <a:gd name="connsiteY191" fmla="*/ 6192 h 9726"/>
              <a:gd name="connsiteX192" fmla="*/ 9375 w 10000"/>
              <a:gd name="connsiteY192" fmla="*/ 6061 h 9726"/>
              <a:gd name="connsiteX193" fmla="*/ 9425 w 10000"/>
              <a:gd name="connsiteY193" fmla="*/ 5881 h 9726"/>
              <a:gd name="connsiteX194" fmla="*/ 9446 w 10000"/>
              <a:gd name="connsiteY194" fmla="*/ 5693 h 9726"/>
              <a:gd name="connsiteX195" fmla="*/ 9456 w 10000"/>
              <a:gd name="connsiteY195" fmla="*/ 5447 h 9726"/>
              <a:gd name="connsiteX196" fmla="*/ 9446 w 10000"/>
              <a:gd name="connsiteY196" fmla="*/ 5184 h 9726"/>
              <a:gd name="connsiteX197" fmla="*/ 9415 w 10000"/>
              <a:gd name="connsiteY197" fmla="*/ 4882 h 9726"/>
              <a:gd name="connsiteX198" fmla="*/ 9365 w 10000"/>
              <a:gd name="connsiteY198" fmla="*/ 4523 h 9726"/>
              <a:gd name="connsiteX199" fmla="*/ 9284 w 10000"/>
              <a:gd name="connsiteY199" fmla="*/ 4137 h 9726"/>
              <a:gd name="connsiteX200" fmla="*/ 9204 w 10000"/>
              <a:gd name="connsiteY200" fmla="*/ 3685 h 9726"/>
              <a:gd name="connsiteX201" fmla="*/ 9083 w 10000"/>
              <a:gd name="connsiteY201" fmla="*/ 3213 h 9726"/>
              <a:gd name="connsiteX202" fmla="*/ 8931 w 10000"/>
              <a:gd name="connsiteY202" fmla="*/ 2687 h 9726"/>
              <a:gd name="connsiteX203" fmla="*/ 8931 w 10000"/>
              <a:gd name="connsiteY203" fmla="*/ 2687 h 9726"/>
              <a:gd name="connsiteX204" fmla="*/ 8931 w 10000"/>
              <a:gd name="connsiteY204" fmla="*/ 2648 h 9726"/>
              <a:gd name="connsiteX205" fmla="*/ 8931 w 10000"/>
              <a:gd name="connsiteY205" fmla="*/ 2648 h 9726"/>
              <a:gd name="connsiteX206" fmla="*/ 8921 w 10000"/>
              <a:gd name="connsiteY206" fmla="*/ 2639 h 9726"/>
              <a:gd name="connsiteX207" fmla="*/ 8921 w 10000"/>
              <a:gd name="connsiteY207" fmla="*/ 2639 h 9726"/>
              <a:gd name="connsiteX208" fmla="*/ 8911 w 10000"/>
              <a:gd name="connsiteY208" fmla="*/ 2592 h 9726"/>
              <a:gd name="connsiteX209" fmla="*/ 8911 w 10000"/>
              <a:gd name="connsiteY209" fmla="*/ 2592 h 9726"/>
              <a:gd name="connsiteX210" fmla="*/ 8911 w 10000"/>
              <a:gd name="connsiteY210" fmla="*/ 2583 h 9726"/>
              <a:gd name="connsiteX211" fmla="*/ 8911 w 10000"/>
              <a:gd name="connsiteY211" fmla="*/ 2583 h 9726"/>
              <a:gd name="connsiteX212" fmla="*/ 8911 w 10000"/>
              <a:gd name="connsiteY212" fmla="*/ 2583 h 9726"/>
              <a:gd name="connsiteX213" fmla="*/ 8911 w 10000"/>
              <a:gd name="connsiteY213" fmla="*/ 2583 h 9726"/>
              <a:gd name="connsiteX214" fmla="*/ 8478 w 10000"/>
              <a:gd name="connsiteY214" fmla="*/ 2611 h 9726"/>
              <a:gd name="connsiteX215" fmla="*/ 8044 w 10000"/>
              <a:gd name="connsiteY215" fmla="*/ 2648 h 9726"/>
              <a:gd name="connsiteX216" fmla="*/ 7147 w 10000"/>
              <a:gd name="connsiteY216" fmla="*/ 2742 h 9726"/>
              <a:gd name="connsiteX217" fmla="*/ 6300 w 10000"/>
              <a:gd name="connsiteY217" fmla="*/ 2837 h 9726"/>
              <a:gd name="connsiteX218" fmla="*/ 5917 w 10000"/>
              <a:gd name="connsiteY218" fmla="*/ 2865 h 9726"/>
              <a:gd name="connsiteX219" fmla="*/ 5554 w 10000"/>
              <a:gd name="connsiteY219" fmla="*/ 2893 h 9726"/>
              <a:gd name="connsiteX220" fmla="*/ 5554 w 10000"/>
              <a:gd name="connsiteY220" fmla="*/ 2893 h 9726"/>
              <a:gd name="connsiteX221" fmla="*/ 5484 w 10000"/>
              <a:gd name="connsiteY221" fmla="*/ 2893 h 9726"/>
              <a:gd name="connsiteX222" fmla="*/ 5484 w 10000"/>
              <a:gd name="connsiteY222" fmla="*/ 2893 h 9726"/>
              <a:gd name="connsiteX223" fmla="*/ 5484 w 10000"/>
              <a:gd name="connsiteY223" fmla="*/ 2893 h 9726"/>
              <a:gd name="connsiteX224" fmla="*/ 5484 w 10000"/>
              <a:gd name="connsiteY224" fmla="*/ 2893 h 9726"/>
              <a:gd name="connsiteX225" fmla="*/ 5484 w 10000"/>
              <a:gd name="connsiteY225" fmla="*/ 2893 h 9726"/>
              <a:gd name="connsiteX226" fmla="*/ 5484 w 10000"/>
              <a:gd name="connsiteY226" fmla="*/ 2893 h 9726"/>
              <a:gd name="connsiteX227" fmla="*/ 5484 w 10000"/>
              <a:gd name="connsiteY227" fmla="*/ 2893 h 9726"/>
              <a:gd name="connsiteX228" fmla="*/ 5313 w 10000"/>
              <a:gd name="connsiteY228" fmla="*/ 2874 h 9726"/>
              <a:gd name="connsiteX229" fmla="*/ 5151 w 10000"/>
              <a:gd name="connsiteY229" fmla="*/ 2847 h 9726"/>
              <a:gd name="connsiteX230" fmla="*/ 5030 w 10000"/>
              <a:gd name="connsiteY230" fmla="*/ 2789 h 9726"/>
              <a:gd name="connsiteX231" fmla="*/ 4919 w 10000"/>
              <a:gd name="connsiteY231" fmla="*/ 2714 h 9726"/>
              <a:gd name="connsiteX232" fmla="*/ 4829 w 10000"/>
              <a:gd name="connsiteY232" fmla="*/ 2629 h 9726"/>
              <a:gd name="connsiteX233" fmla="*/ 4748 w 10000"/>
              <a:gd name="connsiteY233" fmla="*/ 2526 h 9726"/>
              <a:gd name="connsiteX234" fmla="*/ 4708 w 10000"/>
              <a:gd name="connsiteY234" fmla="*/ 2414 h 9726"/>
              <a:gd name="connsiteX235" fmla="*/ 4667 w 10000"/>
              <a:gd name="connsiteY235" fmla="*/ 2282 h 9726"/>
              <a:gd name="connsiteX236" fmla="*/ 4637 w 10000"/>
              <a:gd name="connsiteY236" fmla="*/ 2149 h 9726"/>
              <a:gd name="connsiteX237" fmla="*/ 4627 w 10000"/>
              <a:gd name="connsiteY237" fmla="*/ 2008 h 9726"/>
              <a:gd name="connsiteX238" fmla="*/ 4627 w 10000"/>
              <a:gd name="connsiteY238" fmla="*/ 1857 h 9726"/>
              <a:gd name="connsiteX239" fmla="*/ 4637 w 10000"/>
              <a:gd name="connsiteY239" fmla="*/ 1714 h 9726"/>
              <a:gd name="connsiteX240" fmla="*/ 4667 w 10000"/>
              <a:gd name="connsiteY240" fmla="*/ 1554 h 9726"/>
              <a:gd name="connsiteX241" fmla="*/ 4688 w 10000"/>
              <a:gd name="connsiteY241" fmla="*/ 1403 h 9726"/>
              <a:gd name="connsiteX242" fmla="*/ 4728 w 10000"/>
              <a:gd name="connsiteY242" fmla="*/ 1254 h 9726"/>
              <a:gd name="connsiteX243" fmla="*/ 4778 w 10000"/>
              <a:gd name="connsiteY243" fmla="*/ 1103 h 9726"/>
              <a:gd name="connsiteX244" fmla="*/ 4778 w 10000"/>
              <a:gd name="connsiteY244" fmla="*/ 1103 h 9726"/>
              <a:gd name="connsiteX245" fmla="*/ 4778 w 10000"/>
              <a:gd name="connsiteY245" fmla="*/ 1103 h 9726"/>
              <a:gd name="connsiteX246" fmla="*/ 4778 w 10000"/>
              <a:gd name="connsiteY246" fmla="*/ 1103 h 9726"/>
              <a:gd name="connsiteX247" fmla="*/ 4778 w 10000"/>
              <a:gd name="connsiteY247" fmla="*/ 1103 h 9726"/>
              <a:gd name="connsiteX248" fmla="*/ 4778 w 10000"/>
              <a:gd name="connsiteY248" fmla="*/ 1103 h 9726"/>
              <a:gd name="connsiteX249" fmla="*/ 4788 w 10000"/>
              <a:gd name="connsiteY249" fmla="*/ 1092 h 9726"/>
              <a:gd name="connsiteX250" fmla="*/ 4788 w 10000"/>
              <a:gd name="connsiteY250" fmla="*/ 1092 h 9726"/>
              <a:gd name="connsiteX251" fmla="*/ 4788 w 10000"/>
              <a:gd name="connsiteY251" fmla="*/ 1092 h 9726"/>
              <a:gd name="connsiteX252" fmla="*/ 4788 w 10000"/>
              <a:gd name="connsiteY252" fmla="*/ 1092 h 9726"/>
              <a:gd name="connsiteX253" fmla="*/ 4788 w 10000"/>
              <a:gd name="connsiteY253" fmla="*/ 1083 h 9726"/>
              <a:gd name="connsiteX254" fmla="*/ 4788 w 10000"/>
              <a:gd name="connsiteY254" fmla="*/ 1083 h 9726"/>
              <a:gd name="connsiteX255" fmla="*/ 4788 w 10000"/>
              <a:gd name="connsiteY255" fmla="*/ 1083 h 9726"/>
              <a:gd name="connsiteX256" fmla="*/ 4788 w 10000"/>
              <a:gd name="connsiteY256" fmla="*/ 1083 h 9726"/>
              <a:gd name="connsiteX257" fmla="*/ 4788 w 10000"/>
              <a:gd name="connsiteY257" fmla="*/ 1074 h 9726"/>
              <a:gd name="connsiteX258" fmla="*/ 4788 w 10000"/>
              <a:gd name="connsiteY258" fmla="*/ 1074 h 9726"/>
              <a:gd name="connsiteX259" fmla="*/ 4788 w 10000"/>
              <a:gd name="connsiteY259" fmla="*/ 1074 h 9726"/>
              <a:gd name="connsiteX260" fmla="*/ 4788 w 10000"/>
              <a:gd name="connsiteY260" fmla="*/ 1074 h 9726"/>
              <a:gd name="connsiteX261" fmla="*/ 4788 w 10000"/>
              <a:gd name="connsiteY261" fmla="*/ 1064 h 9726"/>
              <a:gd name="connsiteX262" fmla="*/ 4788 w 10000"/>
              <a:gd name="connsiteY262" fmla="*/ 1064 h 9726"/>
              <a:gd name="connsiteX263" fmla="*/ 4798 w 10000"/>
              <a:gd name="connsiteY263" fmla="*/ 1064 h 9726"/>
              <a:gd name="connsiteX264" fmla="*/ 4798 w 10000"/>
              <a:gd name="connsiteY264" fmla="*/ 1064 h 9726"/>
              <a:gd name="connsiteX265" fmla="*/ 4859 w 10000"/>
              <a:gd name="connsiteY265" fmla="*/ 830 h 9726"/>
              <a:gd name="connsiteX266" fmla="*/ 4909 w 10000"/>
              <a:gd name="connsiteY266" fmla="*/ 622 h 9726"/>
              <a:gd name="connsiteX267" fmla="*/ 4919 w 10000"/>
              <a:gd name="connsiteY267" fmla="*/ 538 h 9726"/>
              <a:gd name="connsiteX268" fmla="*/ 4919 w 10000"/>
              <a:gd name="connsiteY268" fmla="*/ 442 h 9726"/>
              <a:gd name="connsiteX269" fmla="*/ 4909 w 10000"/>
              <a:gd name="connsiteY269" fmla="*/ 367 h 9726"/>
              <a:gd name="connsiteX270" fmla="*/ 4899 w 10000"/>
              <a:gd name="connsiteY270" fmla="*/ 292 h 9726"/>
              <a:gd name="connsiteX271" fmla="*/ 4859 w 10000"/>
              <a:gd name="connsiteY271" fmla="*/ 227 h 9726"/>
              <a:gd name="connsiteX272" fmla="*/ 4829 w 10000"/>
              <a:gd name="connsiteY272" fmla="*/ 170 h 9726"/>
              <a:gd name="connsiteX273" fmla="*/ 4778 w 10000"/>
              <a:gd name="connsiteY273" fmla="*/ 112 h 9726"/>
              <a:gd name="connsiteX274" fmla="*/ 4708 w 10000"/>
              <a:gd name="connsiteY274" fmla="*/ 75 h 9726"/>
              <a:gd name="connsiteX275" fmla="*/ 4627 w 10000"/>
              <a:gd name="connsiteY275" fmla="*/ 46 h 9726"/>
              <a:gd name="connsiteX276" fmla="*/ 4536 w 10000"/>
              <a:gd name="connsiteY276" fmla="*/ 9 h 9726"/>
              <a:gd name="connsiteX277" fmla="*/ 4425 w 10000"/>
              <a:gd name="connsiteY277" fmla="*/ 0 h 9726"/>
              <a:gd name="connsiteX278" fmla="*/ 4304 w 10000"/>
              <a:gd name="connsiteY278" fmla="*/ 0 h 9726"/>
              <a:gd name="connsiteX279" fmla="*/ 4304 w 10000"/>
              <a:gd name="connsiteY279" fmla="*/ 0 h 9726"/>
              <a:gd name="connsiteX280" fmla="*/ 4304 w 10000"/>
              <a:gd name="connsiteY280" fmla="*/ 0 h 9726"/>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798 w 10000"/>
              <a:gd name="connsiteY263" fmla="*/ 1094 h 10000"/>
              <a:gd name="connsiteX264" fmla="*/ 4859 w 10000"/>
              <a:gd name="connsiteY264" fmla="*/ 853 h 10000"/>
              <a:gd name="connsiteX265" fmla="*/ 4909 w 10000"/>
              <a:gd name="connsiteY265" fmla="*/ 640 h 10000"/>
              <a:gd name="connsiteX266" fmla="*/ 4919 w 10000"/>
              <a:gd name="connsiteY266" fmla="*/ 553 h 10000"/>
              <a:gd name="connsiteX267" fmla="*/ 4919 w 10000"/>
              <a:gd name="connsiteY267" fmla="*/ 454 h 10000"/>
              <a:gd name="connsiteX268" fmla="*/ 4909 w 10000"/>
              <a:gd name="connsiteY268" fmla="*/ 377 h 10000"/>
              <a:gd name="connsiteX269" fmla="*/ 4899 w 10000"/>
              <a:gd name="connsiteY269" fmla="*/ 300 h 10000"/>
              <a:gd name="connsiteX270" fmla="*/ 4859 w 10000"/>
              <a:gd name="connsiteY270" fmla="*/ 233 h 10000"/>
              <a:gd name="connsiteX271" fmla="*/ 4829 w 10000"/>
              <a:gd name="connsiteY271" fmla="*/ 175 h 10000"/>
              <a:gd name="connsiteX272" fmla="*/ 4778 w 10000"/>
              <a:gd name="connsiteY272" fmla="*/ 115 h 10000"/>
              <a:gd name="connsiteX273" fmla="*/ 4708 w 10000"/>
              <a:gd name="connsiteY273" fmla="*/ 77 h 10000"/>
              <a:gd name="connsiteX274" fmla="*/ 4627 w 10000"/>
              <a:gd name="connsiteY274" fmla="*/ 47 h 10000"/>
              <a:gd name="connsiteX275" fmla="*/ 4536 w 10000"/>
              <a:gd name="connsiteY275" fmla="*/ 9 h 10000"/>
              <a:gd name="connsiteX276" fmla="*/ 4425 w 10000"/>
              <a:gd name="connsiteY276" fmla="*/ 0 h 10000"/>
              <a:gd name="connsiteX277" fmla="*/ 4304 w 10000"/>
              <a:gd name="connsiteY277" fmla="*/ 0 h 10000"/>
              <a:gd name="connsiteX278" fmla="*/ 4304 w 10000"/>
              <a:gd name="connsiteY278" fmla="*/ 0 h 10000"/>
              <a:gd name="connsiteX279" fmla="*/ 4304 w 10000"/>
              <a:gd name="connsiteY27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859 w 10000"/>
              <a:gd name="connsiteY263" fmla="*/ 853 h 10000"/>
              <a:gd name="connsiteX264" fmla="*/ 4909 w 10000"/>
              <a:gd name="connsiteY264" fmla="*/ 640 h 10000"/>
              <a:gd name="connsiteX265" fmla="*/ 4919 w 10000"/>
              <a:gd name="connsiteY265" fmla="*/ 553 h 10000"/>
              <a:gd name="connsiteX266" fmla="*/ 4919 w 10000"/>
              <a:gd name="connsiteY266" fmla="*/ 454 h 10000"/>
              <a:gd name="connsiteX267" fmla="*/ 4909 w 10000"/>
              <a:gd name="connsiteY267" fmla="*/ 377 h 10000"/>
              <a:gd name="connsiteX268" fmla="*/ 4899 w 10000"/>
              <a:gd name="connsiteY268" fmla="*/ 300 h 10000"/>
              <a:gd name="connsiteX269" fmla="*/ 4859 w 10000"/>
              <a:gd name="connsiteY269" fmla="*/ 233 h 10000"/>
              <a:gd name="connsiteX270" fmla="*/ 4829 w 10000"/>
              <a:gd name="connsiteY270" fmla="*/ 175 h 10000"/>
              <a:gd name="connsiteX271" fmla="*/ 4778 w 10000"/>
              <a:gd name="connsiteY271" fmla="*/ 115 h 10000"/>
              <a:gd name="connsiteX272" fmla="*/ 4708 w 10000"/>
              <a:gd name="connsiteY272" fmla="*/ 77 h 10000"/>
              <a:gd name="connsiteX273" fmla="*/ 4627 w 10000"/>
              <a:gd name="connsiteY273" fmla="*/ 47 h 10000"/>
              <a:gd name="connsiteX274" fmla="*/ 4536 w 10000"/>
              <a:gd name="connsiteY274" fmla="*/ 9 h 10000"/>
              <a:gd name="connsiteX275" fmla="*/ 4425 w 10000"/>
              <a:gd name="connsiteY275" fmla="*/ 0 h 10000"/>
              <a:gd name="connsiteX276" fmla="*/ 4304 w 10000"/>
              <a:gd name="connsiteY276" fmla="*/ 0 h 10000"/>
              <a:gd name="connsiteX277" fmla="*/ 4304 w 10000"/>
              <a:gd name="connsiteY277" fmla="*/ 0 h 10000"/>
              <a:gd name="connsiteX278" fmla="*/ 4304 w 10000"/>
              <a:gd name="connsiteY27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129 w 10000"/>
              <a:gd name="connsiteY143" fmla="*/ 7016 h 10000"/>
              <a:gd name="connsiteX144" fmla="*/ 6179 w 10000"/>
              <a:gd name="connsiteY144" fmla="*/ 6754 h 10000"/>
              <a:gd name="connsiteX145" fmla="*/ 6240 w 10000"/>
              <a:gd name="connsiteY145" fmla="*/ 6531 h 10000"/>
              <a:gd name="connsiteX146" fmla="*/ 6280 w 10000"/>
              <a:gd name="connsiteY146" fmla="*/ 6453 h 10000"/>
              <a:gd name="connsiteX147" fmla="*/ 6321 w 10000"/>
              <a:gd name="connsiteY147" fmla="*/ 6366 h 10000"/>
              <a:gd name="connsiteX148" fmla="*/ 6351 w 10000"/>
              <a:gd name="connsiteY148" fmla="*/ 6309 h 10000"/>
              <a:gd name="connsiteX149" fmla="*/ 6401 w 10000"/>
              <a:gd name="connsiteY149" fmla="*/ 6250 h 10000"/>
              <a:gd name="connsiteX150" fmla="*/ 6452 w 10000"/>
              <a:gd name="connsiteY150" fmla="*/ 6202 h 10000"/>
              <a:gd name="connsiteX151" fmla="*/ 6512 w 10000"/>
              <a:gd name="connsiteY151" fmla="*/ 6163 h 10000"/>
              <a:gd name="connsiteX152" fmla="*/ 6563 w 10000"/>
              <a:gd name="connsiteY152" fmla="*/ 6134 h 10000"/>
              <a:gd name="connsiteX153" fmla="*/ 6623 w 10000"/>
              <a:gd name="connsiteY153" fmla="*/ 6125 h 10000"/>
              <a:gd name="connsiteX154" fmla="*/ 6694 w 10000"/>
              <a:gd name="connsiteY154" fmla="*/ 6105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875 w 10000"/>
              <a:gd name="connsiteY163" fmla="*/ 6105 h 10000"/>
              <a:gd name="connsiteX164" fmla="*/ 7006 w 10000"/>
              <a:gd name="connsiteY164" fmla="*/ 6134 h 10000"/>
              <a:gd name="connsiteX165" fmla="*/ 7137 w 10000"/>
              <a:gd name="connsiteY165" fmla="*/ 6154 h 10000"/>
              <a:gd name="connsiteX166" fmla="*/ 7268 w 10000"/>
              <a:gd name="connsiteY166" fmla="*/ 6202 h 10000"/>
              <a:gd name="connsiteX167" fmla="*/ 7601 w 10000"/>
              <a:gd name="connsiteY167" fmla="*/ 6318 h 10000"/>
              <a:gd name="connsiteX168" fmla="*/ 7964 w 10000"/>
              <a:gd name="connsiteY168" fmla="*/ 6464 h 10000"/>
              <a:gd name="connsiteX169" fmla="*/ 7964 w 10000"/>
              <a:gd name="connsiteY169" fmla="*/ 6464 h 10000"/>
              <a:gd name="connsiteX170" fmla="*/ 7984 w 10000"/>
              <a:gd name="connsiteY170" fmla="*/ 6464 h 10000"/>
              <a:gd name="connsiteX171" fmla="*/ 7984 w 10000"/>
              <a:gd name="connsiteY171" fmla="*/ 6464 h 10000"/>
              <a:gd name="connsiteX172" fmla="*/ 7994 w 10000"/>
              <a:gd name="connsiteY172" fmla="*/ 6464 h 10000"/>
              <a:gd name="connsiteX173" fmla="*/ 7994 w 10000"/>
              <a:gd name="connsiteY173" fmla="*/ 6464 h 10000"/>
              <a:gd name="connsiteX174" fmla="*/ 8216 w 10000"/>
              <a:gd name="connsiteY174" fmla="*/ 6540 h 10000"/>
              <a:gd name="connsiteX175" fmla="*/ 8407 w 10000"/>
              <a:gd name="connsiteY175" fmla="*/ 6601 h 10000"/>
              <a:gd name="connsiteX176" fmla="*/ 8599 w 10000"/>
              <a:gd name="connsiteY176" fmla="*/ 6639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911 w 10000"/>
              <a:gd name="connsiteY183" fmla="*/ 6639 h 10000"/>
              <a:gd name="connsiteX184" fmla="*/ 9032 w 10000"/>
              <a:gd name="connsiteY184" fmla="*/ 6601 h 10000"/>
              <a:gd name="connsiteX185" fmla="*/ 9093 w 10000"/>
              <a:gd name="connsiteY185" fmla="*/ 6578 h 10000"/>
              <a:gd name="connsiteX186" fmla="*/ 9143 w 10000"/>
              <a:gd name="connsiteY186" fmla="*/ 6550 h 10000"/>
              <a:gd name="connsiteX187" fmla="*/ 9194 w 10000"/>
              <a:gd name="connsiteY187" fmla="*/ 6522 h 10000"/>
              <a:gd name="connsiteX188" fmla="*/ 9244 w 10000"/>
              <a:gd name="connsiteY188" fmla="*/ 6473 h 10000"/>
              <a:gd name="connsiteX189" fmla="*/ 9274 w 10000"/>
              <a:gd name="connsiteY189" fmla="*/ 6426 h 10000"/>
              <a:gd name="connsiteX190" fmla="*/ 9315 w 10000"/>
              <a:gd name="connsiteY190" fmla="*/ 6366 h 10000"/>
              <a:gd name="connsiteX191" fmla="*/ 9375 w 10000"/>
              <a:gd name="connsiteY191" fmla="*/ 6232 h 10000"/>
              <a:gd name="connsiteX192" fmla="*/ 9425 w 10000"/>
              <a:gd name="connsiteY192" fmla="*/ 6047 h 10000"/>
              <a:gd name="connsiteX193" fmla="*/ 9446 w 10000"/>
              <a:gd name="connsiteY193" fmla="*/ 5853 h 10000"/>
              <a:gd name="connsiteX194" fmla="*/ 9456 w 10000"/>
              <a:gd name="connsiteY194" fmla="*/ 5600 h 10000"/>
              <a:gd name="connsiteX195" fmla="*/ 9446 w 10000"/>
              <a:gd name="connsiteY195" fmla="*/ 5330 h 10000"/>
              <a:gd name="connsiteX196" fmla="*/ 9415 w 10000"/>
              <a:gd name="connsiteY196" fmla="*/ 5020 h 10000"/>
              <a:gd name="connsiteX197" fmla="*/ 9365 w 10000"/>
              <a:gd name="connsiteY197" fmla="*/ 4650 h 10000"/>
              <a:gd name="connsiteX198" fmla="*/ 9284 w 10000"/>
              <a:gd name="connsiteY198" fmla="*/ 4254 h 10000"/>
              <a:gd name="connsiteX199" fmla="*/ 9204 w 10000"/>
              <a:gd name="connsiteY199" fmla="*/ 3789 h 10000"/>
              <a:gd name="connsiteX200" fmla="*/ 9083 w 10000"/>
              <a:gd name="connsiteY200" fmla="*/ 3304 h 10000"/>
              <a:gd name="connsiteX201" fmla="*/ 8931 w 10000"/>
              <a:gd name="connsiteY201" fmla="*/ 2763 h 10000"/>
              <a:gd name="connsiteX202" fmla="*/ 8931 w 10000"/>
              <a:gd name="connsiteY202" fmla="*/ 2763 h 10000"/>
              <a:gd name="connsiteX203" fmla="*/ 8931 w 10000"/>
              <a:gd name="connsiteY203" fmla="*/ 2723 h 10000"/>
              <a:gd name="connsiteX204" fmla="*/ 8931 w 10000"/>
              <a:gd name="connsiteY204" fmla="*/ 2723 h 10000"/>
              <a:gd name="connsiteX205" fmla="*/ 8921 w 10000"/>
              <a:gd name="connsiteY205" fmla="*/ 2713 h 10000"/>
              <a:gd name="connsiteX206" fmla="*/ 8921 w 10000"/>
              <a:gd name="connsiteY206" fmla="*/ 2713 h 10000"/>
              <a:gd name="connsiteX207" fmla="*/ 8911 w 10000"/>
              <a:gd name="connsiteY207" fmla="*/ 2665 h 10000"/>
              <a:gd name="connsiteX208" fmla="*/ 8911 w 10000"/>
              <a:gd name="connsiteY208" fmla="*/ 2665 h 10000"/>
              <a:gd name="connsiteX209" fmla="*/ 8911 w 10000"/>
              <a:gd name="connsiteY209" fmla="*/ 2656 h 10000"/>
              <a:gd name="connsiteX210" fmla="*/ 8911 w 10000"/>
              <a:gd name="connsiteY210" fmla="*/ 2656 h 10000"/>
              <a:gd name="connsiteX211" fmla="*/ 8911 w 10000"/>
              <a:gd name="connsiteY211" fmla="*/ 2656 h 10000"/>
              <a:gd name="connsiteX212" fmla="*/ 8911 w 10000"/>
              <a:gd name="connsiteY212" fmla="*/ 2656 h 10000"/>
              <a:gd name="connsiteX213" fmla="*/ 8478 w 10000"/>
              <a:gd name="connsiteY213" fmla="*/ 2685 h 10000"/>
              <a:gd name="connsiteX214" fmla="*/ 8044 w 10000"/>
              <a:gd name="connsiteY214" fmla="*/ 2723 h 10000"/>
              <a:gd name="connsiteX215" fmla="*/ 7147 w 10000"/>
              <a:gd name="connsiteY215" fmla="*/ 2819 h 10000"/>
              <a:gd name="connsiteX216" fmla="*/ 6300 w 10000"/>
              <a:gd name="connsiteY216" fmla="*/ 2917 h 10000"/>
              <a:gd name="connsiteX217" fmla="*/ 5917 w 10000"/>
              <a:gd name="connsiteY217" fmla="*/ 2946 h 10000"/>
              <a:gd name="connsiteX218" fmla="*/ 5554 w 10000"/>
              <a:gd name="connsiteY218" fmla="*/ 2975 h 10000"/>
              <a:gd name="connsiteX219" fmla="*/ 555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313 w 10000"/>
              <a:gd name="connsiteY227" fmla="*/ 2955 h 10000"/>
              <a:gd name="connsiteX228" fmla="*/ 5151 w 10000"/>
              <a:gd name="connsiteY228" fmla="*/ 2927 h 10000"/>
              <a:gd name="connsiteX229" fmla="*/ 5030 w 10000"/>
              <a:gd name="connsiteY229" fmla="*/ 2868 h 10000"/>
              <a:gd name="connsiteX230" fmla="*/ 4919 w 10000"/>
              <a:gd name="connsiteY230" fmla="*/ 2790 h 10000"/>
              <a:gd name="connsiteX231" fmla="*/ 4829 w 10000"/>
              <a:gd name="connsiteY231" fmla="*/ 2703 h 10000"/>
              <a:gd name="connsiteX232" fmla="*/ 4748 w 10000"/>
              <a:gd name="connsiteY232" fmla="*/ 2597 h 10000"/>
              <a:gd name="connsiteX233" fmla="*/ 4708 w 10000"/>
              <a:gd name="connsiteY233" fmla="*/ 2482 h 10000"/>
              <a:gd name="connsiteX234" fmla="*/ 4667 w 10000"/>
              <a:gd name="connsiteY234" fmla="*/ 2346 h 10000"/>
              <a:gd name="connsiteX235" fmla="*/ 4637 w 10000"/>
              <a:gd name="connsiteY235" fmla="*/ 2210 h 10000"/>
              <a:gd name="connsiteX236" fmla="*/ 4627 w 10000"/>
              <a:gd name="connsiteY236" fmla="*/ 2065 h 10000"/>
              <a:gd name="connsiteX237" fmla="*/ 4627 w 10000"/>
              <a:gd name="connsiteY237" fmla="*/ 1909 h 10000"/>
              <a:gd name="connsiteX238" fmla="*/ 4637 w 10000"/>
              <a:gd name="connsiteY238" fmla="*/ 1762 h 10000"/>
              <a:gd name="connsiteX239" fmla="*/ 4667 w 10000"/>
              <a:gd name="connsiteY239" fmla="*/ 1598 h 10000"/>
              <a:gd name="connsiteX240" fmla="*/ 4688 w 10000"/>
              <a:gd name="connsiteY240" fmla="*/ 1443 h 10000"/>
              <a:gd name="connsiteX241" fmla="*/ 4728 w 10000"/>
              <a:gd name="connsiteY241" fmla="*/ 1289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094 h 10000"/>
              <a:gd name="connsiteX261" fmla="*/ 4788 w 10000"/>
              <a:gd name="connsiteY261" fmla="*/ 1094 h 10000"/>
              <a:gd name="connsiteX262" fmla="*/ 4859 w 10000"/>
              <a:gd name="connsiteY262" fmla="*/ 853 h 10000"/>
              <a:gd name="connsiteX263" fmla="*/ 4909 w 10000"/>
              <a:gd name="connsiteY263" fmla="*/ 640 h 10000"/>
              <a:gd name="connsiteX264" fmla="*/ 4919 w 10000"/>
              <a:gd name="connsiteY264" fmla="*/ 553 h 10000"/>
              <a:gd name="connsiteX265" fmla="*/ 4919 w 10000"/>
              <a:gd name="connsiteY265" fmla="*/ 454 h 10000"/>
              <a:gd name="connsiteX266" fmla="*/ 4909 w 10000"/>
              <a:gd name="connsiteY266" fmla="*/ 377 h 10000"/>
              <a:gd name="connsiteX267" fmla="*/ 4899 w 10000"/>
              <a:gd name="connsiteY267" fmla="*/ 300 h 10000"/>
              <a:gd name="connsiteX268" fmla="*/ 4859 w 10000"/>
              <a:gd name="connsiteY268" fmla="*/ 233 h 10000"/>
              <a:gd name="connsiteX269" fmla="*/ 4829 w 10000"/>
              <a:gd name="connsiteY269" fmla="*/ 175 h 10000"/>
              <a:gd name="connsiteX270" fmla="*/ 4778 w 10000"/>
              <a:gd name="connsiteY270" fmla="*/ 115 h 10000"/>
              <a:gd name="connsiteX271" fmla="*/ 4708 w 10000"/>
              <a:gd name="connsiteY271" fmla="*/ 77 h 10000"/>
              <a:gd name="connsiteX272" fmla="*/ 4627 w 10000"/>
              <a:gd name="connsiteY272" fmla="*/ 47 h 10000"/>
              <a:gd name="connsiteX273" fmla="*/ 4536 w 10000"/>
              <a:gd name="connsiteY273" fmla="*/ 9 h 10000"/>
              <a:gd name="connsiteX274" fmla="*/ 4425 w 10000"/>
              <a:gd name="connsiteY274" fmla="*/ 0 h 10000"/>
              <a:gd name="connsiteX275" fmla="*/ 4304 w 10000"/>
              <a:gd name="connsiteY275" fmla="*/ 0 h 10000"/>
              <a:gd name="connsiteX276" fmla="*/ 4304 w 10000"/>
              <a:gd name="connsiteY276" fmla="*/ 0 h 10000"/>
              <a:gd name="connsiteX277" fmla="*/ 4304 w 10000"/>
              <a:gd name="connsiteY27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129 w 10000"/>
              <a:gd name="connsiteY142" fmla="*/ 7016 h 10000"/>
              <a:gd name="connsiteX143" fmla="*/ 6179 w 10000"/>
              <a:gd name="connsiteY143" fmla="*/ 6754 h 10000"/>
              <a:gd name="connsiteX144" fmla="*/ 6240 w 10000"/>
              <a:gd name="connsiteY144" fmla="*/ 6531 h 10000"/>
              <a:gd name="connsiteX145" fmla="*/ 6280 w 10000"/>
              <a:gd name="connsiteY145" fmla="*/ 6453 h 10000"/>
              <a:gd name="connsiteX146" fmla="*/ 6321 w 10000"/>
              <a:gd name="connsiteY146" fmla="*/ 6366 h 10000"/>
              <a:gd name="connsiteX147" fmla="*/ 6351 w 10000"/>
              <a:gd name="connsiteY147" fmla="*/ 6309 h 10000"/>
              <a:gd name="connsiteX148" fmla="*/ 6401 w 10000"/>
              <a:gd name="connsiteY148" fmla="*/ 6250 h 10000"/>
              <a:gd name="connsiteX149" fmla="*/ 6452 w 10000"/>
              <a:gd name="connsiteY149" fmla="*/ 6202 h 10000"/>
              <a:gd name="connsiteX150" fmla="*/ 6512 w 10000"/>
              <a:gd name="connsiteY150" fmla="*/ 6163 h 10000"/>
              <a:gd name="connsiteX151" fmla="*/ 6563 w 10000"/>
              <a:gd name="connsiteY151" fmla="*/ 6134 h 10000"/>
              <a:gd name="connsiteX152" fmla="*/ 6623 w 10000"/>
              <a:gd name="connsiteY152" fmla="*/ 6125 h 10000"/>
              <a:gd name="connsiteX153" fmla="*/ 6694 w 10000"/>
              <a:gd name="connsiteY153" fmla="*/ 6105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875 w 10000"/>
              <a:gd name="connsiteY162" fmla="*/ 6105 h 10000"/>
              <a:gd name="connsiteX163" fmla="*/ 7006 w 10000"/>
              <a:gd name="connsiteY163" fmla="*/ 6134 h 10000"/>
              <a:gd name="connsiteX164" fmla="*/ 7137 w 10000"/>
              <a:gd name="connsiteY164" fmla="*/ 6154 h 10000"/>
              <a:gd name="connsiteX165" fmla="*/ 7268 w 10000"/>
              <a:gd name="connsiteY165" fmla="*/ 6202 h 10000"/>
              <a:gd name="connsiteX166" fmla="*/ 7601 w 10000"/>
              <a:gd name="connsiteY166" fmla="*/ 6318 h 10000"/>
              <a:gd name="connsiteX167" fmla="*/ 7964 w 10000"/>
              <a:gd name="connsiteY167" fmla="*/ 6464 h 10000"/>
              <a:gd name="connsiteX168" fmla="*/ 7964 w 10000"/>
              <a:gd name="connsiteY168" fmla="*/ 6464 h 10000"/>
              <a:gd name="connsiteX169" fmla="*/ 7984 w 10000"/>
              <a:gd name="connsiteY169" fmla="*/ 6464 h 10000"/>
              <a:gd name="connsiteX170" fmla="*/ 7984 w 10000"/>
              <a:gd name="connsiteY170" fmla="*/ 6464 h 10000"/>
              <a:gd name="connsiteX171" fmla="*/ 7994 w 10000"/>
              <a:gd name="connsiteY171" fmla="*/ 6464 h 10000"/>
              <a:gd name="connsiteX172" fmla="*/ 7994 w 10000"/>
              <a:gd name="connsiteY172" fmla="*/ 6464 h 10000"/>
              <a:gd name="connsiteX173" fmla="*/ 8216 w 10000"/>
              <a:gd name="connsiteY173" fmla="*/ 6540 h 10000"/>
              <a:gd name="connsiteX174" fmla="*/ 8407 w 10000"/>
              <a:gd name="connsiteY174" fmla="*/ 6601 h 10000"/>
              <a:gd name="connsiteX175" fmla="*/ 8599 w 10000"/>
              <a:gd name="connsiteY175" fmla="*/ 6639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911 w 10000"/>
              <a:gd name="connsiteY182" fmla="*/ 6639 h 10000"/>
              <a:gd name="connsiteX183" fmla="*/ 9032 w 10000"/>
              <a:gd name="connsiteY183" fmla="*/ 6601 h 10000"/>
              <a:gd name="connsiteX184" fmla="*/ 9093 w 10000"/>
              <a:gd name="connsiteY184" fmla="*/ 6578 h 10000"/>
              <a:gd name="connsiteX185" fmla="*/ 9143 w 10000"/>
              <a:gd name="connsiteY185" fmla="*/ 6550 h 10000"/>
              <a:gd name="connsiteX186" fmla="*/ 9194 w 10000"/>
              <a:gd name="connsiteY186" fmla="*/ 6522 h 10000"/>
              <a:gd name="connsiteX187" fmla="*/ 9244 w 10000"/>
              <a:gd name="connsiteY187" fmla="*/ 6473 h 10000"/>
              <a:gd name="connsiteX188" fmla="*/ 9274 w 10000"/>
              <a:gd name="connsiteY188" fmla="*/ 6426 h 10000"/>
              <a:gd name="connsiteX189" fmla="*/ 9315 w 10000"/>
              <a:gd name="connsiteY189" fmla="*/ 6366 h 10000"/>
              <a:gd name="connsiteX190" fmla="*/ 9375 w 10000"/>
              <a:gd name="connsiteY190" fmla="*/ 6232 h 10000"/>
              <a:gd name="connsiteX191" fmla="*/ 9425 w 10000"/>
              <a:gd name="connsiteY191" fmla="*/ 6047 h 10000"/>
              <a:gd name="connsiteX192" fmla="*/ 9446 w 10000"/>
              <a:gd name="connsiteY192" fmla="*/ 5853 h 10000"/>
              <a:gd name="connsiteX193" fmla="*/ 9456 w 10000"/>
              <a:gd name="connsiteY193" fmla="*/ 5600 h 10000"/>
              <a:gd name="connsiteX194" fmla="*/ 9446 w 10000"/>
              <a:gd name="connsiteY194" fmla="*/ 5330 h 10000"/>
              <a:gd name="connsiteX195" fmla="*/ 9415 w 10000"/>
              <a:gd name="connsiteY195" fmla="*/ 5020 h 10000"/>
              <a:gd name="connsiteX196" fmla="*/ 9365 w 10000"/>
              <a:gd name="connsiteY196" fmla="*/ 4650 h 10000"/>
              <a:gd name="connsiteX197" fmla="*/ 9284 w 10000"/>
              <a:gd name="connsiteY197" fmla="*/ 4254 h 10000"/>
              <a:gd name="connsiteX198" fmla="*/ 9204 w 10000"/>
              <a:gd name="connsiteY198" fmla="*/ 3789 h 10000"/>
              <a:gd name="connsiteX199" fmla="*/ 9083 w 10000"/>
              <a:gd name="connsiteY199" fmla="*/ 3304 h 10000"/>
              <a:gd name="connsiteX200" fmla="*/ 8931 w 10000"/>
              <a:gd name="connsiteY200" fmla="*/ 2763 h 10000"/>
              <a:gd name="connsiteX201" fmla="*/ 8931 w 10000"/>
              <a:gd name="connsiteY201" fmla="*/ 2763 h 10000"/>
              <a:gd name="connsiteX202" fmla="*/ 8931 w 10000"/>
              <a:gd name="connsiteY202" fmla="*/ 2723 h 10000"/>
              <a:gd name="connsiteX203" fmla="*/ 8931 w 10000"/>
              <a:gd name="connsiteY203" fmla="*/ 2723 h 10000"/>
              <a:gd name="connsiteX204" fmla="*/ 8921 w 10000"/>
              <a:gd name="connsiteY204" fmla="*/ 2713 h 10000"/>
              <a:gd name="connsiteX205" fmla="*/ 8921 w 10000"/>
              <a:gd name="connsiteY205" fmla="*/ 2713 h 10000"/>
              <a:gd name="connsiteX206" fmla="*/ 8911 w 10000"/>
              <a:gd name="connsiteY206" fmla="*/ 2665 h 10000"/>
              <a:gd name="connsiteX207" fmla="*/ 8911 w 10000"/>
              <a:gd name="connsiteY207" fmla="*/ 2665 h 10000"/>
              <a:gd name="connsiteX208" fmla="*/ 8911 w 10000"/>
              <a:gd name="connsiteY208" fmla="*/ 2656 h 10000"/>
              <a:gd name="connsiteX209" fmla="*/ 8911 w 10000"/>
              <a:gd name="connsiteY209" fmla="*/ 2656 h 10000"/>
              <a:gd name="connsiteX210" fmla="*/ 8911 w 10000"/>
              <a:gd name="connsiteY210" fmla="*/ 2656 h 10000"/>
              <a:gd name="connsiteX211" fmla="*/ 8911 w 10000"/>
              <a:gd name="connsiteY211" fmla="*/ 2656 h 10000"/>
              <a:gd name="connsiteX212" fmla="*/ 8478 w 10000"/>
              <a:gd name="connsiteY212" fmla="*/ 2685 h 10000"/>
              <a:gd name="connsiteX213" fmla="*/ 8044 w 10000"/>
              <a:gd name="connsiteY213" fmla="*/ 2723 h 10000"/>
              <a:gd name="connsiteX214" fmla="*/ 7147 w 10000"/>
              <a:gd name="connsiteY214" fmla="*/ 2819 h 10000"/>
              <a:gd name="connsiteX215" fmla="*/ 6300 w 10000"/>
              <a:gd name="connsiteY215" fmla="*/ 2917 h 10000"/>
              <a:gd name="connsiteX216" fmla="*/ 5917 w 10000"/>
              <a:gd name="connsiteY216" fmla="*/ 2946 h 10000"/>
              <a:gd name="connsiteX217" fmla="*/ 5554 w 10000"/>
              <a:gd name="connsiteY217" fmla="*/ 2975 h 10000"/>
              <a:gd name="connsiteX218" fmla="*/ 555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313 w 10000"/>
              <a:gd name="connsiteY226" fmla="*/ 2955 h 10000"/>
              <a:gd name="connsiteX227" fmla="*/ 5151 w 10000"/>
              <a:gd name="connsiteY227" fmla="*/ 2927 h 10000"/>
              <a:gd name="connsiteX228" fmla="*/ 5030 w 10000"/>
              <a:gd name="connsiteY228" fmla="*/ 2868 h 10000"/>
              <a:gd name="connsiteX229" fmla="*/ 4919 w 10000"/>
              <a:gd name="connsiteY229" fmla="*/ 2790 h 10000"/>
              <a:gd name="connsiteX230" fmla="*/ 4829 w 10000"/>
              <a:gd name="connsiteY230" fmla="*/ 2703 h 10000"/>
              <a:gd name="connsiteX231" fmla="*/ 4748 w 10000"/>
              <a:gd name="connsiteY231" fmla="*/ 2597 h 10000"/>
              <a:gd name="connsiteX232" fmla="*/ 4708 w 10000"/>
              <a:gd name="connsiteY232" fmla="*/ 2482 h 10000"/>
              <a:gd name="connsiteX233" fmla="*/ 4667 w 10000"/>
              <a:gd name="connsiteY233" fmla="*/ 2346 h 10000"/>
              <a:gd name="connsiteX234" fmla="*/ 4637 w 10000"/>
              <a:gd name="connsiteY234" fmla="*/ 2210 h 10000"/>
              <a:gd name="connsiteX235" fmla="*/ 4627 w 10000"/>
              <a:gd name="connsiteY235" fmla="*/ 2065 h 10000"/>
              <a:gd name="connsiteX236" fmla="*/ 4627 w 10000"/>
              <a:gd name="connsiteY236" fmla="*/ 1909 h 10000"/>
              <a:gd name="connsiteX237" fmla="*/ 4637 w 10000"/>
              <a:gd name="connsiteY237" fmla="*/ 1762 h 10000"/>
              <a:gd name="connsiteX238" fmla="*/ 4667 w 10000"/>
              <a:gd name="connsiteY238" fmla="*/ 1598 h 10000"/>
              <a:gd name="connsiteX239" fmla="*/ 4688 w 10000"/>
              <a:gd name="connsiteY239" fmla="*/ 1443 h 10000"/>
              <a:gd name="connsiteX240" fmla="*/ 4728 w 10000"/>
              <a:gd name="connsiteY240" fmla="*/ 1289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094 h 10000"/>
              <a:gd name="connsiteX260" fmla="*/ 4788 w 10000"/>
              <a:gd name="connsiteY260" fmla="*/ 1094 h 10000"/>
              <a:gd name="connsiteX261" fmla="*/ 4859 w 10000"/>
              <a:gd name="connsiteY261" fmla="*/ 853 h 10000"/>
              <a:gd name="connsiteX262" fmla="*/ 4909 w 10000"/>
              <a:gd name="connsiteY262" fmla="*/ 640 h 10000"/>
              <a:gd name="connsiteX263" fmla="*/ 4919 w 10000"/>
              <a:gd name="connsiteY263" fmla="*/ 553 h 10000"/>
              <a:gd name="connsiteX264" fmla="*/ 4919 w 10000"/>
              <a:gd name="connsiteY264" fmla="*/ 454 h 10000"/>
              <a:gd name="connsiteX265" fmla="*/ 4909 w 10000"/>
              <a:gd name="connsiteY265" fmla="*/ 377 h 10000"/>
              <a:gd name="connsiteX266" fmla="*/ 4899 w 10000"/>
              <a:gd name="connsiteY266" fmla="*/ 300 h 10000"/>
              <a:gd name="connsiteX267" fmla="*/ 4859 w 10000"/>
              <a:gd name="connsiteY267" fmla="*/ 233 h 10000"/>
              <a:gd name="connsiteX268" fmla="*/ 4829 w 10000"/>
              <a:gd name="connsiteY268" fmla="*/ 175 h 10000"/>
              <a:gd name="connsiteX269" fmla="*/ 4778 w 10000"/>
              <a:gd name="connsiteY269" fmla="*/ 115 h 10000"/>
              <a:gd name="connsiteX270" fmla="*/ 4708 w 10000"/>
              <a:gd name="connsiteY270" fmla="*/ 77 h 10000"/>
              <a:gd name="connsiteX271" fmla="*/ 4627 w 10000"/>
              <a:gd name="connsiteY271" fmla="*/ 47 h 10000"/>
              <a:gd name="connsiteX272" fmla="*/ 4536 w 10000"/>
              <a:gd name="connsiteY272" fmla="*/ 9 h 10000"/>
              <a:gd name="connsiteX273" fmla="*/ 4425 w 10000"/>
              <a:gd name="connsiteY273" fmla="*/ 0 h 10000"/>
              <a:gd name="connsiteX274" fmla="*/ 4304 w 10000"/>
              <a:gd name="connsiteY274" fmla="*/ 0 h 10000"/>
              <a:gd name="connsiteX275" fmla="*/ 4304 w 10000"/>
              <a:gd name="connsiteY275" fmla="*/ 0 h 10000"/>
              <a:gd name="connsiteX276" fmla="*/ 4304 w 10000"/>
              <a:gd name="connsiteY276"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858 w 10000"/>
              <a:gd name="connsiteY140" fmla="*/ 7433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7229 w 10000"/>
              <a:gd name="connsiteY139" fmla="*/ 8025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723 w 10000"/>
              <a:gd name="connsiteY138" fmla="*/ 741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289 w 10000"/>
              <a:gd name="connsiteY99" fmla="*/ 7190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424 w 10000"/>
              <a:gd name="connsiteY98" fmla="*/ 7552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337 w 10000"/>
              <a:gd name="connsiteY98" fmla="*/ 7976 h 10000"/>
              <a:gd name="connsiteX99" fmla="*/ 8135 w 10000"/>
              <a:gd name="connsiteY99" fmla="*/ 8024 h 10000"/>
              <a:gd name="connsiteX100" fmla="*/ 7671 w 10000"/>
              <a:gd name="connsiteY100" fmla="*/ 8139 h 10000"/>
              <a:gd name="connsiteX101" fmla="*/ 7671 w 10000"/>
              <a:gd name="connsiteY101" fmla="*/ 8139 h 10000"/>
              <a:gd name="connsiteX102" fmla="*/ 7671 w 10000"/>
              <a:gd name="connsiteY102" fmla="*/ 8139 h 10000"/>
              <a:gd name="connsiteX103" fmla="*/ 7671 w 10000"/>
              <a:gd name="connsiteY103" fmla="*/ 8139 h 10000"/>
              <a:gd name="connsiteX104" fmla="*/ 7661 w 10000"/>
              <a:gd name="connsiteY104" fmla="*/ 8139 h 10000"/>
              <a:gd name="connsiteX105" fmla="*/ 7661 w 10000"/>
              <a:gd name="connsiteY105" fmla="*/ 8139 h 10000"/>
              <a:gd name="connsiteX106" fmla="*/ 7450 w 10000"/>
              <a:gd name="connsiteY106" fmla="*/ 8188 h 10000"/>
              <a:gd name="connsiteX107" fmla="*/ 7248 w 10000"/>
              <a:gd name="connsiteY107" fmla="*/ 8237 h 10000"/>
              <a:gd name="connsiteX108" fmla="*/ 7036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663 w 10000"/>
              <a:gd name="connsiteY117" fmla="*/ 8275 h 10000"/>
              <a:gd name="connsiteX118" fmla="*/ 6512 w 10000"/>
              <a:gd name="connsiteY118" fmla="*/ 8237 h 10000"/>
              <a:gd name="connsiteX119" fmla="*/ 6442 w 10000"/>
              <a:gd name="connsiteY119" fmla="*/ 8207 h 10000"/>
              <a:gd name="connsiteX120" fmla="*/ 6381 w 10000"/>
              <a:gd name="connsiteY120" fmla="*/ 8177 h 10000"/>
              <a:gd name="connsiteX121" fmla="*/ 6321 w 10000"/>
              <a:gd name="connsiteY121" fmla="*/ 8139 h 10000"/>
              <a:gd name="connsiteX122" fmla="*/ 6270 w 10000"/>
              <a:gd name="connsiteY122" fmla="*/ 8091 h 10000"/>
              <a:gd name="connsiteX123" fmla="*/ 6220 w 10000"/>
              <a:gd name="connsiteY123" fmla="*/ 8032 h 10000"/>
              <a:gd name="connsiteX124" fmla="*/ 6169 w 10000"/>
              <a:gd name="connsiteY124" fmla="*/ 7965 h 10000"/>
              <a:gd name="connsiteX125" fmla="*/ 6149 w 10000"/>
              <a:gd name="connsiteY125" fmla="*/ 7898 h 10000"/>
              <a:gd name="connsiteX126" fmla="*/ 6109 w 10000"/>
              <a:gd name="connsiteY126" fmla="*/ 7810 h 10000"/>
              <a:gd name="connsiteX127" fmla="*/ 6099 w 10000"/>
              <a:gd name="connsiteY127" fmla="*/ 7723 h 10000"/>
              <a:gd name="connsiteX128" fmla="*/ 6089 w 10000"/>
              <a:gd name="connsiteY128" fmla="*/ 7617 h 10000"/>
              <a:gd name="connsiteX129" fmla="*/ 6089 w 10000"/>
              <a:gd name="connsiteY129" fmla="*/ 7501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44 h 10000"/>
              <a:gd name="connsiteX135" fmla="*/ 6089 w 10000"/>
              <a:gd name="connsiteY135" fmla="*/ 7344 h 10000"/>
              <a:gd name="connsiteX136" fmla="*/ 6129 w 10000"/>
              <a:gd name="connsiteY136" fmla="*/ 7016 h 10000"/>
              <a:gd name="connsiteX137" fmla="*/ 6179 w 10000"/>
              <a:gd name="connsiteY137" fmla="*/ 6754 h 10000"/>
              <a:gd name="connsiteX138" fmla="*/ 6240 w 10000"/>
              <a:gd name="connsiteY138" fmla="*/ 6531 h 10000"/>
              <a:gd name="connsiteX139" fmla="*/ 6280 w 10000"/>
              <a:gd name="connsiteY139" fmla="*/ 6453 h 10000"/>
              <a:gd name="connsiteX140" fmla="*/ 6321 w 10000"/>
              <a:gd name="connsiteY140" fmla="*/ 6366 h 10000"/>
              <a:gd name="connsiteX141" fmla="*/ 6351 w 10000"/>
              <a:gd name="connsiteY141" fmla="*/ 6309 h 10000"/>
              <a:gd name="connsiteX142" fmla="*/ 6401 w 10000"/>
              <a:gd name="connsiteY142" fmla="*/ 6250 h 10000"/>
              <a:gd name="connsiteX143" fmla="*/ 6452 w 10000"/>
              <a:gd name="connsiteY143" fmla="*/ 6202 h 10000"/>
              <a:gd name="connsiteX144" fmla="*/ 6512 w 10000"/>
              <a:gd name="connsiteY144" fmla="*/ 6163 h 10000"/>
              <a:gd name="connsiteX145" fmla="*/ 6563 w 10000"/>
              <a:gd name="connsiteY145" fmla="*/ 6134 h 10000"/>
              <a:gd name="connsiteX146" fmla="*/ 6623 w 10000"/>
              <a:gd name="connsiteY146" fmla="*/ 6125 h 10000"/>
              <a:gd name="connsiteX147" fmla="*/ 6694 w 10000"/>
              <a:gd name="connsiteY147" fmla="*/ 6105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875 w 10000"/>
              <a:gd name="connsiteY156" fmla="*/ 6105 h 10000"/>
              <a:gd name="connsiteX157" fmla="*/ 7006 w 10000"/>
              <a:gd name="connsiteY157" fmla="*/ 6134 h 10000"/>
              <a:gd name="connsiteX158" fmla="*/ 7137 w 10000"/>
              <a:gd name="connsiteY158" fmla="*/ 6154 h 10000"/>
              <a:gd name="connsiteX159" fmla="*/ 7268 w 10000"/>
              <a:gd name="connsiteY159" fmla="*/ 6202 h 10000"/>
              <a:gd name="connsiteX160" fmla="*/ 7601 w 10000"/>
              <a:gd name="connsiteY160" fmla="*/ 6318 h 10000"/>
              <a:gd name="connsiteX161" fmla="*/ 7964 w 10000"/>
              <a:gd name="connsiteY161" fmla="*/ 6464 h 10000"/>
              <a:gd name="connsiteX162" fmla="*/ 7964 w 10000"/>
              <a:gd name="connsiteY162" fmla="*/ 6464 h 10000"/>
              <a:gd name="connsiteX163" fmla="*/ 7984 w 10000"/>
              <a:gd name="connsiteY163" fmla="*/ 6464 h 10000"/>
              <a:gd name="connsiteX164" fmla="*/ 7984 w 10000"/>
              <a:gd name="connsiteY164" fmla="*/ 6464 h 10000"/>
              <a:gd name="connsiteX165" fmla="*/ 7994 w 10000"/>
              <a:gd name="connsiteY165" fmla="*/ 6464 h 10000"/>
              <a:gd name="connsiteX166" fmla="*/ 7994 w 10000"/>
              <a:gd name="connsiteY166" fmla="*/ 6464 h 10000"/>
              <a:gd name="connsiteX167" fmla="*/ 8216 w 10000"/>
              <a:gd name="connsiteY167" fmla="*/ 6540 h 10000"/>
              <a:gd name="connsiteX168" fmla="*/ 8407 w 10000"/>
              <a:gd name="connsiteY168" fmla="*/ 6601 h 10000"/>
              <a:gd name="connsiteX169" fmla="*/ 8599 w 10000"/>
              <a:gd name="connsiteY169" fmla="*/ 6639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911 w 10000"/>
              <a:gd name="connsiteY176" fmla="*/ 6639 h 10000"/>
              <a:gd name="connsiteX177" fmla="*/ 9032 w 10000"/>
              <a:gd name="connsiteY177" fmla="*/ 6601 h 10000"/>
              <a:gd name="connsiteX178" fmla="*/ 9093 w 10000"/>
              <a:gd name="connsiteY178" fmla="*/ 6578 h 10000"/>
              <a:gd name="connsiteX179" fmla="*/ 9143 w 10000"/>
              <a:gd name="connsiteY179" fmla="*/ 6550 h 10000"/>
              <a:gd name="connsiteX180" fmla="*/ 9194 w 10000"/>
              <a:gd name="connsiteY180" fmla="*/ 6522 h 10000"/>
              <a:gd name="connsiteX181" fmla="*/ 9244 w 10000"/>
              <a:gd name="connsiteY181" fmla="*/ 6473 h 10000"/>
              <a:gd name="connsiteX182" fmla="*/ 9274 w 10000"/>
              <a:gd name="connsiteY182" fmla="*/ 6426 h 10000"/>
              <a:gd name="connsiteX183" fmla="*/ 9315 w 10000"/>
              <a:gd name="connsiteY183" fmla="*/ 6366 h 10000"/>
              <a:gd name="connsiteX184" fmla="*/ 9375 w 10000"/>
              <a:gd name="connsiteY184" fmla="*/ 6232 h 10000"/>
              <a:gd name="connsiteX185" fmla="*/ 9425 w 10000"/>
              <a:gd name="connsiteY185" fmla="*/ 6047 h 10000"/>
              <a:gd name="connsiteX186" fmla="*/ 9446 w 10000"/>
              <a:gd name="connsiteY186" fmla="*/ 5853 h 10000"/>
              <a:gd name="connsiteX187" fmla="*/ 9456 w 10000"/>
              <a:gd name="connsiteY187" fmla="*/ 5600 h 10000"/>
              <a:gd name="connsiteX188" fmla="*/ 9446 w 10000"/>
              <a:gd name="connsiteY188" fmla="*/ 5330 h 10000"/>
              <a:gd name="connsiteX189" fmla="*/ 9415 w 10000"/>
              <a:gd name="connsiteY189" fmla="*/ 5020 h 10000"/>
              <a:gd name="connsiteX190" fmla="*/ 9365 w 10000"/>
              <a:gd name="connsiteY190" fmla="*/ 4650 h 10000"/>
              <a:gd name="connsiteX191" fmla="*/ 9284 w 10000"/>
              <a:gd name="connsiteY191" fmla="*/ 4254 h 10000"/>
              <a:gd name="connsiteX192" fmla="*/ 9204 w 10000"/>
              <a:gd name="connsiteY192" fmla="*/ 3789 h 10000"/>
              <a:gd name="connsiteX193" fmla="*/ 9083 w 10000"/>
              <a:gd name="connsiteY193" fmla="*/ 3304 h 10000"/>
              <a:gd name="connsiteX194" fmla="*/ 8931 w 10000"/>
              <a:gd name="connsiteY194" fmla="*/ 2763 h 10000"/>
              <a:gd name="connsiteX195" fmla="*/ 8931 w 10000"/>
              <a:gd name="connsiteY195" fmla="*/ 2763 h 10000"/>
              <a:gd name="connsiteX196" fmla="*/ 8931 w 10000"/>
              <a:gd name="connsiteY196" fmla="*/ 2723 h 10000"/>
              <a:gd name="connsiteX197" fmla="*/ 8931 w 10000"/>
              <a:gd name="connsiteY197" fmla="*/ 2723 h 10000"/>
              <a:gd name="connsiteX198" fmla="*/ 8921 w 10000"/>
              <a:gd name="connsiteY198" fmla="*/ 2713 h 10000"/>
              <a:gd name="connsiteX199" fmla="*/ 8921 w 10000"/>
              <a:gd name="connsiteY199" fmla="*/ 2713 h 10000"/>
              <a:gd name="connsiteX200" fmla="*/ 8911 w 10000"/>
              <a:gd name="connsiteY200" fmla="*/ 2665 h 10000"/>
              <a:gd name="connsiteX201" fmla="*/ 8911 w 10000"/>
              <a:gd name="connsiteY201" fmla="*/ 2665 h 10000"/>
              <a:gd name="connsiteX202" fmla="*/ 8911 w 10000"/>
              <a:gd name="connsiteY202" fmla="*/ 2656 h 10000"/>
              <a:gd name="connsiteX203" fmla="*/ 8911 w 10000"/>
              <a:gd name="connsiteY203" fmla="*/ 2656 h 10000"/>
              <a:gd name="connsiteX204" fmla="*/ 8911 w 10000"/>
              <a:gd name="connsiteY204" fmla="*/ 2656 h 10000"/>
              <a:gd name="connsiteX205" fmla="*/ 8911 w 10000"/>
              <a:gd name="connsiteY205" fmla="*/ 2656 h 10000"/>
              <a:gd name="connsiteX206" fmla="*/ 8478 w 10000"/>
              <a:gd name="connsiteY206" fmla="*/ 2685 h 10000"/>
              <a:gd name="connsiteX207" fmla="*/ 8044 w 10000"/>
              <a:gd name="connsiteY207" fmla="*/ 2723 h 10000"/>
              <a:gd name="connsiteX208" fmla="*/ 7147 w 10000"/>
              <a:gd name="connsiteY208" fmla="*/ 2819 h 10000"/>
              <a:gd name="connsiteX209" fmla="*/ 6300 w 10000"/>
              <a:gd name="connsiteY209" fmla="*/ 2917 h 10000"/>
              <a:gd name="connsiteX210" fmla="*/ 5917 w 10000"/>
              <a:gd name="connsiteY210" fmla="*/ 2946 h 10000"/>
              <a:gd name="connsiteX211" fmla="*/ 5554 w 10000"/>
              <a:gd name="connsiteY211" fmla="*/ 2975 h 10000"/>
              <a:gd name="connsiteX212" fmla="*/ 555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313 w 10000"/>
              <a:gd name="connsiteY220" fmla="*/ 2955 h 10000"/>
              <a:gd name="connsiteX221" fmla="*/ 5151 w 10000"/>
              <a:gd name="connsiteY221" fmla="*/ 2927 h 10000"/>
              <a:gd name="connsiteX222" fmla="*/ 5030 w 10000"/>
              <a:gd name="connsiteY222" fmla="*/ 2868 h 10000"/>
              <a:gd name="connsiteX223" fmla="*/ 4919 w 10000"/>
              <a:gd name="connsiteY223" fmla="*/ 2790 h 10000"/>
              <a:gd name="connsiteX224" fmla="*/ 4829 w 10000"/>
              <a:gd name="connsiteY224" fmla="*/ 2703 h 10000"/>
              <a:gd name="connsiteX225" fmla="*/ 4748 w 10000"/>
              <a:gd name="connsiteY225" fmla="*/ 2597 h 10000"/>
              <a:gd name="connsiteX226" fmla="*/ 4708 w 10000"/>
              <a:gd name="connsiteY226" fmla="*/ 2482 h 10000"/>
              <a:gd name="connsiteX227" fmla="*/ 4667 w 10000"/>
              <a:gd name="connsiteY227" fmla="*/ 2346 h 10000"/>
              <a:gd name="connsiteX228" fmla="*/ 4637 w 10000"/>
              <a:gd name="connsiteY228" fmla="*/ 2210 h 10000"/>
              <a:gd name="connsiteX229" fmla="*/ 4627 w 10000"/>
              <a:gd name="connsiteY229" fmla="*/ 2065 h 10000"/>
              <a:gd name="connsiteX230" fmla="*/ 4627 w 10000"/>
              <a:gd name="connsiteY230" fmla="*/ 1909 h 10000"/>
              <a:gd name="connsiteX231" fmla="*/ 4637 w 10000"/>
              <a:gd name="connsiteY231" fmla="*/ 1762 h 10000"/>
              <a:gd name="connsiteX232" fmla="*/ 4667 w 10000"/>
              <a:gd name="connsiteY232" fmla="*/ 1598 h 10000"/>
              <a:gd name="connsiteX233" fmla="*/ 4688 w 10000"/>
              <a:gd name="connsiteY233" fmla="*/ 1443 h 10000"/>
              <a:gd name="connsiteX234" fmla="*/ 4728 w 10000"/>
              <a:gd name="connsiteY234" fmla="*/ 1289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094 h 10000"/>
              <a:gd name="connsiteX254" fmla="*/ 4788 w 10000"/>
              <a:gd name="connsiteY254" fmla="*/ 1094 h 10000"/>
              <a:gd name="connsiteX255" fmla="*/ 4859 w 10000"/>
              <a:gd name="connsiteY255" fmla="*/ 853 h 10000"/>
              <a:gd name="connsiteX256" fmla="*/ 4909 w 10000"/>
              <a:gd name="connsiteY256" fmla="*/ 640 h 10000"/>
              <a:gd name="connsiteX257" fmla="*/ 4919 w 10000"/>
              <a:gd name="connsiteY257" fmla="*/ 553 h 10000"/>
              <a:gd name="connsiteX258" fmla="*/ 4919 w 10000"/>
              <a:gd name="connsiteY258" fmla="*/ 454 h 10000"/>
              <a:gd name="connsiteX259" fmla="*/ 4909 w 10000"/>
              <a:gd name="connsiteY259" fmla="*/ 377 h 10000"/>
              <a:gd name="connsiteX260" fmla="*/ 4899 w 10000"/>
              <a:gd name="connsiteY260" fmla="*/ 300 h 10000"/>
              <a:gd name="connsiteX261" fmla="*/ 4859 w 10000"/>
              <a:gd name="connsiteY261" fmla="*/ 233 h 10000"/>
              <a:gd name="connsiteX262" fmla="*/ 4829 w 10000"/>
              <a:gd name="connsiteY262" fmla="*/ 175 h 10000"/>
              <a:gd name="connsiteX263" fmla="*/ 4778 w 10000"/>
              <a:gd name="connsiteY263" fmla="*/ 115 h 10000"/>
              <a:gd name="connsiteX264" fmla="*/ 4708 w 10000"/>
              <a:gd name="connsiteY264" fmla="*/ 77 h 10000"/>
              <a:gd name="connsiteX265" fmla="*/ 4627 w 10000"/>
              <a:gd name="connsiteY265" fmla="*/ 47 h 10000"/>
              <a:gd name="connsiteX266" fmla="*/ 4536 w 10000"/>
              <a:gd name="connsiteY266" fmla="*/ 9 h 10000"/>
              <a:gd name="connsiteX267" fmla="*/ 4425 w 10000"/>
              <a:gd name="connsiteY267" fmla="*/ 0 h 10000"/>
              <a:gd name="connsiteX268" fmla="*/ 4304 w 10000"/>
              <a:gd name="connsiteY268" fmla="*/ 0 h 10000"/>
              <a:gd name="connsiteX269" fmla="*/ 4304 w 10000"/>
              <a:gd name="connsiteY269" fmla="*/ 0 h 10000"/>
              <a:gd name="connsiteX270" fmla="*/ 4304 w 10000"/>
              <a:gd name="connsiteY270"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337 w 10000"/>
              <a:gd name="connsiteY97" fmla="*/ 797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54 w 10000"/>
              <a:gd name="connsiteY96" fmla="*/ 7441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35 w 10000"/>
              <a:gd name="connsiteY96" fmla="*/ 8024 h 10000"/>
              <a:gd name="connsiteX97" fmla="*/ 7671 w 10000"/>
              <a:gd name="connsiteY97" fmla="*/ 8139 h 10000"/>
              <a:gd name="connsiteX98" fmla="*/ 7671 w 10000"/>
              <a:gd name="connsiteY98" fmla="*/ 8139 h 10000"/>
              <a:gd name="connsiteX99" fmla="*/ 7671 w 10000"/>
              <a:gd name="connsiteY99" fmla="*/ 8139 h 10000"/>
              <a:gd name="connsiteX100" fmla="*/ 7671 w 10000"/>
              <a:gd name="connsiteY100" fmla="*/ 8139 h 10000"/>
              <a:gd name="connsiteX101" fmla="*/ 7661 w 10000"/>
              <a:gd name="connsiteY101" fmla="*/ 8139 h 10000"/>
              <a:gd name="connsiteX102" fmla="*/ 7661 w 10000"/>
              <a:gd name="connsiteY102" fmla="*/ 8139 h 10000"/>
              <a:gd name="connsiteX103" fmla="*/ 7450 w 10000"/>
              <a:gd name="connsiteY103" fmla="*/ 8188 h 10000"/>
              <a:gd name="connsiteX104" fmla="*/ 7248 w 10000"/>
              <a:gd name="connsiteY104" fmla="*/ 8237 h 10000"/>
              <a:gd name="connsiteX105" fmla="*/ 7036 w 10000"/>
              <a:gd name="connsiteY105" fmla="*/ 8275 h 10000"/>
              <a:gd name="connsiteX106" fmla="*/ 6835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663 w 10000"/>
              <a:gd name="connsiteY114" fmla="*/ 8275 h 10000"/>
              <a:gd name="connsiteX115" fmla="*/ 6512 w 10000"/>
              <a:gd name="connsiteY115" fmla="*/ 8237 h 10000"/>
              <a:gd name="connsiteX116" fmla="*/ 6442 w 10000"/>
              <a:gd name="connsiteY116" fmla="*/ 8207 h 10000"/>
              <a:gd name="connsiteX117" fmla="*/ 6381 w 10000"/>
              <a:gd name="connsiteY117" fmla="*/ 8177 h 10000"/>
              <a:gd name="connsiteX118" fmla="*/ 6321 w 10000"/>
              <a:gd name="connsiteY118" fmla="*/ 8139 h 10000"/>
              <a:gd name="connsiteX119" fmla="*/ 6270 w 10000"/>
              <a:gd name="connsiteY119" fmla="*/ 8091 h 10000"/>
              <a:gd name="connsiteX120" fmla="*/ 6220 w 10000"/>
              <a:gd name="connsiteY120" fmla="*/ 8032 h 10000"/>
              <a:gd name="connsiteX121" fmla="*/ 6169 w 10000"/>
              <a:gd name="connsiteY121" fmla="*/ 7965 h 10000"/>
              <a:gd name="connsiteX122" fmla="*/ 6149 w 10000"/>
              <a:gd name="connsiteY122" fmla="*/ 7898 h 10000"/>
              <a:gd name="connsiteX123" fmla="*/ 6109 w 10000"/>
              <a:gd name="connsiteY123" fmla="*/ 7810 h 10000"/>
              <a:gd name="connsiteX124" fmla="*/ 6099 w 10000"/>
              <a:gd name="connsiteY124" fmla="*/ 7723 h 10000"/>
              <a:gd name="connsiteX125" fmla="*/ 6089 w 10000"/>
              <a:gd name="connsiteY125" fmla="*/ 7617 h 10000"/>
              <a:gd name="connsiteX126" fmla="*/ 6089 w 10000"/>
              <a:gd name="connsiteY126" fmla="*/ 7501 h 10000"/>
              <a:gd name="connsiteX127" fmla="*/ 6089 w 10000"/>
              <a:gd name="connsiteY127" fmla="*/ 7374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44 h 10000"/>
              <a:gd name="connsiteX132" fmla="*/ 6089 w 10000"/>
              <a:gd name="connsiteY132" fmla="*/ 7344 h 10000"/>
              <a:gd name="connsiteX133" fmla="*/ 6129 w 10000"/>
              <a:gd name="connsiteY133" fmla="*/ 7016 h 10000"/>
              <a:gd name="connsiteX134" fmla="*/ 6179 w 10000"/>
              <a:gd name="connsiteY134" fmla="*/ 6754 h 10000"/>
              <a:gd name="connsiteX135" fmla="*/ 6240 w 10000"/>
              <a:gd name="connsiteY135" fmla="*/ 6531 h 10000"/>
              <a:gd name="connsiteX136" fmla="*/ 6280 w 10000"/>
              <a:gd name="connsiteY136" fmla="*/ 6453 h 10000"/>
              <a:gd name="connsiteX137" fmla="*/ 6321 w 10000"/>
              <a:gd name="connsiteY137" fmla="*/ 6366 h 10000"/>
              <a:gd name="connsiteX138" fmla="*/ 6351 w 10000"/>
              <a:gd name="connsiteY138" fmla="*/ 6309 h 10000"/>
              <a:gd name="connsiteX139" fmla="*/ 6401 w 10000"/>
              <a:gd name="connsiteY139" fmla="*/ 6250 h 10000"/>
              <a:gd name="connsiteX140" fmla="*/ 6452 w 10000"/>
              <a:gd name="connsiteY140" fmla="*/ 6202 h 10000"/>
              <a:gd name="connsiteX141" fmla="*/ 6512 w 10000"/>
              <a:gd name="connsiteY141" fmla="*/ 6163 h 10000"/>
              <a:gd name="connsiteX142" fmla="*/ 6563 w 10000"/>
              <a:gd name="connsiteY142" fmla="*/ 6134 h 10000"/>
              <a:gd name="connsiteX143" fmla="*/ 6623 w 10000"/>
              <a:gd name="connsiteY143" fmla="*/ 6125 h 10000"/>
              <a:gd name="connsiteX144" fmla="*/ 6694 w 10000"/>
              <a:gd name="connsiteY144" fmla="*/ 6105 h 10000"/>
              <a:gd name="connsiteX145" fmla="*/ 6774 w 10000"/>
              <a:gd name="connsiteY145" fmla="*/ 6096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875 w 10000"/>
              <a:gd name="connsiteY153" fmla="*/ 6105 h 10000"/>
              <a:gd name="connsiteX154" fmla="*/ 7006 w 10000"/>
              <a:gd name="connsiteY154" fmla="*/ 6134 h 10000"/>
              <a:gd name="connsiteX155" fmla="*/ 7137 w 10000"/>
              <a:gd name="connsiteY155" fmla="*/ 6154 h 10000"/>
              <a:gd name="connsiteX156" fmla="*/ 7268 w 10000"/>
              <a:gd name="connsiteY156" fmla="*/ 6202 h 10000"/>
              <a:gd name="connsiteX157" fmla="*/ 7601 w 10000"/>
              <a:gd name="connsiteY157" fmla="*/ 6318 h 10000"/>
              <a:gd name="connsiteX158" fmla="*/ 7964 w 10000"/>
              <a:gd name="connsiteY158" fmla="*/ 6464 h 10000"/>
              <a:gd name="connsiteX159" fmla="*/ 7964 w 10000"/>
              <a:gd name="connsiteY159" fmla="*/ 6464 h 10000"/>
              <a:gd name="connsiteX160" fmla="*/ 7984 w 10000"/>
              <a:gd name="connsiteY160" fmla="*/ 6464 h 10000"/>
              <a:gd name="connsiteX161" fmla="*/ 7984 w 10000"/>
              <a:gd name="connsiteY161" fmla="*/ 6464 h 10000"/>
              <a:gd name="connsiteX162" fmla="*/ 7994 w 10000"/>
              <a:gd name="connsiteY162" fmla="*/ 6464 h 10000"/>
              <a:gd name="connsiteX163" fmla="*/ 7994 w 10000"/>
              <a:gd name="connsiteY163" fmla="*/ 6464 h 10000"/>
              <a:gd name="connsiteX164" fmla="*/ 8216 w 10000"/>
              <a:gd name="connsiteY164" fmla="*/ 6540 h 10000"/>
              <a:gd name="connsiteX165" fmla="*/ 8407 w 10000"/>
              <a:gd name="connsiteY165" fmla="*/ 6601 h 10000"/>
              <a:gd name="connsiteX166" fmla="*/ 8599 w 10000"/>
              <a:gd name="connsiteY166" fmla="*/ 6639 h 10000"/>
              <a:gd name="connsiteX167" fmla="*/ 8770 w 10000"/>
              <a:gd name="connsiteY167" fmla="*/ 6648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911 w 10000"/>
              <a:gd name="connsiteY173" fmla="*/ 6639 h 10000"/>
              <a:gd name="connsiteX174" fmla="*/ 9032 w 10000"/>
              <a:gd name="connsiteY174" fmla="*/ 6601 h 10000"/>
              <a:gd name="connsiteX175" fmla="*/ 9093 w 10000"/>
              <a:gd name="connsiteY175" fmla="*/ 6578 h 10000"/>
              <a:gd name="connsiteX176" fmla="*/ 9143 w 10000"/>
              <a:gd name="connsiteY176" fmla="*/ 6550 h 10000"/>
              <a:gd name="connsiteX177" fmla="*/ 9194 w 10000"/>
              <a:gd name="connsiteY177" fmla="*/ 6522 h 10000"/>
              <a:gd name="connsiteX178" fmla="*/ 9244 w 10000"/>
              <a:gd name="connsiteY178" fmla="*/ 6473 h 10000"/>
              <a:gd name="connsiteX179" fmla="*/ 9274 w 10000"/>
              <a:gd name="connsiteY179" fmla="*/ 6426 h 10000"/>
              <a:gd name="connsiteX180" fmla="*/ 9315 w 10000"/>
              <a:gd name="connsiteY180" fmla="*/ 6366 h 10000"/>
              <a:gd name="connsiteX181" fmla="*/ 9375 w 10000"/>
              <a:gd name="connsiteY181" fmla="*/ 6232 h 10000"/>
              <a:gd name="connsiteX182" fmla="*/ 9425 w 10000"/>
              <a:gd name="connsiteY182" fmla="*/ 6047 h 10000"/>
              <a:gd name="connsiteX183" fmla="*/ 9446 w 10000"/>
              <a:gd name="connsiteY183" fmla="*/ 5853 h 10000"/>
              <a:gd name="connsiteX184" fmla="*/ 9456 w 10000"/>
              <a:gd name="connsiteY184" fmla="*/ 5600 h 10000"/>
              <a:gd name="connsiteX185" fmla="*/ 9446 w 10000"/>
              <a:gd name="connsiteY185" fmla="*/ 5330 h 10000"/>
              <a:gd name="connsiteX186" fmla="*/ 9415 w 10000"/>
              <a:gd name="connsiteY186" fmla="*/ 5020 h 10000"/>
              <a:gd name="connsiteX187" fmla="*/ 9365 w 10000"/>
              <a:gd name="connsiteY187" fmla="*/ 4650 h 10000"/>
              <a:gd name="connsiteX188" fmla="*/ 9284 w 10000"/>
              <a:gd name="connsiteY188" fmla="*/ 4254 h 10000"/>
              <a:gd name="connsiteX189" fmla="*/ 9204 w 10000"/>
              <a:gd name="connsiteY189" fmla="*/ 3789 h 10000"/>
              <a:gd name="connsiteX190" fmla="*/ 9083 w 10000"/>
              <a:gd name="connsiteY190" fmla="*/ 3304 h 10000"/>
              <a:gd name="connsiteX191" fmla="*/ 8931 w 10000"/>
              <a:gd name="connsiteY191" fmla="*/ 2763 h 10000"/>
              <a:gd name="connsiteX192" fmla="*/ 8931 w 10000"/>
              <a:gd name="connsiteY192" fmla="*/ 2763 h 10000"/>
              <a:gd name="connsiteX193" fmla="*/ 8931 w 10000"/>
              <a:gd name="connsiteY193" fmla="*/ 2723 h 10000"/>
              <a:gd name="connsiteX194" fmla="*/ 8931 w 10000"/>
              <a:gd name="connsiteY194" fmla="*/ 2723 h 10000"/>
              <a:gd name="connsiteX195" fmla="*/ 8921 w 10000"/>
              <a:gd name="connsiteY195" fmla="*/ 2713 h 10000"/>
              <a:gd name="connsiteX196" fmla="*/ 8921 w 10000"/>
              <a:gd name="connsiteY196" fmla="*/ 2713 h 10000"/>
              <a:gd name="connsiteX197" fmla="*/ 8911 w 10000"/>
              <a:gd name="connsiteY197" fmla="*/ 2665 h 10000"/>
              <a:gd name="connsiteX198" fmla="*/ 8911 w 10000"/>
              <a:gd name="connsiteY198" fmla="*/ 2665 h 10000"/>
              <a:gd name="connsiteX199" fmla="*/ 8911 w 10000"/>
              <a:gd name="connsiteY199" fmla="*/ 2656 h 10000"/>
              <a:gd name="connsiteX200" fmla="*/ 8911 w 10000"/>
              <a:gd name="connsiteY200" fmla="*/ 2656 h 10000"/>
              <a:gd name="connsiteX201" fmla="*/ 8911 w 10000"/>
              <a:gd name="connsiteY201" fmla="*/ 2656 h 10000"/>
              <a:gd name="connsiteX202" fmla="*/ 8911 w 10000"/>
              <a:gd name="connsiteY202" fmla="*/ 2656 h 10000"/>
              <a:gd name="connsiteX203" fmla="*/ 8478 w 10000"/>
              <a:gd name="connsiteY203" fmla="*/ 2685 h 10000"/>
              <a:gd name="connsiteX204" fmla="*/ 8044 w 10000"/>
              <a:gd name="connsiteY204" fmla="*/ 2723 h 10000"/>
              <a:gd name="connsiteX205" fmla="*/ 7147 w 10000"/>
              <a:gd name="connsiteY205" fmla="*/ 2819 h 10000"/>
              <a:gd name="connsiteX206" fmla="*/ 6300 w 10000"/>
              <a:gd name="connsiteY206" fmla="*/ 2917 h 10000"/>
              <a:gd name="connsiteX207" fmla="*/ 5917 w 10000"/>
              <a:gd name="connsiteY207" fmla="*/ 2946 h 10000"/>
              <a:gd name="connsiteX208" fmla="*/ 5554 w 10000"/>
              <a:gd name="connsiteY208" fmla="*/ 2975 h 10000"/>
              <a:gd name="connsiteX209" fmla="*/ 5554 w 10000"/>
              <a:gd name="connsiteY209" fmla="*/ 2975 h 10000"/>
              <a:gd name="connsiteX210" fmla="*/ 548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313 w 10000"/>
              <a:gd name="connsiteY217" fmla="*/ 2955 h 10000"/>
              <a:gd name="connsiteX218" fmla="*/ 5151 w 10000"/>
              <a:gd name="connsiteY218" fmla="*/ 2927 h 10000"/>
              <a:gd name="connsiteX219" fmla="*/ 5030 w 10000"/>
              <a:gd name="connsiteY219" fmla="*/ 2868 h 10000"/>
              <a:gd name="connsiteX220" fmla="*/ 4919 w 10000"/>
              <a:gd name="connsiteY220" fmla="*/ 2790 h 10000"/>
              <a:gd name="connsiteX221" fmla="*/ 4829 w 10000"/>
              <a:gd name="connsiteY221" fmla="*/ 2703 h 10000"/>
              <a:gd name="connsiteX222" fmla="*/ 4748 w 10000"/>
              <a:gd name="connsiteY222" fmla="*/ 2597 h 10000"/>
              <a:gd name="connsiteX223" fmla="*/ 4708 w 10000"/>
              <a:gd name="connsiteY223" fmla="*/ 2482 h 10000"/>
              <a:gd name="connsiteX224" fmla="*/ 4667 w 10000"/>
              <a:gd name="connsiteY224" fmla="*/ 2346 h 10000"/>
              <a:gd name="connsiteX225" fmla="*/ 4637 w 10000"/>
              <a:gd name="connsiteY225" fmla="*/ 2210 h 10000"/>
              <a:gd name="connsiteX226" fmla="*/ 4627 w 10000"/>
              <a:gd name="connsiteY226" fmla="*/ 2065 h 10000"/>
              <a:gd name="connsiteX227" fmla="*/ 4627 w 10000"/>
              <a:gd name="connsiteY227" fmla="*/ 1909 h 10000"/>
              <a:gd name="connsiteX228" fmla="*/ 4637 w 10000"/>
              <a:gd name="connsiteY228" fmla="*/ 1762 h 10000"/>
              <a:gd name="connsiteX229" fmla="*/ 4667 w 10000"/>
              <a:gd name="connsiteY229" fmla="*/ 1598 h 10000"/>
              <a:gd name="connsiteX230" fmla="*/ 4688 w 10000"/>
              <a:gd name="connsiteY230" fmla="*/ 1443 h 10000"/>
              <a:gd name="connsiteX231" fmla="*/ 4728 w 10000"/>
              <a:gd name="connsiteY231" fmla="*/ 1289 h 10000"/>
              <a:gd name="connsiteX232" fmla="*/ 4778 w 10000"/>
              <a:gd name="connsiteY232" fmla="*/ 1134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88 w 10000"/>
              <a:gd name="connsiteY238" fmla="*/ 1123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14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0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094 h 10000"/>
              <a:gd name="connsiteX251" fmla="*/ 4788 w 10000"/>
              <a:gd name="connsiteY251" fmla="*/ 1094 h 10000"/>
              <a:gd name="connsiteX252" fmla="*/ 4859 w 10000"/>
              <a:gd name="connsiteY252" fmla="*/ 853 h 10000"/>
              <a:gd name="connsiteX253" fmla="*/ 4909 w 10000"/>
              <a:gd name="connsiteY253" fmla="*/ 640 h 10000"/>
              <a:gd name="connsiteX254" fmla="*/ 4919 w 10000"/>
              <a:gd name="connsiteY254" fmla="*/ 553 h 10000"/>
              <a:gd name="connsiteX255" fmla="*/ 4919 w 10000"/>
              <a:gd name="connsiteY255" fmla="*/ 454 h 10000"/>
              <a:gd name="connsiteX256" fmla="*/ 4909 w 10000"/>
              <a:gd name="connsiteY256" fmla="*/ 377 h 10000"/>
              <a:gd name="connsiteX257" fmla="*/ 4899 w 10000"/>
              <a:gd name="connsiteY257" fmla="*/ 300 h 10000"/>
              <a:gd name="connsiteX258" fmla="*/ 4859 w 10000"/>
              <a:gd name="connsiteY258" fmla="*/ 233 h 10000"/>
              <a:gd name="connsiteX259" fmla="*/ 4829 w 10000"/>
              <a:gd name="connsiteY259" fmla="*/ 175 h 10000"/>
              <a:gd name="connsiteX260" fmla="*/ 4778 w 10000"/>
              <a:gd name="connsiteY260" fmla="*/ 115 h 10000"/>
              <a:gd name="connsiteX261" fmla="*/ 4708 w 10000"/>
              <a:gd name="connsiteY261" fmla="*/ 77 h 10000"/>
              <a:gd name="connsiteX262" fmla="*/ 4627 w 10000"/>
              <a:gd name="connsiteY262" fmla="*/ 47 h 10000"/>
              <a:gd name="connsiteX263" fmla="*/ 4536 w 10000"/>
              <a:gd name="connsiteY263" fmla="*/ 9 h 10000"/>
              <a:gd name="connsiteX264" fmla="*/ 4425 w 10000"/>
              <a:gd name="connsiteY264" fmla="*/ 0 h 10000"/>
              <a:gd name="connsiteX265" fmla="*/ 4304 w 10000"/>
              <a:gd name="connsiteY265" fmla="*/ 0 h 10000"/>
              <a:gd name="connsiteX266" fmla="*/ 4304 w 10000"/>
              <a:gd name="connsiteY266" fmla="*/ 0 h 10000"/>
              <a:gd name="connsiteX267" fmla="*/ 4304 w 10000"/>
              <a:gd name="connsiteY26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000" h="10000">
                <a:moveTo>
                  <a:pt x="4304" y="0"/>
                </a:moveTo>
                <a:lnTo>
                  <a:pt x="4304" y="0"/>
                </a:lnTo>
                <a:lnTo>
                  <a:pt x="4304" y="0"/>
                </a:lnTo>
                <a:lnTo>
                  <a:pt x="4163" y="0"/>
                </a:lnTo>
                <a:lnTo>
                  <a:pt x="4002" y="9"/>
                </a:lnTo>
                <a:lnTo>
                  <a:pt x="3851" y="30"/>
                </a:lnTo>
                <a:lnTo>
                  <a:pt x="3659" y="68"/>
                </a:lnTo>
                <a:lnTo>
                  <a:pt x="3659" y="68"/>
                </a:lnTo>
                <a:lnTo>
                  <a:pt x="3659" y="68"/>
                </a:lnTo>
                <a:lnTo>
                  <a:pt x="3659" y="68"/>
                </a:lnTo>
                <a:lnTo>
                  <a:pt x="3649" y="68"/>
                </a:lnTo>
                <a:lnTo>
                  <a:pt x="3649" y="68"/>
                </a:lnTo>
                <a:lnTo>
                  <a:pt x="3649" y="77"/>
                </a:lnTo>
                <a:lnTo>
                  <a:pt x="3649" y="77"/>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lnTo>
                  <a:pt x="2722" y="746"/>
                </a:ln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093"/>
                </a:lnTo>
                <a:lnTo>
                  <a:pt x="3125" y="2093"/>
                </a:lnTo>
                <a:lnTo>
                  <a:pt x="3125" y="2104"/>
                </a:lnTo>
                <a:lnTo>
                  <a:pt x="3125" y="2104"/>
                </a:lnTo>
                <a:cubicBezTo>
                  <a:pt x="3128" y="2107"/>
                  <a:pt x="3132" y="2110"/>
                  <a:pt x="3135" y="2113"/>
                </a:cubicBezTo>
                <a:lnTo>
                  <a:pt x="3135" y="2113"/>
                </a:ln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550" y="2975"/>
                </a:lnTo>
                <a:lnTo>
                  <a:pt x="2550" y="2975"/>
                </a:lnTo>
                <a:lnTo>
                  <a:pt x="2550" y="2975"/>
                </a:lnTo>
                <a:lnTo>
                  <a:pt x="2550" y="2975"/>
                </a:lnTo>
                <a:lnTo>
                  <a:pt x="2550" y="2975"/>
                </a:lnTo>
                <a:lnTo>
                  <a:pt x="2550" y="2975"/>
                </a:lnTo>
                <a:lnTo>
                  <a:pt x="2550" y="2975"/>
                </a:lnTo>
                <a:lnTo>
                  <a:pt x="2339" y="2975"/>
                </a:lnTo>
                <a:lnTo>
                  <a:pt x="2127" y="2946"/>
                </a:lnTo>
                <a:lnTo>
                  <a:pt x="2127" y="2946"/>
                </a:lnTo>
                <a:lnTo>
                  <a:pt x="1804" y="2917"/>
                </a:lnTo>
                <a:lnTo>
                  <a:pt x="1502" y="2897"/>
                </a:lnTo>
                <a:lnTo>
                  <a:pt x="1502" y="2897"/>
                </a:lnTo>
                <a:lnTo>
                  <a:pt x="1230" y="2888"/>
                </a:lnTo>
                <a:lnTo>
                  <a:pt x="867" y="2868"/>
                </a:lnTo>
                <a:lnTo>
                  <a:pt x="0" y="2781"/>
                </a:lnTo>
                <a:lnTo>
                  <a:pt x="0" y="10000"/>
                </a:lnTo>
                <a:lnTo>
                  <a:pt x="999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901" y="7926"/>
                </a:lnTo>
                <a:lnTo>
                  <a:pt x="8901" y="7926"/>
                </a:lnTo>
                <a:lnTo>
                  <a:pt x="8901" y="7926"/>
                </a:lnTo>
                <a:lnTo>
                  <a:pt x="8901" y="7926"/>
                </a:lnTo>
                <a:lnTo>
                  <a:pt x="8901" y="7926"/>
                </a:lnTo>
                <a:lnTo>
                  <a:pt x="8700" y="7926"/>
                </a:lnTo>
                <a:lnTo>
                  <a:pt x="8528" y="7947"/>
                </a:lnTo>
                <a:lnTo>
                  <a:pt x="8528" y="7947"/>
                </a:lnTo>
                <a:lnTo>
                  <a:pt x="8528" y="7947"/>
                </a:lnTo>
                <a:lnTo>
                  <a:pt x="8528" y="7947"/>
                </a:lnTo>
                <a:cubicBezTo>
                  <a:pt x="8525" y="7950"/>
                  <a:pt x="8521" y="7952"/>
                  <a:pt x="8518" y="7955"/>
                </a:cubicBezTo>
                <a:lnTo>
                  <a:pt x="8518" y="7955"/>
                </a:lnTo>
                <a:lnTo>
                  <a:pt x="8135" y="8024"/>
                </a:lnTo>
                <a:lnTo>
                  <a:pt x="7671" y="8139"/>
                </a:lnTo>
                <a:lnTo>
                  <a:pt x="7671" y="8139"/>
                </a:lnTo>
                <a:lnTo>
                  <a:pt x="7671" y="8139"/>
                </a:lnTo>
                <a:lnTo>
                  <a:pt x="7671" y="8139"/>
                </a:lnTo>
                <a:lnTo>
                  <a:pt x="7661" y="8139"/>
                </a:lnTo>
                <a:lnTo>
                  <a:pt x="7661" y="8139"/>
                </a:lnTo>
                <a:lnTo>
                  <a:pt x="7450" y="8188"/>
                </a:lnTo>
                <a:lnTo>
                  <a:pt x="7248" y="8237"/>
                </a:lnTo>
                <a:lnTo>
                  <a:pt x="7036" y="8275"/>
                </a:lnTo>
                <a:lnTo>
                  <a:pt x="6835" y="8275"/>
                </a:lnTo>
                <a:lnTo>
                  <a:pt x="6835" y="8275"/>
                </a:lnTo>
                <a:lnTo>
                  <a:pt x="6835" y="8275"/>
                </a:lnTo>
                <a:lnTo>
                  <a:pt x="6835" y="8275"/>
                </a:lnTo>
                <a:lnTo>
                  <a:pt x="6835" y="8275"/>
                </a:lnTo>
                <a:lnTo>
                  <a:pt x="6835" y="8275"/>
                </a:lnTo>
                <a:lnTo>
                  <a:pt x="6835"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74"/>
                </a:lnTo>
                <a:lnTo>
                  <a:pt x="6089" y="7374"/>
                </a:lnTo>
                <a:lnTo>
                  <a:pt x="6089" y="7374"/>
                </a:lnTo>
                <a:lnTo>
                  <a:pt x="6089" y="734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774" y="6096"/>
                </a:lnTo>
                <a:lnTo>
                  <a:pt x="6774" y="6096"/>
                </a:lnTo>
                <a:lnTo>
                  <a:pt x="6774" y="6096"/>
                </a:lnTo>
                <a:lnTo>
                  <a:pt x="6774" y="6096"/>
                </a:lnTo>
                <a:lnTo>
                  <a:pt x="6774" y="6096"/>
                </a:lnTo>
                <a:lnTo>
                  <a:pt x="6774" y="6096"/>
                </a:lnTo>
                <a:lnTo>
                  <a:pt x="6774" y="6096"/>
                </a:lnTo>
                <a:lnTo>
                  <a:pt x="6875" y="6105"/>
                </a:lnTo>
                <a:lnTo>
                  <a:pt x="7006" y="6134"/>
                </a:lnTo>
                <a:lnTo>
                  <a:pt x="7137" y="6154"/>
                </a:lnTo>
                <a:cubicBezTo>
                  <a:pt x="7181" y="6169"/>
                  <a:pt x="7224" y="6187"/>
                  <a:pt x="7268" y="6202"/>
                </a:cubicBezTo>
                <a:lnTo>
                  <a:pt x="7601" y="6318"/>
                </a:lnTo>
                <a:lnTo>
                  <a:pt x="7964" y="6464"/>
                </a:lnTo>
                <a:lnTo>
                  <a:pt x="7964" y="6464"/>
                </a:lnTo>
                <a:lnTo>
                  <a:pt x="7984" y="6464"/>
                </a:lnTo>
                <a:lnTo>
                  <a:pt x="7984" y="6464"/>
                </a:lnTo>
                <a:lnTo>
                  <a:pt x="7994" y="6464"/>
                </a:lnTo>
                <a:lnTo>
                  <a:pt x="7994" y="6464"/>
                </a:lnTo>
                <a:lnTo>
                  <a:pt x="8216" y="6540"/>
                </a:lnTo>
                <a:lnTo>
                  <a:pt x="8407" y="6601"/>
                </a:lnTo>
                <a:lnTo>
                  <a:pt x="8599" y="6639"/>
                </a:lnTo>
                <a:lnTo>
                  <a:pt x="8770" y="6648"/>
                </a:lnTo>
                <a:lnTo>
                  <a:pt x="8770" y="6648"/>
                </a:lnTo>
                <a:lnTo>
                  <a:pt x="8770" y="6648"/>
                </a:lnTo>
                <a:lnTo>
                  <a:pt x="8770" y="6648"/>
                </a:lnTo>
                <a:lnTo>
                  <a:pt x="8770" y="6648"/>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63"/>
                </a:lnTo>
                <a:lnTo>
                  <a:pt x="8931" y="2723"/>
                </a:lnTo>
                <a:lnTo>
                  <a:pt x="8931" y="2723"/>
                </a:lnTo>
                <a:lnTo>
                  <a:pt x="8921" y="2713"/>
                </a:lnTo>
                <a:lnTo>
                  <a:pt x="8921" y="2713"/>
                </a:lnTo>
                <a:cubicBezTo>
                  <a:pt x="8918" y="2698"/>
                  <a:pt x="8914" y="2680"/>
                  <a:pt x="8911" y="2665"/>
                </a:cubicBezTo>
                <a:lnTo>
                  <a:pt x="8911" y="2665"/>
                </a:lnTo>
                <a:lnTo>
                  <a:pt x="8911" y="2656"/>
                </a:lnTo>
                <a:lnTo>
                  <a:pt x="8911" y="2656"/>
                </a:lnTo>
                <a:lnTo>
                  <a:pt x="8911" y="2656"/>
                </a:lnTo>
                <a:lnTo>
                  <a:pt x="8911" y="2656"/>
                </a:lnTo>
                <a:lnTo>
                  <a:pt x="8478" y="2685"/>
                </a:lnTo>
                <a:lnTo>
                  <a:pt x="8044" y="2723"/>
                </a:lnTo>
                <a:lnTo>
                  <a:pt x="7147" y="2819"/>
                </a:lnTo>
                <a:lnTo>
                  <a:pt x="6300" y="2917"/>
                </a:lnTo>
                <a:lnTo>
                  <a:pt x="5917" y="2946"/>
                </a:lnTo>
                <a:lnTo>
                  <a:pt x="5554" y="2975"/>
                </a:lnTo>
                <a:lnTo>
                  <a:pt x="5554" y="2975"/>
                </a:lnTo>
                <a:lnTo>
                  <a:pt x="5484" y="2975"/>
                </a:lnTo>
                <a:lnTo>
                  <a:pt x="5484" y="2975"/>
                </a:lnTo>
                <a:lnTo>
                  <a:pt x="5484" y="2975"/>
                </a:lnTo>
                <a:lnTo>
                  <a:pt x="5484" y="2975"/>
                </a:lnTo>
                <a:lnTo>
                  <a:pt x="5484" y="2975"/>
                </a:lnTo>
                <a:lnTo>
                  <a:pt x="548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lnTo>
                  <a:pt x="4778" y="1134"/>
                </a:lnTo>
                <a:lnTo>
                  <a:pt x="4778" y="1134"/>
                </a:lnTo>
                <a:lnTo>
                  <a:pt x="4778" y="1134"/>
                </a:lnTo>
                <a:lnTo>
                  <a:pt x="4778" y="1134"/>
                </a:lnTo>
                <a:lnTo>
                  <a:pt x="4778" y="1134"/>
                </a:lnTo>
                <a:cubicBezTo>
                  <a:pt x="4781" y="1131"/>
                  <a:pt x="4785" y="1128"/>
                  <a:pt x="4788" y="1123"/>
                </a:cubicBezTo>
                <a:lnTo>
                  <a:pt x="4788" y="1123"/>
                </a:lnTo>
                <a:lnTo>
                  <a:pt x="4788" y="1123"/>
                </a:lnTo>
                <a:lnTo>
                  <a:pt x="4788" y="1123"/>
                </a:lnTo>
                <a:lnTo>
                  <a:pt x="4788" y="1114"/>
                </a:lnTo>
                <a:lnTo>
                  <a:pt x="4788" y="1114"/>
                </a:lnTo>
                <a:lnTo>
                  <a:pt x="4788" y="1114"/>
                </a:lnTo>
                <a:lnTo>
                  <a:pt x="4788" y="1114"/>
                </a:lnTo>
                <a:lnTo>
                  <a:pt x="4788" y="1104"/>
                </a:lnTo>
                <a:lnTo>
                  <a:pt x="4788" y="1104"/>
                </a:lnTo>
                <a:lnTo>
                  <a:pt x="4788" y="1104"/>
                </a:lnTo>
                <a:lnTo>
                  <a:pt x="4788" y="1104"/>
                </a:lnTo>
                <a:lnTo>
                  <a:pt x="4788" y="109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lnTo>
                  <a:pt x="4304" y="0"/>
                </a:lnTo>
                <a:lnTo>
                  <a:pt x="4304" y="0"/>
                </a:lnTo>
                <a:close/>
              </a:path>
            </a:pathLst>
          </a:custGeom>
          <a:gradFill>
            <a:gsLst>
              <a:gs pos="0">
                <a:srgbClr val="F6D226"/>
              </a:gs>
              <a:gs pos="100000">
                <a:srgbClr val="FACB01"/>
              </a:gs>
            </a:gsLst>
            <a:lin ang="18000000" scaled="0"/>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endParaRPr lang="fr-FR"/>
          </a:p>
        </p:txBody>
      </p:sp>
      <p:sp>
        <p:nvSpPr>
          <p:cNvPr id="5" name="Freeform 142"/>
          <p:cNvSpPr>
            <a:spLocks/>
          </p:cNvSpPr>
          <p:nvPr/>
        </p:nvSpPr>
        <p:spPr bwMode="auto">
          <a:xfrm rot="18900000">
            <a:off x="4442327" y="3062367"/>
            <a:ext cx="2302617" cy="1753591"/>
          </a:xfrm>
          <a:custGeom>
            <a:avLst/>
            <a:gdLst>
              <a:gd name="T0" fmla="*/ 1090 w 1301"/>
              <a:gd name="T1" fmla="*/ 15 h 900"/>
              <a:gd name="T2" fmla="*/ 895 w 1301"/>
              <a:gd name="T3" fmla="*/ 32 h 900"/>
              <a:gd name="T4" fmla="*/ 856 w 1301"/>
              <a:gd name="T5" fmla="*/ 39 h 900"/>
              <a:gd name="T6" fmla="*/ 829 w 1301"/>
              <a:gd name="T7" fmla="*/ 50 h 900"/>
              <a:gd name="T8" fmla="*/ 812 w 1301"/>
              <a:gd name="T9" fmla="*/ 64 h 900"/>
              <a:gd name="T10" fmla="*/ 804 w 1301"/>
              <a:gd name="T11" fmla="*/ 83 h 900"/>
              <a:gd name="T12" fmla="*/ 804 w 1301"/>
              <a:gd name="T13" fmla="*/ 109 h 900"/>
              <a:gd name="T14" fmla="*/ 821 w 1301"/>
              <a:gd name="T15" fmla="*/ 154 h 900"/>
              <a:gd name="T16" fmla="*/ 863 w 1301"/>
              <a:gd name="T17" fmla="*/ 226 h 900"/>
              <a:gd name="T18" fmla="*/ 868 w 1301"/>
              <a:gd name="T19" fmla="*/ 238 h 900"/>
              <a:gd name="T20" fmla="*/ 868 w 1301"/>
              <a:gd name="T21" fmla="*/ 256 h 900"/>
              <a:gd name="T22" fmla="*/ 861 w 1301"/>
              <a:gd name="T23" fmla="*/ 272 h 900"/>
              <a:gd name="T24" fmla="*/ 826 w 1301"/>
              <a:gd name="T25" fmla="*/ 300 h 900"/>
              <a:gd name="T26" fmla="*/ 777 w 1301"/>
              <a:gd name="T27" fmla="*/ 317 h 900"/>
              <a:gd name="T28" fmla="*/ 726 w 1301"/>
              <a:gd name="T29" fmla="*/ 319 h 900"/>
              <a:gd name="T30" fmla="*/ 689 w 1301"/>
              <a:gd name="T31" fmla="*/ 307 h 900"/>
              <a:gd name="T32" fmla="*/ 673 w 1301"/>
              <a:gd name="T33" fmla="*/ 294 h 900"/>
              <a:gd name="T34" fmla="*/ 656 w 1301"/>
              <a:gd name="T35" fmla="*/ 259 h 900"/>
              <a:gd name="T36" fmla="*/ 655 w 1301"/>
              <a:gd name="T37" fmla="*/ 215 h 900"/>
              <a:gd name="T38" fmla="*/ 670 w 1301"/>
              <a:gd name="T39" fmla="*/ 134 h 900"/>
              <a:gd name="T40" fmla="*/ 683 w 1301"/>
              <a:gd name="T41" fmla="*/ 69 h 900"/>
              <a:gd name="T42" fmla="*/ 683 w 1301"/>
              <a:gd name="T43" fmla="*/ 57 h 900"/>
              <a:gd name="T44" fmla="*/ 674 w 1301"/>
              <a:gd name="T45" fmla="*/ 41 h 900"/>
              <a:gd name="T46" fmla="*/ 645 w 1301"/>
              <a:gd name="T47" fmla="*/ 22 h 900"/>
              <a:gd name="T48" fmla="*/ 589 w 1301"/>
              <a:gd name="T49" fmla="*/ 9 h 900"/>
              <a:gd name="T50" fmla="*/ 495 w 1301"/>
              <a:gd name="T51" fmla="*/ 1 h 900"/>
              <a:gd name="T52" fmla="*/ 395 w 1301"/>
              <a:gd name="T53" fmla="*/ 1 h 900"/>
              <a:gd name="T54" fmla="*/ 311 w 1301"/>
              <a:gd name="T55" fmla="*/ 3 h 900"/>
              <a:gd name="T56" fmla="*/ 298 w 1301"/>
              <a:gd name="T57" fmla="*/ 78 h 900"/>
              <a:gd name="T58" fmla="*/ 331 w 1301"/>
              <a:gd name="T59" fmla="*/ 250 h 900"/>
              <a:gd name="T60" fmla="*/ 333 w 1301"/>
              <a:gd name="T61" fmla="*/ 326 h 900"/>
              <a:gd name="T62" fmla="*/ 327 w 1301"/>
              <a:gd name="T63" fmla="*/ 366 h 900"/>
              <a:gd name="T64" fmla="*/ 315 w 1301"/>
              <a:gd name="T65" fmla="*/ 394 h 900"/>
              <a:gd name="T66" fmla="*/ 297 w 1301"/>
              <a:gd name="T67" fmla="*/ 410 h 900"/>
              <a:gd name="T68" fmla="*/ 274 w 1301"/>
              <a:gd name="T69" fmla="*/ 416 h 900"/>
              <a:gd name="T70" fmla="*/ 235 w 1301"/>
              <a:gd name="T71" fmla="*/ 413 h 900"/>
              <a:gd name="T72" fmla="*/ 189 w 1301"/>
              <a:gd name="T73" fmla="*/ 397 h 900"/>
              <a:gd name="T74" fmla="*/ 106 w 1301"/>
              <a:gd name="T75" fmla="*/ 366 h 900"/>
              <a:gd name="T76" fmla="*/ 63 w 1301"/>
              <a:gd name="T77" fmla="*/ 359 h 900"/>
              <a:gd name="T78" fmla="*/ 41 w 1301"/>
              <a:gd name="T79" fmla="*/ 366 h 900"/>
              <a:gd name="T80" fmla="*/ 25 w 1301"/>
              <a:gd name="T81" fmla="*/ 383 h 900"/>
              <a:gd name="T82" fmla="*/ 7 w 1301"/>
              <a:gd name="T83" fmla="*/ 436 h 900"/>
              <a:gd name="T84" fmla="*/ 0 w 1301"/>
              <a:gd name="T85" fmla="*/ 488 h 900"/>
              <a:gd name="T86" fmla="*/ 1 w 1301"/>
              <a:gd name="T87" fmla="*/ 528 h 900"/>
              <a:gd name="T88" fmla="*/ 11 w 1301"/>
              <a:gd name="T89" fmla="*/ 556 h 900"/>
              <a:gd name="T90" fmla="*/ 28 w 1301"/>
              <a:gd name="T91" fmla="*/ 573 h 900"/>
              <a:gd name="T92" fmla="*/ 51 w 1301"/>
              <a:gd name="T93" fmla="*/ 582 h 900"/>
              <a:gd name="T94" fmla="*/ 88 w 1301"/>
              <a:gd name="T95" fmla="*/ 584 h 900"/>
              <a:gd name="T96" fmla="*/ 171 w 1301"/>
              <a:gd name="T97" fmla="*/ 567 h 900"/>
              <a:gd name="T98" fmla="*/ 240 w 1301"/>
              <a:gd name="T99" fmla="*/ 551 h 900"/>
              <a:gd name="T100" fmla="*/ 282 w 1301"/>
              <a:gd name="T101" fmla="*/ 548 h 900"/>
              <a:gd name="T102" fmla="*/ 321 w 1301"/>
              <a:gd name="T103" fmla="*/ 554 h 900"/>
              <a:gd name="T104" fmla="*/ 342 w 1301"/>
              <a:gd name="T105" fmla="*/ 568 h 900"/>
              <a:gd name="T106" fmla="*/ 361 w 1301"/>
              <a:gd name="T107" fmla="*/ 588 h 900"/>
              <a:gd name="T108" fmla="*/ 376 w 1301"/>
              <a:gd name="T109" fmla="*/ 621 h 900"/>
              <a:gd name="T110" fmla="*/ 384 w 1301"/>
              <a:gd name="T111" fmla="*/ 666 h 900"/>
              <a:gd name="T112" fmla="*/ 388 w 1301"/>
              <a:gd name="T113" fmla="*/ 727 h 900"/>
              <a:gd name="T114" fmla="*/ 383 w 1301"/>
              <a:gd name="T115" fmla="*/ 804 h 900"/>
              <a:gd name="T116" fmla="*/ 370 w 1301"/>
              <a:gd name="T117" fmla="*/ 900 h 900"/>
              <a:gd name="connsiteX0" fmla="*/ 10000 w 10000"/>
              <a:gd name="connsiteY0" fmla="*/ 0 h 10000"/>
              <a:gd name="connsiteX1" fmla="*/ 10000 w 10000"/>
              <a:gd name="connsiteY1" fmla="*/ 0 h 10000"/>
              <a:gd name="connsiteX2" fmla="*/ 8378 w 10000"/>
              <a:gd name="connsiteY2" fmla="*/ 167 h 10000"/>
              <a:gd name="connsiteX3" fmla="*/ 7556 w 10000"/>
              <a:gd name="connsiteY3" fmla="*/ 256 h 10000"/>
              <a:gd name="connsiteX4" fmla="*/ 6879 w 10000"/>
              <a:gd name="connsiteY4" fmla="*/ 356 h 10000"/>
              <a:gd name="connsiteX5" fmla="*/ 6879 w 10000"/>
              <a:gd name="connsiteY5" fmla="*/ 356 h 10000"/>
              <a:gd name="connsiteX6" fmla="*/ 6764 w 10000"/>
              <a:gd name="connsiteY6" fmla="*/ 367 h 10000"/>
              <a:gd name="connsiteX7" fmla="*/ 6664 w 10000"/>
              <a:gd name="connsiteY7" fmla="*/ 389 h 10000"/>
              <a:gd name="connsiteX8" fmla="*/ 6580 w 10000"/>
              <a:gd name="connsiteY8" fmla="*/ 433 h 10000"/>
              <a:gd name="connsiteX9" fmla="*/ 6503 w 10000"/>
              <a:gd name="connsiteY9" fmla="*/ 456 h 10000"/>
              <a:gd name="connsiteX10" fmla="*/ 6434 w 10000"/>
              <a:gd name="connsiteY10" fmla="*/ 500 h 10000"/>
              <a:gd name="connsiteX11" fmla="*/ 6372 w 10000"/>
              <a:gd name="connsiteY11" fmla="*/ 556 h 10000"/>
              <a:gd name="connsiteX12" fmla="*/ 6318 w 10000"/>
              <a:gd name="connsiteY12" fmla="*/ 611 h 10000"/>
              <a:gd name="connsiteX13" fmla="*/ 6280 w 10000"/>
              <a:gd name="connsiteY13" fmla="*/ 667 h 10000"/>
              <a:gd name="connsiteX14" fmla="*/ 6241 w 10000"/>
              <a:gd name="connsiteY14" fmla="*/ 711 h 10000"/>
              <a:gd name="connsiteX15" fmla="*/ 6218 w 10000"/>
              <a:gd name="connsiteY15" fmla="*/ 789 h 10000"/>
              <a:gd name="connsiteX16" fmla="*/ 6195 w 10000"/>
              <a:gd name="connsiteY16" fmla="*/ 856 h 10000"/>
              <a:gd name="connsiteX17" fmla="*/ 6180 w 10000"/>
              <a:gd name="connsiteY17" fmla="*/ 922 h 10000"/>
              <a:gd name="connsiteX18" fmla="*/ 6172 w 10000"/>
              <a:gd name="connsiteY18" fmla="*/ 989 h 10000"/>
              <a:gd name="connsiteX19" fmla="*/ 6172 w 10000"/>
              <a:gd name="connsiteY19" fmla="*/ 1067 h 10000"/>
              <a:gd name="connsiteX20" fmla="*/ 6180 w 10000"/>
              <a:gd name="connsiteY20" fmla="*/ 1211 h 10000"/>
              <a:gd name="connsiteX21" fmla="*/ 6203 w 10000"/>
              <a:gd name="connsiteY21" fmla="*/ 1378 h 10000"/>
              <a:gd name="connsiteX22" fmla="*/ 6257 w 10000"/>
              <a:gd name="connsiteY22" fmla="*/ 1533 h 10000"/>
              <a:gd name="connsiteX23" fmla="*/ 6311 w 10000"/>
              <a:gd name="connsiteY23" fmla="*/ 1711 h 10000"/>
              <a:gd name="connsiteX24" fmla="*/ 6364 w 10000"/>
              <a:gd name="connsiteY24" fmla="*/ 1878 h 10000"/>
              <a:gd name="connsiteX25" fmla="*/ 6503 w 10000"/>
              <a:gd name="connsiteY25" fmla="*/ 2211 h 10000"/>
              <a:gd name="connsiteX26" fmla="*/ 6633 w 10000"/>
              <a:gd name="connsiteY26" fmla="*/ 2511 h 10000"/>
              <a:gd name="connsiteX27" fmla="*/ 6633 w 10000"/>
              <a:gd name="connsiteY27" fmla="*/ 2511 h 10000"/>
              <a:gd name="connsiteX28" fmla="*/ 6656 w 10000"/>
              <a:gd name="connsiteY28" fmla="*/ 2578 h 10000"/>
              <a:gd name="connsiteX29" fmla="*/ 6672 w 10000"/>
              <a:gd name="connsiteY29" fmla="*/ 2644 h 10000"/>
              <a:gd name="connsiteX30" fmla="*/ 6679 w 10000"/>
              <a:gd name="connsiteY30" fmla="*/ 2711 h 10000"/>
              <a:gd name="connsiteX31" fmla="*/ 6679 w 10000"/>
              <a:gd name="connsiteY31" fmla="*/ 2778 h 10000"/>
              <a:gd name="connsiteX32" fmla="*/ 6672 w 10000"/>
              <a:gd name="connsiteY32" fmla="*/ 2844 h 10000"/>
              <a:gd name="connsiteX33" fmla="*/ 6664 w 10000"/>
              <a:gd name="connsiteY33" fmla="*/ 2900 h 10000"/>
              <a:gd name="connsiteX34" fmla="*/ 6633 w 10000"/>
              <a:gd name="connsiteY34" fmla="*/ 2967 h 10000"/>
              <a:gd name="connsiteX35" fmla="*/ 6618 w 10000"/>
              <a:gd name="connsiteY35" fmla="*/ 3022 h 10000"/>
              <a:gd name="connsiteX36" fmla="*/ 6541 w 10000"/>
              <a:gd name="connsiteY36" fmla="*/ 3144 h 10000"/>
              <a:gd name="connsiteX37" fmla="*/ 6457 w 10000"/>
              <a:gd name="connsiteY37" fmla="*/ 3233 h 10000"/>
              <a:gd name="connsiteX38" fmla="*/ 6349 w 10000"/>
              <a:gd name="connsiteY38" fmla="*/ 3333 h 10000"/>
              <a:gd name="connsiteX39" fmla="*/ 6234 w 10000"/>
              <a:gd name="connsiteY39" fmla="*/ 3411 h 10000"/>
              <a:gd name="connsiteX40" fmla="*/ 6103 w 10000"/>
              <a:gd name="connsiteY40" fmla="*/ 3467 h 10000"/>
              <a:gd name="connsiteX41" fmla="*/ 5972 w 10000"/>
              <a:gd name="connsiteY41" fmla="*/ 3522 h 10000"/>
              <a:gd name="connsiteX42" fmla="*/ 5842 w 10000"/>
              <a:gd name="connsiteY42" fmla="*/ 3544 h 10000"/>
              <a:gd name="connsiteX43" fmla="*/ 5711 w 10000"/>
              <a:gd name="connsiteY43" fmla="*/ 3556 h 10000"/>
              <a:gd name="connsiteX44" fmla="*/ 5580 w 10000"/>
              <a:gd name="connsiteY44" fmla="*/ 3544 h 10000"/>
              <a:gd name="connsiteX45" fmla="*/ 5457 w 10000"/>
              <a:gd name="connsiteY45" fmla="*/ 3511 h 10000"/>
              <a:gd name="connsiteX46" fmla="*/ 5350 w 10000"/>
              <a:gd name="connsiteY46" fmla="*/ 3456 h 10000"/>
              <a:gd name="connsiteX47" fmla="*/ 5296 w 10000"/>
              <a:gd name="connsiteY47" fmla="*/ 3411 h 10000"/>
              <a:gd name="connsiteX48" fmla="*/ 5250 w 10000"/>
              <a:gd name="connsiteY48" fmla="*/ 3367 h 10000"/>
              <a:gd name="connsiteX49" fmla="*/ 5250 w 10000"/>
              <a:gd name="connsiteY49" fmla="*/ 3367 h 10000"/>
              <a:gd name="connsiteX50" fmla="*/ 5173 w 10000"/>
              <a:gd name="connsiteY50" fmla="*/ 3267 h 10000"/>
              <a:gd name="connsiteX51" fmla="*/ 5104 w 10000"/>
              <a:gd name="connsiteY51" fmla="*/ 3156 h 10000"/>
              <a:gd name="connsiteX52" fmla="*/ 5065 w 10000"/>
              <a:gd name="connsiteY52" fmla="*/ 3022 h 10000"/>
              <a:gd name="connsiteX53" fmla="*/ 5042 w 10000"/>
              <a:gd name="connsiteY53" fmla="*/ 2878 h 10000"/>
              <a:gd name="connsiteX54" fmla="*/ 5019 w 10000"/>
              <a:gd name="connsiteY54" fmla="*/ 2722 h 10000"/>
              <a:gd name="connsiteX55" fmla="*/ 5019 w 10000"/>
              <a:gd name="connsiteY55" fmla="*/ 2567 h 10000"/>
              <a:gd name="connsiteX56" fmla="*/ 5035 w 10000"/>
              <a:gd name="connsiteY56" fmla="*/ 2389 h 10000"/>
              <a:gd name="connsiteX57" fmla="*/ 5042 w 10000"/>
              <a:gd name="connsiteY57" fmla="*/ 2211 h 10000"/>
              <a:gd name="connsiteX58" fmla="*/ 5088 w 10000"/>
              <a:gd name="connsiteY58" fmla="*/ 1844 h 10000"/>
              <a:gd name="connsiteX59" fmla="*/ 5150 w 10000"/>
              <a:gd name="connsiteY59" fmla="*/ 1489 h 10000"/>
              <a:gd name="connsiteX60" fmla="*/ 5211 w 10000"/>
              <a:gd name="connsiteY60" fmla="*/ 1122 h 10000"/>
              <a:gd name="connsiteX61" fmla="*/ 5227 w 10000"/>
              <a:gd name="connsiteY61" fmla="*/ 933 h 10000"/>
              <a:gd name="connsiteX62" fmla="*/ 5250 w 10000"/>
              <a:gd name="connsiteY62" fmla="*/ 767 h 10000"/>
              <a:gd name="connsiteX63" fmla="*/ 5250 w 10000"/>
              <a:gd name="connsiteY63" fmla="*/ 767 h 10000"/>
              <a:gd name="connsiteX64" fmla="*/ 5250 w 10000"/>
              <a:gd name="connsiteY64" fmla="*/ 689 h 10000"/>
              <a:gd name="connsiteX65" fmla="*/ 5250 w 10000"/>
              <a:gd name="connsiteY65" fmla="*/ 633 h 10000"/>
              <a:gd name="connsiteX66" fmla="*/ 5227 w 10000"/>
              <a:gd name="connsiteY66" fmla="*/ 567 h 10000"/>
              <a:gd name="connsiteX67" fmla="*/ 5211 w 10000"/>
              <a:gd name="connsiteY67" fmla="*/ 511 h 10000"/>
              <a:gd name="connsiteX68" fmla="*/ 5181 w 10000"/>
              <a:gd name="connsiteY68" fmla="*/ 456 h 10000"/>
              <a:gd name="connsiteX69" fmla="*/ 5150 w 10000"/>
              <a:gd name="connsiteY69" fmla="*/ 411 h 10000"/>
              <a:gd name="connsiteX70" fmla="*/ 5058 w 10000"/>
              <a:gd name="connsiteY70" fmla="*/ 322 h 10000"/>
              <a:gd name="connsiteX71" fmla="*/ 4958 w 10000"/>
              <a:gd name="connsiteY71" fmla="*/ 244 h 10000"/>
              <a:gd name="connsiteX72" fmla="*/ 4827 w 10000"/>
              <a:gd name="connsiteY72" fmla="*/ 178 h 10000"/>
              <a:gd name="connsiteX73" fmla="*/ 4689 w 10000"/>
              <a:gd name="connsiteY73" fmla="*/ 133 h 10000"/>
              <a:gd name="connsiteX74" fmla="*/ 4527 w 10000"/>
              <a:gd name="connsiteY74" fmla="*/ 100 h 10000"/>
              <a:gd name="connsiteX75" fmla="*/ 4358 w 10000"/>
              <a:gd name="connsiteY75" fmla="*/ 67 h 10000"/>
              <a:gd name="connsiteX76" fmla="*/ 4174 w 10000"/>
              <a:gd name="connsiteY76" fmla="*/ 44 h 10000"/>
              <a:gd name="connsiteX77" fmla="*/ 3805 w 10000"/>
              <a:gd name="connsiteY77" fmla="*/ 11 h 10000"/>
              <a:gd name="connsiteX78" fmla="*/ 3413 w 10000"/>
              <a:gd name="connsiteY78" fmla="*/ 11 h 10000"/>
              <a:gd name="connsiteX79" fmla="*/ 3036 w 10000"/>
              <a:gd name="connsiteY79" fmla="*/ 11 h 10000"/>
              <a:gd name="connsiteX80" fmla="*/ 3036 w 10000"/>
              <a:gd name="connsiteY80" fmla="*/ 11 h 10000"/>
              <a:gd name="connsiteX81" fmla="*/ 2636 w 10000"/>
              <a:gd name="connsiteY81" fmla="*/ 33 h 10000"/>
              <a:gd name="connsiteX82" fmla="*/ 2636 w 10000"/>
              <a:gd name="connsiteY82" fmla="*/ 33 h 10000"/>
              <a:gd name="connsiteX83" fmla="*/ 2390 w 10000"/>
              <a:gd name="connsiteY83" fmla="*/ 33 h 10000"/>
              <a:gd name="connsiteX84" fmla="*/ 2152 w 10000"/>
              <a:gd name="connsiteY84" fmla="*/ 44 h 10000"/>
              <a:gd name="connsiteX85" fmla="*/ 2152 w 10000"/>
              <a:gd name="connsiteY85" fmla="*/ 44 h 10000"/>
              <a:gd name="connsiteX86" fmla="*/ 2291 w 10000"/>
              <a:gd name="connsiteY86" fmla="*/ 867 h 10000"/>
              <a:gd name="connsiteX87" fmla="*/ 2406 w 10000"/>
              <a:gd name="connsiteY87" fmla="*/ 1589 h 10000"/>
              <a:gd name="connsiteX88" fmla="*/ 2483 w 10000"/>
              <a:gd name="connsiteY88" fmla="*/ 2222 h 10000"/>
              <a:gd name="connsiteX89" fmla="*/ 2544 w 10000"/>
              <a:gd name="connsiteY89" fmla="*/ 2778 h 10000"/>
              <a:gd name="connsiteX90" fmla="*/ 2560 w 10000"/>
              <a:gd name="connsiteY90" fmla="*/ 3233 h 10000"/>
              <a:gd name="connsiteX91" fmla="*/ 2567 w 10000"/>
              <a:gd name="connsiteY91" fmla="*/ 3433 h 10000"/>
              <a:gd name="connsiteX92" fmla="*/ 2560 w 10000"/>
              <a:gd name="connsiteY92" fmla="*/ 3622 h 10000"/>
              <a:gd name="connsiteX93" fmla="*/ 2552 w 10000"/>
              <a:gd name="connsiteY93" fmla="*/ 3789 h 10000"/>
              <a:gd name="connsiteX94" fmla="*/ 2544 w 10000"/>
              <a:gd name="connsiteY94" fmla="*/ 3933 h 10000"/>
              <a:gd name="connsiteX95" fmla="*/ 2513 w 10000"/>
              <a:gd name="connsiteY95" fmla="*/ 4067 h 10000"/>
              <a:gd name="connsiteX96" fmla="*/ 2498 w 10000"/>
              <a:gd name="connsiteY96" fmla="*/ 4189 h 10000"/>
              <a:gd name="connsiteX97" fmla="*/ 2460 w 10000"/>
              <a:gd name="connsiteY97" fmla="*/ 4289 h 10000"/>
              <a:gd name="connsiteX98" fmla="*/ 2421 w 10000"/>
              <a:gd name="connsiteY98" fmla="*/ 4378 h 10000"/>
              <a:gd name="connsiteX99" fmla="*/ 2383 w 10000"/>
              <a:gd name="connsiteY99" fmla="*/ 4444 h 10000"/>
              <a:gd name="connsiteX100" fmla="*/ 2337 w 10000"/>
              <a:gd name="connsiteY100" fmla="*/ 4500 h 10000"/>
              <a:gd name="connsiteX101" fmla="*/ 2283 w 10000"/>
              <a:gd name="connsiteY101" fmla="*/ 4556 h 10000"/>
              <a:gd name="connsiteX102" fmla="*/ 2229 w 10000"/>
              <a:gd name="connsiteY102" fmla="*/ 4589 h 10000"/>
              <a:gd name="connsiteX103" fmla="*/ 2168 w 10000"/>
              <a:gd name="connsiteY103" fmla="*/ 4611 h 10000"/>
              <a:gd name="connsiteX104" fmla="*/ 2106 w 10000"/>
              <a:gd name="connsiteY104" fmla="*/ 4622 h 10000"/>
              <a:gd name="connsiteX105" fmla="*/ 2029 w 10000"/>
              <a:gd name="connsiteY105" fmla="*/ 4622 h 10000"/>
              <a:gd name="connsiteX106" fmla="*/ 1952 w 10000"/>
              <a:gd name="connsiteY106" fmla="*/ 4622 h 10000"/>
              <a:gd name="connsiteX107" fmla="*/ 1806 w 10000"/>
              <a:gd name="connsiteY107" fmla="*/ 4589 h 10000"/>
              <a:gd name="connsiteX108" fmla="*/ 1630 w 10000"/>
              <a:gd name="connsiteY108" fmla="*/ 4500 h 10000"/>
              <a:gd name="connsiteX109" fmla="*/ 1453 w 10000"/>
              <a:gd name="connsiteY109" fmla="*/ 4411 h 10000"/>
              <a:gd name="connsiteX110" fmla="*/ 1453 w 10000"/>
              <a:gd name="connsiteY110" fmla="*/ 4411 h 10000"/>
              <a:gd name="connsiteX111" fmla="*/ 1107 w 10000"/>
              <a:gd name="connsiteY111" fmla="*/ 4222 h 10000"/>
              <a:gd name="connsiteX112" fmla="*/ 961 w 10000"/>
              <a:gd name="connsiteY112" fmla="*/ 4144 h 10000"/>
              <a:gd name="connsiteX113" fmla="*/ 815 w 10000"/>
              <a:gd name="connsiteY113" fmla="*/ 4067 h 10000"/>
              <a:gd name="connsiteX114" fmla="*/ 699 w 10000"/>
              <a:gd name="connsiteY114" fmla="*/ 4033 h 10000"/>
              <a:gd name="connsiteX115" fmla="*/ 584 w 10000"/>
              <a:gd name="connsiteY115" fmla="*/ 4000 h 10000"/>
              <a:gd name="connsiteX116" fmla="*/ 484 w 10000"/>
              <a:gd name="connsiteY116" fmla="*/ 3989 h 10000"/>
              <a:gd name="connsiteX117" fmla="*/ 400 w 10000"/>
              <a:gd name="connsiteY117" fmla="*/ 4022 h 10000"/>
              <a:gd name="connsiteX118" fmla="*/ 354 w 10000"/>
              <a:gd name="connsiteY118" fmla="*/ 4044 h 10000"/>
              <a:gd name="connsiteX119" fmla="*/ 315 w 10000"/>
              <a:gd name="connsiteY119" fmla="*/ 4067 h 10000"/>
              <a:gd name="connsiteX120" fmla="*/ 277 w 10000"/>
              <a:gd name="connsiteY120" fmla="*/ 4111 h 10000"/>
              <a:gd name="connsiteX121" fmla="*/ 246 w 10000"/>
              <a:gd name="connsiteY121" fmla="*/ 4156 h 10000"/>
              <a:gd name="connsiteX122" fmla="*/ 192 w 10000"/>
              <a:gd name="connsiteY122" fmla="*/ 4256 h 10000"/>
              <a:gd name="connsiteX123" fmla="*/ 138 w 10000"/>
              <a:gd name="connsiteY123" fmla="*/ 4411 h 10000"/>
              <a:gd name="connsiteX124" fmla="*/ 92 w 10000"/>
              <a:gd name="connsiteY124" fmla="*/ 4600 h 10000"/>
              <a:gd name="connsiteX125" fmla="*/ 54 w 10000"/>
              <a:gd name="connsiteY125" fmla="*/ 4844 h 10000"/>
              <a:gd name="connsiteX126" fmla="*/ 23 w 10000"/>
              <a:gd name="connsiteY126" fmla="*/ 5111 h 10000"/>
              <a:gd name="connsiteX127" fmla="*/ 0 w 10000"/>
              <a:gd name="connsiteY127" fmla="*/ 5422 h 10000"/>
              <a:gd name="connsiteX128" fmla="*/ 0 w 10000"/>
              <a:gd name="connsiteY128" fmla="*/ 5422 h 10000"/>
              <a:gd name="connsiteX129" fmla="*/ 0 w 10000"/>
              <a:gd name="connsiteY129" fmla="*/ 5600 h 10000"/>
              <a:gd name="connsiteX130" fmla="*/ 0 w 10000"/>
              <a:gd name="connsiteY130" fmla="*/ 5744 h 10000"/>
              <a:gd name="connsiteX131" fmla="*/ 8 w 10000"/>
              <a:gd name="connsiteY131" fmla="*/ 5867 h 10000"/>
              <a:gd name="connsiteX132" fmla="*/ 23 w 10000"/>
              <a:gd name="connsiteY132" fmla="*/ 5989 h 10000"/>
              <a:gd name="connsiteX133" fmla="*/ 54 w 10000"/>
              <a:gd name="connsiteY133" fmla="*/ 6089 h 10000"/>
              <a:gd name="connsiteX134" fmla="*/ 85 w 10000"/>
              <a:gd name="connsiteY134" fmla="*/ 6178 h 10000"/>
              <a:gd name="connsiteX135" fmla="*/ 115 w 10000"/>
              <a:gd name="connsiteY135" fmla="*/ 6256 h 10000"/>
              <a:gd name="connsiteX136" fmla="*/ 161 w 10000"/>
              <a:gd name="connsiteY136" fmla="*/ 6322 h 10000"/>
              <a:gd name="connsiteX137" fmla="*/ 215 w 10000"/>
              <a:gd name="connsiteY137" fmla="*/ 6367 h 10000"/>
              <a:gd name="connsiteX138" fmla="*/ 269 w 10000"/>
              <a:gd name="connsiteY138" fmla="*/ 6411 h 10000"/>
              <a:gd name="connsiteX139" fmla="*/ 323 w 10000"/>
              <a:gd name="connsiteY139" fmla="*/ 6444 h 10000"/>
              <a:gd name="connsiteX140" fmla="*/ 392 w 10000"/>
              <a:gd name="connsiteY140" fmla="*/ 6467 h 10000"/>
              <a:gd name="connsiteX141" fmla="*/ 453 w 10000"/>
              <a:gd name="connsiteY141" fmla="*/ 6489 h 10000"/>
              <a:gd name="connsiteX142" fmla="*/ 530 w 10000"/>
              <a:gd name="connsiteY142" fmla="*/ 6489 h 10000"/>
              <a:gd name="connsiteX143" fmla="*/ 676 w 10000"/>
              <a:gd name="connsiteY143" fmla="*/ 6489 h 10000"/>
              <a:gd name="connsiteX144" fmla="*/ 838 w 10000"/>
              <a:gd name="connsiteY144" fmla="*/ 6456 h 10000"/>
              <a:gd name="connsiteX145" fmla="*/ 992 w 10000"/>
              <a:gd name="connsiteY145" fmla="*/ 6411 h 10000"/>
              <a:gd name="connsiteX146" fmla="*/ 1314 w 10000"/>
              <a:gd name="connsiteY146" fmla="*/ 6300 h 10000"/>
              <a:gd name="connsiteX147" fmla="*/ 1606 w 10000"/>
              <a:gd name="connsiteY147" fmla="*/ 6189 h 10000"/>
              <a:gd name="connsiteX148" fmla="*/ 1729 w 10000"/>
              <a:gd name="connsiteY148" fmla="*/ 6133 h 10000"/>
              <a:gd name="connsiteX149" fmla="*/ 1845 w 10000"/>
              <a:gd name="connsiteY149" fmla="*/ 6122 h 10000"/>
              <a:gd name="connsiteX150" fmla="*/ 1845 w 10000"/>
              <a:gd name="connsiteY150" fmla="*/ 6122 h 10000"/>
              <a:gd name="connsiteX151" fmla="*/ 2060 w 10000"/>
              <a:gd name="connsiteY151" fmla="*/ 6089 h 10000"/>
              <a:gd name="connsiteX152" fmla="*/ 2168 w 10000"/>
              <a:gd name="connsiteY152" fmla="*/ 6089 h 10000"/>
              <a:gd name="connsiteX153" fmla="*/ 2291 w 10000"/>
              <a:gd name="connsiteY153" fmla="*/ 6111 h 10000"/>
              <a:gd name="connsiteX154" fmla="*/ 2414 w 10000"/>
              <a:gd name="connsiteY154" fmla="*/ 6133 h 10000"/>
              <a:gd name="connsiteX155" fmla="*/ 2467 w 10000"/>
              <a:gd name="connsiteY155" fmla="*/ 6156 h 10000"/>
              <a:gd name="connsiteX156" fmla="*/ 2521 w 10000"/>
              <a:gd name="connsiteY156" fmla="*/ 6200 h 10000"/>
              <a:gd name="connsiteX157" fmla="*/ 2583 w 10000"/>
              <a:gd name="connsiteY157" fmla="*/ 6256 h 10000"/>
              <a:gd name="connsiteX158" fmla="*/ 2629 w 10000"/>
              <a:gd name="connsiteY158" fmla="*/ 6311 h 10000"/>
              <a:gd name="connsiteX159" fmla="*/ 2683 w 10000"/>
              <a:gd name="connsiteY159" fmla="*/ 6378 h 10000"/>
              <a:gd name="connsiteX160" fmla="*/ 2729 w 10000"/>
              <a:gd name="connsiteY160" fmla="*/ 6456 h 10000"/>
              <a:gd name="connsiteX161" fmla="*/ 2775 w 10000"/>
              <a:gd name="connsiteY161" fmla="*/ 6533 h 10000"/>
              <a:gd name="connsiteX162" fmla="*/ 2813 w 10000"/>
              <a:gd name="connsiteY162" fmla="*/ 6644 h 10000"/>
              <a:gd name="connsiteX163" fmla="*/ 2852 w 10000"/>
              <a:gd name="connsiteY163" fmla="*/ 6767 h 10000"/>
              <a:gd name="connsiteX164" fmla="*/ 2890 w 10000"/>
              <a:gd name="connsiteY164" fmla="*/ 6900 h 10000"/>
              <a:gd name="connsiteX165" fmla="*/ 2913 w 10000"/>
              <a:gd name="connsiteY165" fmla="*/ 7044 h 10000"/>
              <a:gd name="connsiteX166" fmla="*/ 2936 w 10000"/>
              <a:gd name="connsiteY166" fmla="*/ 7222 h 10000"/>
              <a:gd name="connsiteX167" fmla="*/ 2952 w 10000"/>
              <a:gd name="connsiteY167" fmla="*/ 7400 h 10000"/>
              <a:gd name="connsiteX168" fmla="*/ 2975 w 10000"/>
              <a:gd name="connsiteY168" fmla="*/ 7600 h 10000"/>
              <a:gd name="connsiteX169" fmla="*/ 2982 w 10000"/>
              <a:gd name="connsiteY169" fmla="*/ 7833 h 10000"/>
              <a:gd name="connsiteX170" fmla="*/ 2982 w 10000"/>
              <a:gd name="connsiteY170" fmla="*/ 8078 h 10000"/>
              <a:gd name="connsiteX171" fmla="*/ 2975 w 10000"/>
              <a:gd name="connsiteY171" fmla="*/ 8333 h 10000"/>
              <a:gd name="connsiteX172" fmla="*/ 2959 w 10000"/>
              <a:gd name="connsiteY172" fmla="*/ 8622 h 10000"/>
              <a:gd name="connsiteX173" fmla="*/ 2944 w 10000"/>
              <a:gd name="connsiteY173" fmla="*/ 8933 h 10000"/>
              <a:gd name="connsiteX174" fmla="*/ 2913 w 10000"/>
              <a:gd name="connsiteY174" fmla="*/ 9256 h 10000"/>
              <a:gd name="connsiteX175" fmla="*/ 2875 w 10000"/>
              <a:gd name="connsiteY175" fmla="*/ 9622 h 10000"/>
              <a:gd name="connsiteX176" fmla="*/ 2844 w 10000"/>
              <a:gd name="connsiteY176" fmla="*/ 10000 h 10000"/>
              <a:gd name="connsiteX177" fmla="*/ 9930 w 10000"/>
              <a:gd name="connsiteY177" fmla="*/ 8781 h 10000"/>
              <a:gd name="connsiteX178" fmla="*/ 10000 w 10000"/>
              <a:gd name="connsiteY178" fmla="*/ 0 h 10000"/>
              <a:gd name="connsiteX0" fmla="*/ 10000 w 10000"/>
              <a:gd name="connsiteY0" fmla="*/ 0 h 9773"/>
              <a:gd name="connsiteX1" fmla="*/ 10000 w 10000"/>
              <a:gd name="connsiteY1" fmla="*/ 0 h 9773"/>
              <a:gd name="connsiteX2" fmla="*/ 8378 w 10000"/>
              <a:gd name="connsiteY2" fmla="*/ 167 h 9773"/>
              <a:gd name="connsiteX3" fmla="*/ 7556 w 10000"/>
              <a:gd name="connsiteY3" fmla="*/ 256 h 9773"/>
              <a:gd name="connsiteX4" fmla="*/ 6879 w 10000"/>
              <a:gd name="connsiteY4" fmla="*/ 356 h 9773"/>
              <a:gd name="connsiteX5" fmla="*/ 6879 w 10000"/>
              <a:gd name="connsiteY5" fmla="*/ 356 h 9773"/>
              <a:gd name="connsiteX6" fmla="*/ 6764 w 10000"/>
              <a:gd name="connsiteY6" fmla="*/ 367 h 9773"/>
              <a:gd name="connsiteX7" fmla="*/ 6664 w 10000"/>
              <a:gd name="connsiteY7" fmla="*/ 389 h 9773"/>
              <a:gd name="connsiteX8" fmla="*/ 6580 w 10000"/>
              <a:gd name="connsiteY8" fmla="*/ 433 h 9773"/>
              <a:gd name="connsiteX9" fmla="*/ 6503 w 10000"/>
              <a:gd name="connsiteY9" fmla="*/ 456 h 9773"/>
              <a:gd name="connsiteX10" fmla="*/ 6434 w 10000"/>
              <a:gd name="connsiteY10" fmla="*/ 500 h 9773"/>
              <a:gd name="connsiteX11" fmla="*/ 6372 w 10000"/>
              <a:gd name="connsiteY11" fmla="*/ 556 h 9773"/>
              <a:gd name="connsiteX12" fmla="*/ 6318 w 10000"/>
              <a:gd name="connsiteY12" fmla="*/ 611 h 9773"/>
              <a:gd name="connsiteX13" fmla="*/ 6280 w 10000"/>
              <a:gd name="connsiteY13" fmla="*/ 667 h 9773"/>
              <a:gd name="connsiteX14" fmla="*/ 6241 w 10000"/>
              <a:gd name="connsiteY14" fmla="*/ 711 h 9773"/>
              <a:gd name="connsiteX15" fmla="*/ 6218 w 10000"/>
              <a:gd name="connsiteY15" fmla="*/ 789 h 9773"/>
              <a:gd name="connsiteX16" fmla="*/ 6195 w 10000"/>
              <a:gd name="connsiteY16" fmla="*/ 856 h 9773"/>
              <a:gd name="connsiteX17" fmla="*/ 6180 w 10000"/>
              <a:gd name="connsiteY17" fmla="*/ 922 h 9773"/>
              <a:gd name="connsiteX18" fmla="*/ 6172 w 10000"/>
              <a:gd name="connsiteY18" fmla="*/ 989 h 9773"/>
              <a:gd name="connsiteX19" fmla="*/ 6172 w 10000"/>
              <a:gd name="connsiteY19" fmla="*/ 1067 h 9773"/>
              <a:gd name="connsiteX20" fmla="*/ 6180 w 10000"/>
              <a:gd name="connsiteY20" fmla="*/ 1211 h 9773"/>
              <a:gd name="connsiteX21" fmla="*/ 6203 w 10000"/>
              <a:gd name="connsiteY21" fmla="*/ 1378 h 9773"/>
              <a:gd name="connsiteX22" fmla="*/ 6257 w 10000"/>
              <a:gd name="connsiteY22" fmla="*/ 1533 h 9773"/>
              <a:gd name="connsiteX23" fmla="*/ 6311 w 10000"/>
              <a:gd name="connsiteY23" fmla="*/ 1711 h 9773"/>
              <a:gd name="connsiteX24" fmla="*/ 6364 w 10000"/>
              <a:gd name="connsiteY24" fmla="*/ 1878 h 9773"/>
              <a:gd name="connsiteX25" fmla="*/ 6503 w 10000"/>
              <a:gd name="connsiteY25" fmla="*/ 2211 h 9773"/>
              <a:gd name="connsiteX26" fmla="*/ 6633 w 10000"/>
              <a:gd name="connsiteY26" fmla="*/ 2511 h 9773"/>
              <a:gd name="connsiteX27" fmla="*/ 6633 w 10000"/>
              <a:gd name="connsiteY27" fmla="*/ 2511 h 9773"/>
              <a:gd name="connsiteX28" fmla="*/ 6656 w 10000"/>
              <a:gd name="connsiteY28" fmla="*/ 2578 h 9773"/>
              <a:gd name="connsiteX29" fmla="*/ 6672 w 10000"/>
              <a:gd name="connsiteY29" fmla="*/ 2644 h 9773"/>
              <a:gd name="connsiteX30" fmla="*/ 6679 w 10000"/>
              <a:gd name="connsiteY30" fmla="*/ 2711 h 9773"/>
              <a:gd name="connsiteX31" fmla="*/ 6679 w 10000"/>
              <a:gd name="connsiteY31" fmla="*/ 2778 h 9773"/>
              <a:gd name="connsiteX32" fmla="*/ 6672 w 10000"/>
              <a:gd name="connsiteY32" fmla="*/ 2844 h 9773"/>
              <a:gd name="connsiteX33" fmla="*/ 6664 w 10000"/>
              <a:gd name="connsiteY33" fmla="*/ 2900 h 9773"/>
              <a:gd name="connsiteX34" fmla="*/ 6633 w 10000"/>
              <a:gd name="connsiteY34" fmla="*/ 2967 h 9773"/>
              <a:gd name="connsiteX35" fmla="*/ 6618 w 10000"/>
              <a:gd name="connsiteY35" fmla="*/ 3022 h 9773"/>
              <a:gd name="connsiteX36" fmla="*/ 6541 w 10000"/>
              <a:gd name="connsiteY36" fmla="*/ 3144 h 9773"/>
              <a:gd name="connsiteX37" fmla="*/ 6457 w 10000"/>
              <a:gd name="connsiteY37" fmla="*/ 3233 h 9773"/>
              <a:gd name="connsiteX38" fmla="*/ 6349 w 10000"/>
              <a:gd name="connsiteY38" fmla="*/ 3333 h 9773"/>
              <a:gd name="connsiteX39" fmla="*/ 6234 w 10000"/>
              <a:gd name="connsiteY39" fmla="*/ 3411 h 9773"/>
              <a:gd name="connsiteX40" fmla="*/ 6103 w 10000"/>
              <a:gd name="connsiteY40" fmla="*/ 3467 h 9773"/>
              <a:gd name="connsiteX41" fmla="*/ 5972 w 10000"/>
              <a:gd name="connsiteY41" fmla="*/ 3522 h 9773"/>
              <a:gd name="connsiteX42" fmla="*/ 5842 w 10000"/>
              <a:gd name="connsiteY42" fmla="*/ 3544 h 9773"/>
              <a:gd name="connsiteX43" fmla="*/ 5711 w 10000"/>
              <a:gd name="connsiteY43" fmla="*/ 3556 h 9773"/>
              <a:gd name="connsiteX44" fmla="*/ 5580 w 10000"/>
              <a:gd name="connsiteY44" fmla="*/ 3544 h 9773"/>
              <a:gd name="connsiteX45" fmla="*/ 5457 w 10000"/>
              <a:gd name="connsiteY45" fmla="*/ 3511 h 9773"/>
              <a:gd name="connsiteX46" fmla="*/ 5350 w 10000"/>
              <a:gd name="connsiteY46" fmla="*/ 3456 h 9773"/>
              <a:gd name="connsiteX47" fmla="*/ 5296 w 10000"/>
              <a:gd name="connsiteY47" fmla="*/ 3411 h 9773"/>
              <a:gd name="connsiteX48" fmla="*/ 5250 w 10000"/>
              <a:gd name="connsiteY48" fmla="*/ 3367 h 9773"/>
              <a:gd name="connsiteX49" fmla="*/ 5250 w 10000"/>
              <a:gd name="connsiteY49" fmla="*/ 3367 h 9773"/>
              <a:gd name="connsiteX50" fmla="*/ 5173 w 10000"/>
              <a:gd name="connsiteY50" fmla="*/ 3267 h 9773"/>
              <a:gd name="connsiteX51" fmla="*/ 5104 w 10000"/>
              <a:gd name="connsiteY51" fmla="*/ 3156 h 9773"/>
              <a:gd name="connsiteX52" fmla="*/ 5065 w 10000"/>
              <a:gd name="connsiteY52" fmla="*/ 3022 h 9773"/>
              <a:gd name="connsiteX53" fmla="*/ 5042 w 10000"/>
              <a:gd name="connsiteY53" fmla="*/ 2878 h 9773"/>
              <a:gd name="connsiteX54" fmla="*/ 5019 w 10000"/>
              <a:gd name="connsiteY54" fmla="*/ 2722 h 9773"/>
              <a:gd name="connsiteX55" fmla="*/ 5019 w 10000"/>
              <a:gd name="connsiteY55" fmla="*/ 2567 h 9773"/>
              <a:gd name="connsiteX56" fmla="*/ 5035 w 10000"/>
              <a:gd name="connsiteY56" fmla="*/ 2389 h 9773"/>
              <a:gd name="connsiteX57" fmla="*/ 5042 w 10000"/>
              <a:gd name="connsiteY57" fmla="*/ 2211 h 9773"/>
              <a:gd name="connsiteX58" fmla="*/ 5088 w 10000"/>
              <a:gd name="connsiteY58" fmla="*/ 1844 h 9773"/>
              <a:gd name="connsiteX59" fmla="*/ 5150 w 10000"/>
              <a:gd name="connsiteY59" fmla="*/ 1489 h 9773"/>
              <a:gd name="connsiteX60" fmla="*/ 5211 w 10000"/>
              <a:gd name="connsiteY60" fmla="*/ 1122 h 9773"/>
              <a:gd name="connsiteX61" fmla="*/ 5227 w 10000"/>
              <a:gd name="connsiteY61" fmla="*/ 933 h 9773"/>
              <a:gd name="connsiteX62" fmla="*/ 5250 w 10000"/>
              <a:gd name="connsiteY62" fmla="*/ 767 h 9773"/>
              <a:gd name="connsiteX63" fmla="*/ 5250 w 10000"/>
              <a:gd name="connsiteY63" fmla="*/ 767 h 9773"/>
              <a:gd name="connsiteX64" fmla="*/ 5250 w 10000"/>
              <a:gd name="connsiteY64" fmla="*/ 689 h 9773"/>
              <a:gd name="connsiteX65" fmla="*/ 5250 w 10000"/>
              <a:gd name="connsiteY65" fmla="*/ 633 h 9773"/>
              <a:gd name="connsiteX66" fmla="*/ 5227 w 10000"/>
              <a:gd name="connsiteY66" fmla="*/ 567 h 9773"/>
              <a:gd name="connsiteX67" fmla="*/ 5211 w 10000"/>
              <a:gd name="connsiteY67" fmla="*/ 511 h 9773"/>
              <a:gd name="connsiteX68" fmla="*/ 5181 w 10000"/>
              <a:gd name="connsiteY68" fmla="*/ 456 h 9773"/>
              <a:gd name="connsiteX69" fmla="*/ 5150 w 10000"/>
              <a:gd name="connsiteY69" fmla="*/ 411 h 9773"/>
              <a:gd name="connsiteX70" fmla="*/ 5058 w 10000"/>
              <a:gd name="connsiteY70" fmla="*/ 322 h 9773"/>
              <a:gd name="connsiteX71" fmla="*/ 4958 w 10000"/>
              <a:gd name="connsiteY71" fmla="*/ 244 h 9773"/>
              <a:gd name="connsiteX72" fmla="*/ 4827 w 10000"/>
              <a:gd name="connsiteY72" fmla="*/ 178 h 9773"/>
              <a:gd name="connsiteX73" fmla="*/ 4689 w 10000"/>
              <a:gd name="connsiteY73" fmla="*/ 133 h 9773"/>
              <a:gd name="connsiteX74" fmla="*/ 4527 w 10000"/>
              <a:gd name="connsiteY74" fmla="*/ 100 h 9773"/>
              <a:gd name="connsiteX75" fmla="*/ 4358 w 10000"/>
              <a:gd name="connsiteY75" fmla="*/ 67 h 9773"/>
              <a:gd name="connsiteX76" fmla="*/ 4174 w 10000"/>
              <a:gd name="connsiteY76" fmla="*/ 44 h 9773"/>
              <a:gd name="connsiteX77" fmla="*/ 3805 w 10000"/>
              <a:gd name="connsiteY77" fmla="*/ 11 h 9773"/>
              <a:gd name="connsiteX78" fmla="*/ 3413 w 10000"/>
              <a:gd name="connsiteY78" fmla="*/ 11 h 9773"/>
              <a:gd name="connsiteX79" fmla="*/ 3036 w 10000"/>
              <a:gd name="connsiteY79" fmla="*/ 11 h 9773"/>
              <a:gd name="connsiteX80" fmla="*/ 3036 w 10000"/>
              <a:gd name="connsiteY80" fmla="*/ 11 h 9773"/>
              <a:gd name="connsiteX81" fmla="*/ 2636 w 10000"/>
              <a:gd name="connsiteY81" fmla="*/ 33 h 9773"/>
              <a:gd name="connsiteX82" fmla="*/ 2636 w 10000"/>
              <a:gd name="connsiteY82" fmla="*/ 33 h 9773"/>
              <a:gd name="connsiteX83" fmla="*/ 2390 w 10000"/>
              <a:gd name="connsiteY83" fmla="*/ 33 h 9773"/>
              <a:gd name="connsiteX84" fmla="*/ 2152 w 10000"/>
              <a:gd name="connsiteY84" fmla="*/ 44 h 9773"/>
              <a:gd name="connsiteX85" fmla="*/ 2152 w 10000"/>
              <a:gd name="connsiteY85" fmla="*/ 44 h 9773"/>
              <a:gd name="connsiteX86" fmla="*/ 2291 w 10000"/>
              <a:gd name="connsiteY86" fmla="*/ 867 h 9773"/>
              <a:gd name="connsiteX87" fmla="*/ 2406 w 10000"/>
              <a:gd name="connsiteY87" fmla="*/ 1589 h 9773"/>
              <a:gd name="connsiteX88" fmla="*/ 2483 w 10000"/>
              <a:gd name="connsiteY88" fmla="*/ 2222 h 9773"/>
              <a:gd name="connsiteX89" fmla="*/ 2544 w 10000"/>
              <a:gd name="connsiteY89" fmla="*/ 2778 h 9773"/>
              <a:gd name="connsiteX90" fmla="*/ 2560 w 10000"/>
              <a:gd name="connsiteY90" fmla="*/ 3233 h 9773"/>
              <a:gd name="connsiteX91" fmla="*/ 2567 w 10000"/>
              <a:gd name="connsiteY91" fmla="*/ 3433 h 9773"/>
              <a:gd name="connsiteX92" fmla="*/ 2560 w 10000"/>
              <a:gd name="connsiteY92" fmla="*/ 3622 h 9773"/>
              <a:gd name="connsiteX93" fmla="*/ 2552 w 10000"/>
              <a:gd name="connsiteY93" fmla="*/ 3789 h 9773"/>
              <a:gd name="connsiteX94" fmla="*/ 2544 w 10000"/>
              <a:gd name="connsiteY94" fmla="*/ 3933 h 9773"/>
              <a:gd name="connsiteX95" fmla="*/ 2513 w 10000"/>
              <a:gd name="connsiteY95" fmla="*/ 4067 h 9773"/>
              <a:gd name="connsiteX96" fmla="*/ 2498 w 10000"/>
              <a:gd name="connsiteY96" fmla="*/ 4189 h 9773"/>
              <a:gd name="connsiteX97" fmla="*/ 2460 w 10000"/>
              <a:gd name="connsiteY97" fmla="*/ 4289 h 9773"/>
              <a:gd name="connsiteX98" fmla="*/ 2421 w 10000"/>
              <a:gd name="connsiteY98" fmla="*/ 4378 h 9773"/>
              <a:gd name="connsiteX99" fmla="*/ 2383 w 10000"/>
              <a:gd name="connsiteY99" fmla="*/ 4444 h 9773"/>
              <a:gd name="connsiteX100" fmla="*/ 2337 w 10000"/>
              <a:gd name="connsiteY100" fmla="*/ 4500 h 9773"/>
              <a:gd name="connsiteX101" fmla="*/ 2283 w 10000"/>
              <a:gd name="connsiteY101" fmla="*/ 4556 h 9773"/>
              <a:gd name="connsiteX102" fmla="*/ 2229 w 10000"/>
              <a:gd name="connsiteY102" fmla="*/ 4589 h 9773"/>
              <a:gd name="connsiteX103" fmla="*/ 2168 w 10000"/>
              <a:gd name="connsiteY103" fmla="*/ 4611 h 9773"/>
              <a:gd name="connsiteX104" fmla="*/ 2106 w 10000"/>
              <a:gd name="connsiteY104" fmla="*/ 4622 h 9773"/>
              <a:gd name="connsiteX105" fmla="*/ 2029 w 10000"/>
              <a:gd name="connsiteY105" fmla="*/ 4622 h 9773"/>
              <a:gd name="connsiteX106" fmla="*/ 1952 w 10000"/>
              <a:gd name="connsiteY106" fmla="*/ 4622 h 9773"/>
              <a:gd name="connsiteX107" fmla="*/ 1806 w 10000"/>
              <a:gd name="connsiteY107" fmla="*/ 4589 h 9773"/>
              <a:gd name="connsiteX108" fmla="*/ 1630 w 10000"/>
              <a:gd name="connsiteY108" fmla="*/ 4500 h 9773"/>
              <a:gd name="connsiteX109" fmla="*/ 1453 w 10000"/>
              <a:gd name="connsiteY109" fmla="*/ 4411 h 9773"/>
              <a:gd name="connsiteX110" fmla="*/ 1453 w 10000"/>
              <a:gd name="connsiteY110" fmla="*/ 4411 h 9773"/>
              <a:gd name="connsiteX111" fmla="*/ 1107 w 10000"/>
              <a:gd name="connsiteY111" fmla="*/ 4222 h 9773"/>
              <a:gd name="connsiteX112" fmla="*/ 961 w 10000"/>
              <a:gd name="connsiteY112" fmla="*/ 4144 h 9773"/>
              <a:gd name="connsiteX113" fmla="*/ 815 w 10000"/>
              <a:gd name="connsiteY113" fmla="*/ 4067 h 9773"/>
              <a:gd name="connsiteX114" fmla="*/ 699 w 10000"/>
              <a:gd name="connsiteY114" fmla="*/ 4033 h 9773"/>
              <a:gd name="connsiteX115" fmla="*/ 584 w 10000"/>
              <a:gd name="connsiteY115" fmla="*/ 4000 h 9773"/>
              <a:gd name="connsiteX116" fmla="*/ 484 w 10000"/>
              <a:gd name="connsiteY116" fmla="*/ 3989 h 9773"/>
              <a:gd name="connsiteX117" fmla="*/ 400 w 10000"/>
              <a:gd name="connsiteY117" fmla="*/ 4022 h 9773"/>
              <a:gd name="connsiteX118" fmla="*/ 354 w 10000"/>
              <a:gd name="connsiteY118" fmla="*/ 4044 h 9773"/>
              <a:gd name="connsiteX119" fmla="*/ 315 w 10000"/>
              <a:gd name="connsiteY119" fmla="*/ 4067 h 9773"/>
              <a:gd name="connsiteX120" fmla="*/ 277 w 10000"/>
              <a:gd name="connsiteY120" fmla="*/ 4111 h 9773"/>
              <a:gd name="connsiteX121" fmla="*/ 246 w 10000"/>
              <a:gd name="connsiteY121" fmla="*/ 4156 h 9773"/>
              <a:gd name="connsiteX122" fmla="*/ 192 w 10000"/>
              <a:gd name="connsiteY122" fmla="*/ 4256 h 9773"/>
              <a:gd name="connsiteX123" fmla="*/ 138 w 10000"/>
              <a:gd name="connsiteY123" fmla="*/ 4411 h 9773"/>
              <a:gd name="connsiteX124" fmla="*/ 92 w 10000"/>
              <a:gd name="connsiteY124" fmla="*/ 4600 h 9773"/>
              <a:gd name="connsiteX125" fmla="*/ 54 w 10000"/>
              <a:gd name="connsiteY125" fmla="*/ 4844 h 9773"/>
              <a:gd name="connsiteX126" fmla="*/ 23 w 10000"/>
              <a:gd name="connsiteY126" fmla="*/ 5111 h 9773"/>
              <a:gd name="connsiteX127" fmla="*/ 0 w 10000"/>
              <a:gd name="connsiteY127" fmla="*/ 5422 h 9773"/>
              <a:gd name="connsiteX128" fmla="*/ 0 w 10000"/>
              <a:gd name="connsiteY128" fmla="*/ 5422 h 9773"/>
              <a:gd name="connsiteX129" fmla="*/ 0 w 10000"/>
              <a:gd name="connsiteY129" fmla="*/ 5600 h 9773"/>
              <a:gd name="connsiteX130" fmla="*/ 0 w 10000"/>
              <a:gd name="connsiteY130" fmla="*/ 5744 h 9773"/>
              <a:gd name="connsiteX131" fmla="*/ 8 w 10000"/>
              <a:gd name="connsiteY131" fmla="*/ 5867 h 9773"/>
              <a:gd name="connsiteX132" fmla="*/ 23 w 10000"/>
              <a:gd name="connsiteY132" fmla="*/ 5989 h 9773"/>
              <a:gd name="connsiteX133" fmla="*/ 54 w 10000"/>
              <a:gd name="connsiteY133" fmla="*/ 6089 h 9773"/>
              <a:gd name="connsiteX134" fmla="*/ 85 w 10000"/>
              <a:gd name="connsiteY134" fmla="*/ 6178 h 9773"/>
              <a:gd name="connsiteX135" fmla="*/ 115 w 10000"/>
              <a:gd name="connsiteY135" fmla="*/ 6256 h 9773"/>
              <a:gd name="connsiteX136" fmla="*/ 161 w 10000"/>
              <a:gd name="connsiteY136" fmla="*/ 6322 h 9773"/>
              <a:gd name="connsiteX137" fmla="*/ 215 w 10000"/>
              <a:gd name="connsiteY137" fmla="*/ 6367 h 9773"/>
              <a:gd name="connsiteX138" fmla="*/ 269 w 10000"/>
              <a:gd name="connsiteY138" fmla="*/ 6411 h 9773"/>
              <a:gd name="connsiteX139" fmla="*/ 323 w 10000"/>
              <a:gd name="connsiteY139" fmla="*/ 6444 h 9773"/>
              <a:gd name="connsiteX140" fmla="*/ 392 w 10000"/>
              <a:gd name="connsiteY140" fmla="*/ 6467 h 9773"/>
              <a:gd name="connsiteX141" fmla="*/ 453 w 10000"/>
              <a:gd name="connsiteY141" fmla="*/ 6489 h 9773"/>
              <a:gd name="connsiteX142" fmla="*/ 530 w 10000"/>
              <a:gd name="connsiteY142" fmla="*/ 6489 h 9773"/>
              <a:gd name="connsiteX143" fmla="*/ 676 w 10000"/>
              <a:gd name="connsiteY143" fmla="*/ 6489 h 9773"/>
              <a:gd name="connsiteX144" fmla="*/ 838 w 10000"/>
              <a:gd name="connsiteY144" fmla="*/ 6456 h 9773"/>
              <a:gd name="connsiteX145" fmla="*/ 992 w 10000"/>
              <a:gd name="connsiteY145" fmla="*/ 6411 h 9773"/>
              <a:gd name="connsiteX146" fmla="*/ 1314 w 10000"/>
              <a:gd name="connsiteY146" fmla="*/ 6300 h 9773"/>
              <a:gd name="connsiteX147" fmla="*/ 1606 w 10000"/>
              <a:gd name="connsiteY147" fmla="*/ 6189 h 9773"/>
              <a:gd name="connsiteX148" fmla="*/ 1729 w 10000"/>
              <a:gd name="connsiteY148" fmla="*/ 6133 h 9773"/>
              <a:gd name="connsiteX149" fmla="*/ 1845 w 10000"/>
              <a:gd name="connsiteY149" fmla="*/ 6122 h 9773"/>
              <a:gd name="connsiteX150" fmla="*/ 1845 w 10000"/>
              <a:gd name="connsiteY150" fmla="*/ 6122 h 9773"/>
              <a:gd name="connsiteX151" fmla="*/ 2060 w 10000"/>
              <a:gd name="connsiteY151" fmla="*/ 6089 h 9773"/>
              <a:gd name="connsiteX152" fmla="*/ 2168 w 10000"/>
              <a:gd name="connsiteY152" fmla="*/ 6089 h 9773"/>
              <a:gd name="connsiteX153" fmla="*/ 2291 w 10000"/>
              <a:gd name="connsiteY153" fmla="*/ 6111 h 9773"/>
              <a:gd name="connsiteX154" fmla="*/ 2414 w 10000"/>
              <a:gd name="connsiteY154" fmla="*/ 6133 h 9773"/>
              <a:gd name="connsiteX155" fmla="*/ 2467 w 10000"/>
              <a:gd name="connsiteY155" fmla="*/ 6156 h 9773"/>
              <a:gd name="connsiteX156" fmla="*/ 2521 w 10000"/>
              <a:gd name="connsiteY156" fmla="*/ 6200 h 9773"/>
              <a:gd name="connsiteX157" fmla="*/ 2583 w 10000"/>
              <a:gd name="connsiteY157" fmla="*/ 6256 h 9773"/>
              <a:gd name="connsiteX158" fmla="*/ 2629 w 10000"/>
              <a:gd name="connsiteY158" fmla="*/ 6311 h 9773"/>
              <a:gd name="connsiteX159" fmla="*/ 2683 w 10000"/>
              <a:gd name="connsiteY159" fmla="*/ 6378 h 9773"/>
              <a:gd name="connsiteX160" fmla="*/ 2729 w 10000"/>
              <a:gd name="connsiteY160" fmla="*/ 6456 h 9773"/>
              <a:gd name="connsiteX161" fmla="*/ 2775 w 10000"/>
              <a:gd name="connsiteY161" fmla="*/ 6533 h 9773"/>
              <a:gd name="connsiteX162" fmla="*/ 2813 w 10000"/>
              <a:gd name="connsiteY162" fmla="*/ 6644 h 9773"/>
              <a:gd name="connsiteX163" fmla="*/ 2852 w 10000"/>
              <a:gd name="connsiteY163" fmla="*/ 6767 h 9773"/>
              <a:gd name="connsiteX164" fmla="*/ 2890 w 10000"/>
              <a:gd name="connsiteY164" fmla="*/ 6900 h 9773"/>
              <a:gd name="connsiteX165" fmla="*/ 2913 w 10000"/>
              <a:gd name="connsiteY165" fmla="*/ 7044 h 9773"/>
              <a:gd name="connsiteX166" fmla="*/ 2936 w 10000"/>
              <a:gd name="connsiteY166" fmla="*/ 7222 h 9773"/>
              <a:gd name="connsiteX167" fmla="*/ 2952 w 10000"/>
              <a:gd name="connsiteY167" fmla="*/ 7400 h 9773"/>
              <a:gd name="connsiteX168" fmla="*/ 2975 w 10000"/>
              <a:gd name="connsiteY168" fmla="*/ 7600 h 9773"/>
              <a:gd name="connsiteX169" fmla="*/ 2982 w 10000"/>
              <a:gd name="connsiteY169" fmla="*/ 7833 h 9773"/>
              <a:gd name="connsiteX170" fmla="*/ 2982 w 10000"/>
              <a:gd name="connsiteY170" fmla="*/ 8078 h 9773"/>
              <a:gd name="connsiteX171" fmla="*/ 2975 w 10000"/>
              <a:gd name="connsiteY171" fmla="*/ 8333 h 9773"/>
              <a:gd name="connsiteX172" fmla="*/ 2959 w 10000"/>
              <a:gd name="connsiteY172" fmla="*/ 8622 h 9773"/>
              <a:gd name="connsiteX173" fmla="*/ 2944 w 10000"/>
              <a:gd name="connsiteY173" fmla="*/ 8933 h 9773"/>
              <a:gd name="connsiteX174" fmla="*/ 2913 w 10000"/>
              <a:gd name="connsiteY174" fmla="*/ 9256 h 9773"/>
              <a:gd name="connsiteX175" fmla="*/ 2875 w 10000"/>
              <a:gd name="connsiteY175" fmla="*/ 9622 h 9773"/>
              <a:gd name="connsiteX176" fmla="*/ 9930 w 10000"/>
              <a:gd name="connsiteY176" fmla="*/ 8781 h 9773"/>
              <a:gd name="connsiteX177" fmla="*/ 10000 w 10000"/>
              <a:gd name="connsiteY177" fmla="*/ 0 h 9773"/>
              <a:gd name="connsiteX0" fmla="*/ 10000 w 10000"/>
              <a:gd name="connsiteY0" fmla="*/ 0 h 9831"/>
              <a:gd name="connsiteX1" fmla="*/ 10000 w 10000"/>
              <a:gd name="connsiteY1" fmla="*/ 0 h 9831"/>
              <a:gd name="connsiteX2" fmla="*/ 8378 w 10000"/>
              <a:gd name="connsiteY2" fmla="*/ 171 h 9831"/>
              <a:gd name="connsiteX3" fmla="*/ 7556 w 10000"/>
              <a:gd name="connsiteY3" fmla="*/ 262 h 9831"/>
              <a:gd name="connsiteX4" fmla="*/ 6879 w 10000"/>
              <a:gd name="connsiteY4" fmla="*/ 364 h 9831"/>
              <a:gd name="connsiteX5" fmla="*/ 6879 w 10000"/>
              <a:gd name="connsiteY5" fmla="*/ 364 h 9831"/>
              <a:gd name="connsiteX6" fmla="*/ 6764 w 10000"/>
              <a:gd name="connsiteY6" fmla="*/ 376 h 9831"/>
              <a:gd name="connsiteX7" fmla="*/ 6664 w 10000"/>
              <a:gd name="connsiteY7" fmla="*/ 398 h 9831"/>
              <a:gd name="connsiteX8" fmla="*/ 6580 w 10000"/>
              <a:gd name="connsiteY8" fmla="*/ 443 h 9831"/>
              <a:gd name="connsiteX9" fmla="*/ 6503 w 10000"/>
              <a:gd name="connsiteY9" fmla="*/ 467 h 9831"/>
              <a:gd name="connsiteX10" fmla="*/ 6434 w 10000"/>
              <a:gd name="connsiteY10" fmla="*/ 512 h 9831"/>
              <a:gd name="connsiteX11" fmla="*/ 6372 w 10000"/>
              <a:gd name="connsiteY11" fmla="*/ 569 h 9831"/>
              <a:gd name="connsiteX12" fmla="*/ 6318 w 10000"/>
              <a:gd name="connsiteY12" fmla="*/ 625 h 9831"/>
              <a:gd name="connsiteX13" fmla="*/ 6280 w 10000"/>
              <a:gd name="connsiteY13" fmla="*/ 682 h 9831"/>
              <a:gd name="connsiteX14" fmla="*/ 6241 w 10000"/>
              <a:gd name="connsiteY14" fmla="*/ 728 h 9831"/>
              <a:gd name="connsiteX15" fmla="*/ 6218 w 10000"/>
              <a:gd name="connsiteY15" fmla="*/ 807 h 9831"/>
              <a:gd name="connsiteX16" fmla="*/ 6195 w 10000"/>
              <a:gd name="connsiteY16" fmla="*/ 876 h 9831"/>
              <a:gd name="connsiteX17" fmla="*/ 6180 w 10000"/>
              <a:gd name="connsiteY17" fmla="*/ 943 h 9831"/>
              <a:gd name="connsiteX18" fmla="*/ 6172 w 10000"/>
              <a:gd name="connsiteY18" fmla="*/ 1012 h 9831"/>
              <a:gd name="connsiteX19" fmla="*/ 6172 w 10000"/>
              <a:gd name="connsiteY19" fmla="*/ 1092 h 9831"/>
              <a:gd name="connsiteX20" fmla="*/ 6180 w 10000"/>
              <a:gd name="connsiteY20" fmla="*/ 1239 h 9831"/>
              <a:gd name="connsiteX21" fmla="*/ 6203 w 10000"/>
              <a:gd name="connsiteY21" fmla="*/ 1410 h 9831"/>
              <a:gd name="connsiteX22" fmla="*/ 6257 w 10000"/>
              <a:gd name="connsiteY22" fmla="*/ 1569 h 9831"/>
              <a:gd name="connsiteX23" fmla="*/ 6311 w 10000"/>
              <a:gd name="connsiteY23" fmla="*/ 1751 h 9831"/>
              <a:gd name="connsiteX24" fmla="*/ 6364 w 10000"/>
              <a:gd name="connsiteY24" fmla="*/ 1922 h 9831"/>
              <a:gd name="connsiteX25" fmla="*/ 6503 w 10000"/>
              <a:gd name="connsiteY25" fmla="*/ 2262 h 9831"/>
              <a:gd name="connsiteX26" fmla="*/ 6633 w 10000"/>
              <a:gd name="connsiteY26" fmla="*/ 2569 h 9831"/>
              <a:gd name="connsiteX27" fmla="*/ 6633 w 10000"/>
              <a:gd name="connsiteY27" fmla="*/ 2569 h 9831"/>
              <a:gd name="connsiteX28" fmla="*/ 6656 w 10000"/>
              <a:gd name="connsiteY28" fmla="*/ 2638 h 9831"/>
              <a:gd name="connsiteX29" fmla="*/ 6672 w 10000"/>
              <a:gd name="connsiteY29" fmla="*/ 2705 h 9831"/>
              <a:gd name="connsiteX30" fmla="*/ 6679 w 10000"/>
              <a:gd name="connsiteY30" fmla="*/ 2774 h 9831"/>
              <a:gd name="connsiteX31" fmla="*/ 6679 w 10000"/>
              <a:gd name="connsiteY31" fmla="*/ 2843 h 9831"/>
              <a:gd name="connsiteX32" fmla="*/ 6672 w 10000"/>
              <a:gd name="connsiteY32" fmla="*/ 2910 h 9831"/>
              <a:gd name="connsiteX33" fmla="*/ 6664 w 10000"/>
              <a:gd name="connsiteY33" fmla="*/ 2967 h 9831"/>
              <a:gd name="connsiteX34" fmla="*/ 6633 w 10000"/>
              <a:gd name="connsiteY34" fmla="*/ 3036 h 9831"/>
              <a:gd name="connsiteX35" fmla="*/ 6618 w 10000"/>
              <a:gd name="connsiteY35" fmla="*/ 3092 h 9831"/>
              <a:gd name="connsiteX36" fmla="*/ 6541 w 10000"/>
              <a:gd name="connsiteY36" fmla="*/ 3217 h 9831"/>
              <a:gd name="connsiteX37" fmla="*/ 6457 w 10000"/>
              <a:gd name="connsiteY37" fmla="*/ 3308 h 9831"/>
              <a:gd name="connsiteX38" fmla="*/ 6349 w 10000"/>
              <a:gd name="connsiteY38" fmla="*/ 3410 h 9831"/>
              <a:gd name="connsiteX39" fmla="*/ 6234 w 10000"/>
              <a:gd name="connsiteY39" fmla="*/ 3490 h 9831"/>
              <a:gd name="connsiteX40" fmla="*/ 6103 w 10000"/>
              <a:gd name="connsiteY40" fmla="*/ 3548 h 9831"/>
              <a:gd name="connsiteX41" fmla="*/ 5972 w 10000"/>
              <a:gd name="connsiteY41" fmla="*/ 3604 h 9831"/>
              <a:gd name="connsiteX42" fmla="*/ 5842 w 10000"/>
              <a:gd name="connsiteY42" fmla="*/ 3626 h 9831"/>
              <a:gd name="connsiteX43" fmla="*/ 5711 w 10000"/>
              <a:gd name="connsiteY43" fmla="*/ 3639 h 9831"/>
              <a:gd name="connsiteX44" fmla="*/ 5580 w 10000"/>
              <a:gd name="connsiteY44" fmla="*/ 3626 h 9831"/>
              <a:gd name="connsiteX45" fmla="*/ 5457 w 10000"/>
              <a:gd name="connsiteY45" fmla="*/ 3593 h 9831"/>
              <a:gd name="connsiteX46" fmla="*/ 5350 w 10000"/>
              <a:gd name="connsiteY46" fmla="*/ 3536 h 9831"/>
              <a:gd name="connsiteX47" fmla="*/ 5296 w 10000"/>
              <a:gd name="connsiteY47" fmla="*/ 3490 h 9831"/>
              <a:gd name="connsiteX48" fmla="*/ 5250 w 10000"/>
              <a:gd name="connsiteY48" fmla="*/ 3445 h 9831"/>
              <a:gd name="connsiteX49" fmla="*/ 5250 w 10000"/>
              <a:gd name="connsiteY49" fmla="*/ 3445 h 9831"/>
              <a:gd name="connsiteX50" fmla="*/ 5173 w 10000"/>
              <a:gd name="connsiteY50" fmla="*/ 3343 h 9831"/>
              <a:gd name="connsiteX51" fmla="*/ 5104 w 10000"/>
              <a:gd name="connsiteY51" fmla="*/ 3229 h 9831"/>
              <a:gd name="connsiteX52" fmla="*/ 5065 w 10000"/>
              <a:gd name="connsiteY52" fmla="*/ 3092 h 9831"/>
              <a:gd name="connsiteX53" fmla="*/ 5042 w 10000"/>
              <a:gd name="connsiteY53" fmla="*/ 2945 h 9831"/>
              <a:gd name="connsiteX54" fmla="*/ 5019 w 10000"/>
              <a:gd name="connsiteY54" fmla="*/ 2785 h 9831"/>
              <a:gd name="connsiteX55" fmla="*/ 5019 w 10000"/>
              <a:gd name="connsiteY55" fmla="*/ 2627 h 9831"/>
              <a:gd name="connsiteX56" fmla="*/ 5035 w 10000"/>
              <a:gd name="connsiteY56" fmla="*/ 2444 h 9831"/>
              <a:gd name="connsiteX57" fmla="*/ 5042 w 10000"/>
              <a:gd name="connsiteY57" fmla="*/ 2262 h 9831"/>
              <a:gd name="connsiteX58" fmla="*/ 5088 w 10000"/>
              <a:gd name="connsiteY58" fmla="*/ 1887 h 9831"/>
              <a:gd name="connsiteX59" fmla="*/ 5150 w 10000"/>
              <a:gd name="connsiteY59" fmla="*/ 1524 h 9831"/>
              <a:gd name="connsiteX60" fmla="*/ 5211 w 10000"/>
              <a:gd name="connsiteY60" fmla="*/ 1148 h 9831"/>
              <a:gd name="connsiteX61" fmla="*/ 5227 w 10000"/>
              <a:gd name="connsiteY61" fmla="*/ 955 h 9831"/>
              <a:gd name="connsiteX62" fmla="*/ 5250 w 10000"/>
              <a:gd name="connsiteY62" fmla="*/ 785 h 9831"/>
              <a:gd name="connsiteX63" fmla="*/ 5250 w 10000"/>
              <a:gd name="connsiteY63" fmla="*/ 785 h 9831"/>
              <a:gd name="connsiteX64" fmla="*/ 5250 w 10000"/>
              <a:gd name="connsiteY64" fmla="*/ 705 h 9831"/>
              <a:gd name="connsiteX65" fmla="*/ 5250 w 10000"/>
              <a:gd name="connsiteY65" fmla="*/ 648 h 9831"/>
              <a:gd name="connsiteX66" fmla="*/ 5227 w 10000"/>
              <a:gd name="connsiteY66" fmla="*/ 580 h 9831"/>
              <a:gd name="connsiteX67" fmla="*/ 5211 w 10000"/>
              <a:gd name="connsiteY67" fmla="*/ 523 h 9831"/>
              <a:gd name="connsiteX68" fmla="*/ 5181 w 10000"/>
              <a:gd name="connsiteY68" fmla="*/ 467 h 9831"/>
              <a:gd name="connsiteX69" fmla="*/ 5150 w 10000"/>
              <a:gd name="connsiteY69" fmla="*/ 421 h 9831"/>
              <a:gd name="connsiteX70" fmla="*/ 5058 w 10000"/>
              <a:gd name="connsiteY70" fmla="*/ 329 h 9831"/>
              <a:gd name="connsiteX71" fmla="*/ 4958 w 10000"/>
              <a:gd name="connsiteY71" fmla="*/ 250 h 9831"/>
              <a:gd name="connsiteX72" fmla="*/ 4827 w 10000"/>
              <a:gd name="connsiteY72" fmla="*/ 182 h 9831"/>
              <a:gd name="connsiteX73" fmla="*/ 4689 w 10000"/>
              <a:gd name="connsiteY73" fmla="*/ 136 h 9831"/>
              <a:gd name="connsiteX74" fmla="*/ 4527 w 10000"/>
              <a:gd name="connsiteY74" fmla="*/ 102 h 9831"/>
              <a:gd name="connsiteX75" fmla="*/ 4358 w 10000"/>
              <a:gd name="connsiteY75" fmla="*/ 69 h 9831"/>
              <a:gd name="connsiteX76" fmla="*/ 4174 w 10000"/>
              <a:gd name="connsiteY76" fmla="*/ 45 h 9831"/>
              <a:gd name="connsiteX77" fmla="*/ 3805 w 10000"/>
              <a:gd name="connsiteY77" fmla="*/ 11 h 9831"/>
              <a:gd name="connsiteX78" fmla="*/ 3413 w 10000"/>
              <a:gd name="connsiteY78" fmla="*/ 11 h 9831"/>
              <a:gd name="connsiteX79" fmla="*/ 3036 w 10000"/>
              <a:gd name="connsiteY79" fmla="*/ 11 h 9831"/>
              <a:gd name="connsiteX80" fmla="*/ 3036 w 10000"/>
              <a:gd name="connsiteY80" fmla="*/ 11 h 9831"/>
              <a:gd name="connsiteX81" fmla="*/ 2636 w 10000"/>
              <a:gd name="connsiteY81" fmla="*/ 34 h 9831"/>
              <a:gd name="connsiteX82" fmla="*/ 2636 w 10000"/>
              <a:gd name="connsiteY82" fmla="*/ 34 h 9831"/>
              <a:gd name="connsiteX83" fmla="*/ 2390 w 10000"/>
              <a:gd name="connsiteY83" fmla="*/ 34 h 9831"/>
              <a:gd name="connsiteX84" fmla="*/ 2152 w 10000"/>
              <a:gd name="connsiteY84" fmla="*/ 45 h 9831"/>
              <a:gd name="connsiteX85" fmla="*/ 2152 w 10000"/>
              <a:gd name="connsiteY85" fmla="*/ 45 h 9831"/>
              <a:gd name="connsiteX86" fmla="*/ 2291 w 10000"/>
              <a:gd name="connsiteY86" fmla="*/ 887 h 9831"/>
              <a:gd name="connsiteX87" fmla="*/ 2406 w 10000"/>
              <a:gd name="connsiteY87" fmla="*/ 1626 h 9831"/>
              <a:gd name="connsiteX88" fmla="*/ 2483 w 10000"/>
              <a:gd name="connsiteY88" fmla="*/ 2274 h 9831"/>
              <a:gd name="connsiteX89" fmla="*/ 2544 w 10000"/>
              <a:gd name="connsiteY89" fmla="*/ 2843 h 9831"/>
              <a:gd name="connsiteX90" fmla="*/ 2560 w 10000"/>
              <a:gd name="connsiteY90" fmla="*/ 3308 h 9831"/>
              <a:gd name="connsiteX91" fmla="*/ 2567 w 10000"/>
              <a:gd name="connsiteY91" fmla="*/ 3513 h 9831"/>
              <a:gd name="connsiteX92" fmla="*/ 2560 w 10000"/>
              <a:gd name="connsiteY92" fmla="*/ 3706 h 9831"/>
              <a:gd name="connsiteX93" fmla="*/ 2552 w 10000"/>
              <a:gd name="connsiteY93" fmla="*/ 3877 h 9831"/>
              <a:gd name="connsiteX94" fmla="*/ 2544 w 10000"/>
              <a:gd name="connsiteY94" fmla="*/ 4024 h 9831"/>
              <a:gd name="connsiteX95" fmla="*/ 2513 w 10000"/>
              <a:gd name="connsiteY95" fmla="*/ 4161 h 9831"/>
              <a:gd name="connsiteX96" fmla="*/ 2498 w 10000"/>
              <a:gd name="connsiteY96" fmla="*/ 4286 h 9831"/>
              <a:gd name="connsiteX97" fmla="*/ 2460 w 10000"/>
              <a:gd name="connsiteY97" fmla="*/ 4389 h 9831"/>
              <a:gd name="connsiteX98" fmla="*/ 2421 w 10000"/>
              <a:gd name="connsiteY98" fmla="*/ 4480 h 9831"/>
              <a:gd name="connsiteX99" fmla="*/ 2383 w 10000"/>
              <a:gd name="connsiteY99" fmla="*/ 4547 h 9831"/>
              <a:gd name="connsiteX100" fmla="*/ 2337 w 10000"/>
              <a:gd name="connsiteY100" fmla="*/ 4605 h 9831"/>
              <a:gd name="connsiteX101" fmla="*/ 2283 w 10000"/>
              <a:gd name="connsiteY101" fmla="*/ 4662 h 9831"/>
              <a:gd name="connsiteX102" fmla="*/ 2229 w 10000"/>
              <a:gd name="connsiteY102" fmla="*/ 4696 h 9831"/>
              <a:gd name="connsiteX103" fmla="*/ 2168 w 10000"/>
              <a:gd name="connsiteY103" fmla="*/ 4718 h 9831"/>
              <a:gd name="connsiteX104" fmla="*/ 2106 w 10000"/>
              <a:gd name="connsiteY104" fmla="*/ 4729 h 9831"/>
              <a:gd name="connsiteX105" fmla="*/ 2029 w 10000"/>
              <a:gd name="connsiteY105" fmla="*/ 4729 h 9831"/>
              <a:gd name="connsiteX106" fmla="*/ 1952 w 10000"/>
              <a:gd name="connsiteY106" fmla="*/ 4729 h 9831"/>
              <a:gd name="connsiteX107" fmla="*/ 1806 w 10000"/>
              <a:gd name="connsiteY107" fmla="*/ 4696 h 9831"/>
              <a:gd name="connsiteX108" fmla="*/ 1630 w 10000"/>
              <a:gd name="connsiteY108" fmla="*/ 4605 h 9831"/>
              <a:gd name="connsiteX109" fmla="*/ 1453 w 10000"/>
              <a:gd name="connsiteY109" fmla="*/ 4513 h 9831"/>
              <a:gd name="connsiteX110" fmla="*/ 1453 w 10000"/>
              <a:gd name="connsiteY110" fmla="*/ 4513 h 9831"/>
              <a:gd name="connsiteX111" fmla="*/ 1107 w 10000"/>
              <a:gd name="connsiteY111" fmla="*/ 4320 h 9831"/>
              <a:gd name="connsiteX112" fmla="*/ 961 w 10000"/>
              <a:gd name="connsiteY112" fmla="*/ 4240 h 9831"/>
              <a:gd name="connsiteX113" fmla="*/ 815 w 10000"/>
              <a:gd name="connsiteY113" fmla="*/ 4161 h 9831"/>
              <a:gd name="connsiteX114" fmla="*/ 699 w 10000"/>
              <a:gd name="connsiteY114" fmla="*/ 4127 h 9831"/>
              <a:gd name="connsiteX115" fmla="*/ 584 w 10000"/>
              <a:gd name="connsiteY115" fmla="*/ 4093 h 9831"/>
              <a:gd name="connsiteX116" fmla="*/ 484 w 10000"/>
              <a:gd name="connsiteY116" fmla="*/ 4082 h 9831"/>
              <a:gd name="connsiteX117" fmla="*/ 400 w 10000"/>
              <a:gd name="connsiteY117" fmla="*/ 4115 h 9831"/>
              <a:gd name="connsiteX118" fmla="*/ 354 w 10000"/>
              <a:gd name="connsiteY118" fmla="*/ 4138 h 9831"/>
              <a:gd name="connsiteX119" fmla="*/ 315 w 10000"/>
              <a:gd name="connsiteY119" fmla="*/ 4161 h 9831"/>
              <a:gd name="connsiteX120" fmla="*/ 277 w 10000"/>
              <a:gd name="connsiteY120" fmla="*/ 4206 h 9831"/>
              <a:gd name="connsiteX121" fmla="*/ 246 w 10000"/>
              <a:gd name="connsiteY121" fmla="*/ 4253 h 9831"/>
              <a:gd name="connsiteX122" fmla="*/ 192 w 10000"/>
              <a:gd name="connsiteY122" fmla="*/ 4355 h 9831"/>
              <a:gd name="connsiteX123" fmla="*/ 138 w 10000"/>
              <a:gd name="connsiteY123" fmla="*/ 4513 h 9831"/>
              <a:gd name="connsiteX124" fmla="*/ 92 w 10000"/>
              <a:gd name="connsiteY124" fmla="*/ 4707 h 9831"/>
              <a:gd name="connsiteX125" fmla="*/ 54 w 10000"/>
              <a:gd name="connsiteY125" fmla="*/ 4957 h 9831"/>
              <a:gd name="connsiteX126" fmla="*/ 23 w 10000"/>
              <a:gd name="connsiteY126" fmla="*/ 5230 h 9831"/>
              <a:gd name="connsiteX127" fmla="*/ 0 w 10000"/>
              <a:gd name="connsiteY127" fmla="*/ 5548 h 9831"/>
              <a:gd name="connsiteX128" fmla="*/ 0 w 10000"/>
              <a:gd name="connsiteY128" fmla="*/ 5548 h 9831"/>
              <a:gd name="connsiteX129" fmla="*/ 0 w 10000"/>
              <a:gd name="connsiteY129" fmla="*/ 5730 h 9831"/>
              <a:gd name="connsiteX130" fmla="*/ 0 w 10000"/>
              <a:gd name="connsiteY130" fmla="*/ 5877 h 9831"/>
              <a:gd name="connsiteX131" fmla="*/ 8 w 10000"/>
              <a:gd name="connsiteY131" fmla="*/ 6003 h 9831"/>
              <a:gd name="connsiteX132" fmla="*/ 23 w 10000"/>
              <a:gd name="connsiteY132" fmla="*/ 6128 h 9831"/>
              <a:gd name="connsiteX133" fmla="*/ 54 w 10000"/>
              <a:gd name="connsiteY133" fmla="*/ 6230 h 9831"/>
              <a:gd name="connsiteX134" fmla="*/ 85 w 10000"/>
              <a:gd name="connsiteY134" fmla="*/ 6321 h 9831"/>
              <a:gd name="connsiteX135" fmla="*/ 115 w 10000"/>
              <a:gd name="connsiteY135" fmla="*/ 6401 h 9831"/>
              <a:gd name="connsiteX136" fmla="*/ 161 w 10000"/>
              <a:gd name="connsiteY136" fmla="*/ 6469 h 9831"/>
              <a:gd name="connsiteX137" fmla="*/ 215 w 10000"/>
              <a:gd name="connsiteY137" fmla="*/ 6515 h 9831"/>
              <a:gd name="connsiteX138" fmla="*/ 269 w 10000"/>
              <a:gd name="connsiteY138" fmla="*/ 6560 h 9831"/>
              <a:gd name="connsiteX139" fmla="*/ 323 w 10000"/>
              <a:gd name="connsiteY139" fmla="*/ 6594 h 9831"/>
              <a:gd name="connsiteX140" fmla="*/ 392 w 10000"/>
              <a:gd name="connsiteY140" fmla="*/ 6617 h 9831"/>
              <a:gd name="connsiteX141" fmla="*/ 453 w 10000"/>
              <a:gd name="connsiteY141" fmla="*/ 6640 h 9831"/>
              <a:gd name="connsiteX142" fmla="*/ 530 w 10000"/>
              <a:gd name="connsiteY142" fmla="*/ 6640 h 9831"/>
              <a:gd name="connsiteX143" fmla="*/ 676 w 10000"/>
              <a:gd name="connsiteY143" fmla="*/ 6640 h 9831"/>
              <a:gd name="connsiteX144" fmla="*/ 838 w 10000"/>
              <a:gd name="connsiteY144" fmla="*/ 6606 h 9831"/>
              <a:gd name="connsiteX145" fmla="*/ 992 w 10000"/>
              <a:gd name="connsiteY145" fmla="*/ 6560 h 9831"/>
              <a:gd name="connsiteX146" fmla="*/ 1314 w 10000"/>
              <a:gd name="connsiteY146" fmla="*/ 6446 h 9831"/>
              <a:gd name="connsiteX147" fmla="*/ 1606 w 10000"/>
              <a:gd name="connsiteY147" fmla="*/ 6333 h 9831"/>
              <a:gd name="connsiteX148" fmla="*/ 1729 w 10000"/>
              <a:gd name="connsiteY148" fmla="*/ 6275 h 9831"/>
              <a:gd name="connsiteX149" fmla="*/ 1845 w 10000"/>
              <a:gd name="connsiteY149" fmla="*/ 6264 h 9831"/>
              <a:gd name="connsiteX150" fmla="*/ 1845 w 10000"/>
              <a:gd name="connsiteY150" fmla="*/ 6264 h 9831"/>
              <a:gd name="connsiteX151" fmla="*/ 2060 w 10000"/>
              <a:gd name="connsiteY151" fmla="*/ 6230 h 9831"/>
              <a:gd name="connsiteX152" fmla="*/ 2168 w 10000"/>
              <a:gd name="connsiteY152" fmla="*/ 6230 h 9831"/>
              <a:gd name="connsiteX153" fmla="*/ 2291 w 10000"/>
              <a:gd name="connsiteY153" fmla="*/ 6253 h 9831"/>
              <a:gd name="connsiteX154" fmla="*/ 2414 w 10000"/>
              <a:gd name="connsiteY154" fmla="*/ 6275 h 9831"/>
              <a:gd name="connsiteX155" fmla="*/ 2467 w 10000"/>
              <a:gd name="connsiteY155" fmla="*/ 6299 h 9831"/>
              <a:gd name="connsiteX156" fmla="*/ 2521 w 10000"/>
              <a:gd name="connsiteY156" fmla="*/ 6344 h 9831"/>
              <a:gd name="connsiteX157" fmla="*/ 2583 w 10000"/>
              <a:gd name="connsiteY157" fmla="*/ 6401 h 9831"/>
              <a:gd name="connsiteX158" fmla="*/ 2629 w 10000"/>
              <a:gd name="connsiteY158" fmla="*/ 6458 h 9831"/>
              <a:gd name="connsiteX159" fmla="*/ 2683 w 10000"/>
              <a:gd name="connsiteY159" fmla="*/ 6526 h 9831"/>
              <a:gd name="connsiteX160" fmla="*/ 2729 w 10000"/>
              <a:gd name="connsiteY160" fmla="*/ 6606 h 9831"/>
              <a:gd name="connsiteX161" fmla="*/ 2775 w 10000"/>
              <a:gd name="connsiteY161" fmla="*/ 6685 h 9831"/>
              <a:gd name="connsiteX162" fmla="*/ 2813 w 10000"/>
              <a:gd name="connsiteY162" fmla="*/ 6798 h 9831"/>
              <a:gd name="connsiteX163" fmla="*/ 2852 w 10000"/>
              <a:gd name="connsiteY163" fmla="*/ 6924 h 9831"/>
              <a:gd name="connsiteX164" fmla="*/ 2890 w 10000"/>
              <a:gd name="connsiteY164" fmla="*/ 7060 h 9831"/>
              <a:gd name="connsiteX165" fmla="*/ 2913 w 10000"/>
              <a:gd name="connsiteY165" fmla="*/ 7208 h 9831"/>
              <a:gd name="connsiteX166" fmla="*/ 2936 w 10000"/>
              <a:gd name="connsiteY166" fmla="*/ 7390 h 9831"/>
              <a:gd name="connsiteX167" fmla="*/ 2952 w 10000"/>
              <a:gd name="connsiteY167" fmla="*/ 7572 h 9831"/>
              <a:gd name="connsiteX168" fmla="*/ 2975 w 10000"/>
              <a:gd name="connsiteY168" fmla="*/ 7777 h 9831"/>
              <a:gd name="connsiteX169" fmla="*/ 2982 w 10000"/>
              <a:gd name="connsiteY169" fmla="*/ 8015 h 9831"/>
              <a:gd name="connsiteX170" fmla="*/ 2982 w 10000"/>
              <a:gd name="connsiteY170" fmla="*/ 8266 h 9831"/>
              <a:gd name="connsiteX171" fmla="*/ 2975 w 10000"/>
              <a:gd name="connsiteY171" fmla="*/ 8527 h 9831"/>
              <a:gd name="connsiteX172" fmla="*/ 2959 w 10000"/>
              <a:gd name="connsiteY172" fmla="*/ 8822 h 9831"/>
              <a:gd name="connsiteX173" fmla="*/ 2944 w 10000"/>
              <a:gd name="connsiteY173" fmla="*/ 9140 h 9831"/>
              <a:gd name="connsiteX174" fmla="*/ 2913 w 10000"/>
              <a:gd name="connsiteY174" fmla="*/ 9471 h 9831"/>
              <a:gd name="connsiteX175" fmla="*/ 9930 w 10000"/>
              <a:gd name="connsiteY175" fmla="*/ 8985 h 9831"/>
              <a:gd name="connsiteX176" fmla="*/ 10000 w 10000"/>
              <a:gd name="connsiteY176" fmla="*/ 0 h 9831"/>
              <a:gd name="connsiteX0" fmla="*/ 10000 w 10000"/>
              <a:gd name="connsiteY0" fmla="*/ 0 h 9877"/>
              <a:gd name="connsiteX1" fmla="*/ 10000 w 10000"/>
              <a:gd name="connsiteY1" fmla="*/ 0 h 9877"/>
              <a:gd name="connsiteX2" fmla="*/ 8378 w 10000"/>
              <a:gd name="connsiteY2" fmla="*/ 174 h 9877"/>
              <a:gd name="connsiteX3" fmla="*/ 7556 w 10000"/>
              <a:gd name="connsiteY3" fmla="*/ 267 h 9877"/>
              <a:gd name="connsiteX4" fmla="*/ 6879 w 10000"/>
              <a:gd name="connsiteY4" fmla="*/ 370 h 9877"/>
              <a:gd name="connsiteX5" fmla="*/ 6879 w 10000"/>
              <a:gd name="connsiteY5" fmla="*/ 370 h 9877"/>
              <a:gd name="connsiteX6" fmla="*/ 6764 w 10000"/>
              <a:gd name="connsiteY6" fmla="*/ 382 h 9877"/>
              <a:gd name="connsiteX7" fmla="*/ 6664 w 10000"/>
              <a:gd name="connsiteY7" fmla="*/ 405 h 9877"/>
              <a:gd name="connsiteX8" fmla="*/ 6580 w 10000"/>
              <a:gd name="connsiteY8" fmla="*/ 451 h 9877"/>
              <a:gd name="connsiteX9" fmla="*/ 6503 w 10000"/>
              <a:gd name="connsiteY9" fmla="*/ 475 h 9877"/>
              <a:gd name="connsiteX10" fmla="*/ 6434 w 10000"/>
              <a:gd name="connsiteY10" fmla="*/ 521 h 9877"/>
              <a:gd name="connsiteX11" fmla="*/ 6372 w 10000"/>
              <a:gd name="connsiteY11" fmla="*/ 579 h 9877"/>
              <a:gd name="connsiteX12" fmla="*/ 6318 w 10000"/>
              <a:gd name="connsiteY12" fmla="*/ 636 h 9877"/>
              <a:gd name="connsiteX13" fmla="*/ 6280 w 10000"/>
              <a:gd name="connsiteY13" fmla="*/ 694 h 9877"/>
              <a:gd name="connsiteX14" fmla="*/ 6241 w 10000"/>
              <a:gd name="connsiteY14" fmla="*/ 741 h 9877"/>
              <a:gd name="connsiteX15" fmla="*/ 6218 w 10000"/>
              <a:gd name="connsiteY15" fmla="*/ 821 h 9877"/>
              <a:gd name="connsiteX16" fmla="*/ 6195 w 10000"/>
              <a:gd name="connsiteY16" fmla="*/ 891 h 9877"/>
              <a:gd name="connsiteX17" fmla="*/ 6180 w 10000"/>
              <a:gd name="connsiteY17" fmla="*/ 959 h 9877"/>
              <a:gd name="connsiteX18" fmla="*/ 6172 w 10000"/>
              <a:gd name="connsiteY18" fmla="*/ 1029 h 9877"/>
              <a:gd name="connsiteX19" fmla="*/ 6172 w 10000"/>
              <a:gd name="connsiteY19" fmla="*/ 1111 h 9877"/>
              <a:gd name="connsiteX20" fmla="*/ 6180 w 10000"/>
              <a:gd name="connsiteY20" fmla="*/ 1260 h 9877"/>
              <a:gd name="connsiteX21" fmla="*/ 6203 w 10000"/>
              <a:gd name="connsiteY21" fmla="*/ 1434 h 9877"/>
              <a:gd name="connsiteX22" fmla="*/ 6257 w 10000"/>
              <a:gd name="connsiteY22" fmla="*/ 1596 h 9877"/>
              <a:gd name="connsiteX23" fmla="*/ 6311 w 10000"/>
              <a:gd name="connsiteY23" fmla="*/ 1781 h 9877"/>
              <a:gd name="connsiteX24" fmla="*/ 6364 w 10000"/>
              <a:gd name="connsiteY24" fmla="*/ 1955 h 9877"/>
              <a:gd name="connsiteX25" fmla="*/ 6503 w 10000"/>
              <a:gd name="connsiteY25" fmla="*/ 2301 h 9877"/>
              <a:gd name="connsiteX26" fmla="*/ 6633 w 10000"/>
              <a:gd name="connsiteY26" fmla="*/ 2613 h 9877"/>
              <a:gd name="connsiteX27" fmla="*/ 6633 w 10000"/>
              <a:gd name="connsiteY27" fmla="*/ 2613 h 9877"/>
              <a:gd name="connsiteX28" fmla="*/ 6656 w 10000"/>
              <a:gd name="connsiteY28" fmla="*/ 2683 h 9877"/>
              <a:gd name="connsiteX29" fmla="*/ 6672 w 10000"/>
              <a:gd name="connsiteY29" fmla="*/ 2752 h 9877"/>
              <a:gd name="connsiteX30" fmla="*/ 6679 w 10000"/>
              <a:gd name="connsiteY30" fmla="*/ 2822 h 9877"/>
              <a:gd name="connsiteX31" fmla="*/ 6679 w 10000"/>
              <a:gd name="connsiteY31" fmla="*/ 2892 h 9877"/>
              <a:gd name="connsiteX32" fmla="*/ 6672 w 10000"/>
              <a:gd name="connsiteY32" fmla="*/ 2960 h 9877"/>
              <a:gd name="connsiteX33" fmla="*/ 6664 w 10000"/>
              <a:gd name="connsiteY33" fmla="*/ 3018 h 9877"/>
              <a:gd name="connsiteX34" fmla="*/ 6633 w 10000"/>
              <a:gd name="connsiteY34" fmla="*/ 3088 h 9877"/>
              <a:gd name="connsiteX35" fmla="*/ 6618 w 10000"/>
              <a:gd name="connsiteY35" fmla="*/ 3145 h 9877"/>
              <a:gd name="connsiteX36" fmla="*/ 6541 w 10000"/>
              <a:gd name="connsiteY36" fmla="*/ 3272 h 9877"/>
              <a:gd name="connsiteX37" fmla="*/ 6457 w 10000"/>
              <a:gd name="connsiteY37" fmla="*/ 3365 h 9877"/>
              <a:gd name="connsiteX38" fmla="*/ 6349 w 10000"/>
              <a:gd name="connsiteY38" fmla="*/ 3469 h 9877"/>
              <a:gd name="connsiteX39" fmla="*/ 6234 w 10000"/>
              <a:gd name="connsiteY39" fmla="*/ 3550 h 9877"/>
              <a:gd name="connsiteX40" fmla="*/ 6103 w 10000"/>
              <a:gd name="connsiteY40" fmla="*/ 3609 h 9877"/>
              <a:gd name="connsiteX41" fmla="*/ 5972 w 10000"/>
              <a:gd name="connsiteY41" fmla="*/ 3666 h 9877"/>
              <a:gd name="connsiteX42" fmla="*/ 5842 w 10000"/>
              <a:gd name="connsiteY42" fmla="*/ 3688 h 9877"/>
              <a:gd name="connsiteX43" fmla="*/ 5711 w 10000"/>
              <a:gd name="connsiteY43" fmla="*/ 3702 h 9877"/>
              <a:gd name="connsiteX44" fmla="*/ 5580 w 10000"/>
              <a:gd name="connsiteY44" fmla="*/ 3688 h 9877"/>
              <a:gd name="connsiteX45" fmla="*/ 5457 w 10000"/>
              <a:gd name="connsiteY45" fmla="*/ 3655 h 9877"/>
              <a:gd name="connsiteX46" fmla="*/ 5350 w 10000"/>
              <a:gd name="connsiteY46" fmla="*/ 3597 h 9877"/>
              <a:gd name="connsiteX47" fmla="*/ 5296 w 10000"/>
              <a:gd name="connsiteY47" fmla="*/ 3550 h 9877"/>
              <a:gd name="connsiteX48" fmla="*/ 5250 w 10000"/>
              <a:gd name="connsiteY48" fmla="*/ 3504 h 9877"/>
              <a:gd name="connsiteX49" fmla="*/ 5250 w 10000"/>
              <a:gd name="connsiteY49" fmla="*/ 3504 h 9877"/>
              <a:gd name="connsiteX50" fmla="*/ 5173 w 10000"/>
              <a:gd name="connsiteY50" fmla="*/ 3400 h 9877"/>
              <a:gd name="connsiteX51" fmla="*/ 5104 w 10000"/>
              <a:gd name="connsiteY51" fmla="*/ 3285 h 9877"/>
              <a:gd name="connsiteX52" fmla="*/ 5065 w 10000"/>
              <a:gd name="connsiteY52" fmla="*/ 3145 h 9877"/>
              <a:gd name="connsiteX53" fmla="*/ 5042 w 10000"/>
              <a:gd name="connsiteY53" fmla="*/ 2996 h 9877"/>
              <a:gd name="connsiteX54" fmla="*/ 5019 w 10000"/>
              <a:gd name="connsiteY54" fmla="*/ 2833 h 9877"/>
              <a:gd name="connsiteX55" fmla="*/ 5019 w 10000"/>
              <a:gd name="connsiteY55" fmla="*/ 2672 h 9877"/>
              <a:gd name="connsiteX56" fmla="*/ 5035 w 10000"/>
              <a:gd name="connsiteY56" fmla="*/ 2486 h 9877"/>
              <a:gd name="connsiteX57" fmla="*/ 5042 w 10000"/>
              <a:gd name="connsiteY57" fmla="*/ 2301 h 9877"/>
              <a:gd name="connsiteX58" fmla="*/ 5088 w 10000"/>
              <a:gd name="connsiteY58" fmla="*/ 1919 h 9877"/>
              <a:gd name="connsiteX59" fmla="*/ 5150 w 10000"/>
              <a:gd name="connsiteY59" fmla="*/ 1550 h 9877"/>
              <a:gd name="connsiteX60" fmla="*/ 5211 w 10000"/>
              <a:gd name="connsiteY60" fmla="*/ 1168 h 9877"/>
              <a:gd name="connsiteX61" fmla="*/ 5227 w 10000"/>
              <a:gd name="connsiteY61" fmla="*/ 971 h 9877"/>
              <a:gd name="connsiteX62" fmla="*/ 5250 w 10000"/>
              <a:gd name="connsiteY62" fmla="*/ 798 h 9877"/>
              <a:gd name="connsiteX63" fmla="*/ 5250 w 10000"/>
              <a:gd name="connsiteY63" fmla="*/ 798 h 9877"/>
              <a:gd name="connsiteX64" fmla="*/ 5250 w 10000"/>
              <a:gd name="connsiteY64" fmla="*/ 717 h 9877"/>
              <a:gd name="connsiteX65" fmla="*/ 5250 w 10000"/>
              <a:gd name="connsiteY65" fmla="*/ 659 h 9877"/>
              <a:gd name="connsiteX66" fmla="*/ 5227 w 10000"/>
              <a:gd name="connsiteY66" fmla="*/ 590 h 9877"/>
              <a:gd name="connsiteX67" fmla="*/ 5211 w 10000"/>
              <a:gd name="connsiteY67" fmla="*/ 532 h 9877"/>
              <a:gd name="connsiteX68" fmla="*/ 5181 w 10000"/>
              <a:gd name="connsiteY68" fmla="*/ 475 h 9877"/>
              <a:gd name="connsiteX69" fmla="*/ 5150 w 10000"/>
              <a:gd name="connsiteY69" fmla="*/ 428 h 9877"/>
              <a:gd name="connsiteX70" fmla="*/ 5058 w 10000"/>
              <a:gd name="connsiteY70" fmla="*/ 335 h 9877"/>
              <a:gd name="connsiteX71" fmla="*/ 4958 w 10000"/>
              <a:gd name="connsiteY71" fmla="*/ 254 h 9877"/>
              <a:gd name="connsiteX72" fmla="*/ 4827 w 10000"/>
              <a:gd name="connsiteY72" fmla="*/ 185 h 9877"/>
              <a:gd name="connsiteX73" fmla="*/ 4689 w 10000"/>
              <a:gd name="connsiteY73" fmla="*/ 138 h 9877"/>
              <a:gd name="connsiteX74" fmla="*/ 4527 w 10000"/>
              <a:gd name="connsiteY74" fmla="*/ 104 h 9877"/>
              <a:gd name="connsiteX75" fmla="*/ 4358 w 10000"/>
              <a:gd name="connsiteY75" fmla="*/ 70 h 9877"/>
              <a:gd name="connsiteX76" fmla="*/ 4174 w 10000"/>
              <a:gd name="connsiteY76" fmla="*/ 46 h 9877"/>
              <a:gd name="connsiteX77" fmla="*/ 3805 w 10000"/>
              <a:gd name="connsiteY77" fmla="*/ 11 h 9877"/>
              <a:gd name="connsiteX78" fmla="*/ 3413 w 10000"/>
              <a:gd name="connsiteY78" fmla="*/ 11 h 9877"/>
              <a:gd name="connsiteX79" fmla="*/ 3036 w 10000"/>
              <a:gd name="connsiteY79" fmla="*/ 11 h 9877"/>
              <a:gd name="connsiteX80" fmla="*/ 3036 w 10000"/>
              <a:gd name="connsiteY80" fmla="*/ 11 h 9877"/>
              <a:gd name="connsiteX81" fmla="*/ 2636 w 10000"/>
              <a:gd name="connsiteY81" fmla="*/ 35 h 9877"/>
              <a:gd name="connsiteX82" fmla="*/ 2636 w 10000"/>
              <a:gd name="connsiteY82" fmla="*/ 35 h 9877"/>
              <a:gd name="connsiteX83" fmla="*/ 2390 w 10000"/>
              <a:gd name="connsiteY83" fmla="*/ 35 h 9877"/>
              <a:gd name="connsiteX84" fmla="*/ 2152 w 10000"/>
              <a:gd name="connsiteY84" fmla="*/ 46 h 9877"/>
              <a:gd name="connsiteX85" fmla="*/ 2152 w 10000"/>
              <a:gd name="connsiteY85" fmla="*/ 46 h 9877"/>
              <a:gd name="connsiteX86" fmla="*/ 2291 w 10000"/>
              <a:gd name="connsiteY86" fmla="*/ 902 h 9877"/>
              <a:gd name="connsiteX87" fmla="*/ 2406 w 10000"/>
              <a:gd name="connsiteY87" fmla="*/ 1654 h 9877"/>
              <a:gd name="connsiteX88" fmla="*/ 2483 w 10000"/>
              <a:gd name="connsiteY88" fmla="*/ 2313 h 9877"/>
              <a:gd name="connsiteX89" fmla="*/ 2544 w 10000"/>
              <a:gd name="connsiteY89" fmla="*/ 2892 h 9877"/>
              <a:gd name="connsiteX90" fmla="*/ 2560 w 10000"/>
              <a:gd name="connsiteY90" fmla="*/ 3365 h 9877"/>
              <a:gd name="connsiteX91" fmla="*/ 2567 w 10000"/>
              <a:gd name="connsiteY91" fmla="*/ 3573 h 9877"/>
              <a:gd name="connsiteX92" fmla="*/ 2560 w 10000"/>
              <a:gd name="connsiteY92" fmla="*/ 3770 h 9877"/>
              <a:gd name="connsiteX93" fmla="*/ 2552 w 10000"/>
              <a:gd name="connsiteY93" fmla="*/ 3944 h 9877"/>
              <a:gd name="connsiteX94" fmla="*/ 2544 w 10000"/>
              <a:gd name="connsiteY94" fmla="*/ 4093 h 9877"/>
              <a:gd name="connsiteX95" fmla="*/ 2513 w 10000"/>
              <a:gd name="connsiteY95" fmla="*/ 4233 h 9877"/>
              <a:gd name="connsiteX96" fmla="*/ 2498 w 10000"/>
              <a:gd name="connsiteY96" fmla="*/ 4360 h 9877"/>
              <a:gd name="connsiteX97" fmla="*/ 2460 w 10000"/>
              <a:gd name="connsiteY97" fmla="*/ 4464 h 9877"/>
              <a:gd name="connsiteX98" fmla="*/ 2421 w 10000"/>
              <a:gd name="connsiteY98" fmla="*/ 4557 h 9877"/>
              <a:gd name="connsiteX99" fmla="*/ 2383 w 10000"/>
              <a:gd name="connsiteY99" fmla="*/ 4625 h 9877"/>
              <a:gd name="connsiteX100" fmla="*/ 2337 w 10000"/>
              <a:gd name="connsiteY100" fmla="*/ 4684 h 9877"/>
              <a:gd name="connsiteX101" fmla="*/ 2283 w 10000"/>
              <a:gd name="connsiteY101" fmla="*/ 4742 h 9877"/>
              <a:gd name="connsiteX102" fmla="*/ 2229 w 10000"/>
              <a:gd name="connsiteY102" fmla="*/ 4777 h 9877"/>
              <a:gd name="connsiteX103" fmla="*/ 2168 w 10000"/>
              <a:gd name="connsiteY103" fmla="*/ 4799 h 9877"/>
              <a:gd name="connsiteX104" fmla="*/ 2106 w 10000"/>
              <a:gd name="connsiteY104" fmla="*/ 4810 h 9877"/>
              <a:gd name="connsiteX105" fmla="*/ 2029 w 10000"/>
              <a:gd name="connsiteY105" fmla="*/ 4810 h 9877"/>
              <a:gd name="connsiteX106" fmla="*/ 1952 w 10000"/>
              <a:gd name="connsiteY106" fmla="*/ 4810 h 9877"/>
              <a:gd name="connsiteX107" fmla="*/ 1806 w 10000"/>
              <a:gd name="connsiteY107" fmla="*/ 4777 h 9877"/>
              <a:gd name="connsiteX108" fmla="*/ 1630 w 10000"/>
              <a:gd name="connsiteY108" fmla="*/ 4684 h 9877"/>
              <a:gd name="connsiteX109" fmla="*/ 1453 w 10000"/>
              <a:gd name="connsiteY109" fmla="*/ 4591 h 9877"/>
              <a:gd name="connsiteX110" fmla="*/ 1453 w 10000"/>
              <a:gd name="connsiteY110" fmla="*/ 4591 h 9877"/>
              <a:gd name="connsiteX111" fmla="*/ 1107 w 10000"/>
              <a:gd name="connsiteY111" fmla="*/ 4394 h 9877"/>
              <a:gd name="connsiteX112" fmla="*/ 961 w 10000"/>
              <a:gd name="connsiteY112" fmla="*/ 4313 h 9877"/>
              <a:gd name="connsiteX113" fmla="*/ 815 w 10000"/>
              <a:gd name="connsiteY113" fmla="*/ 4233 h 9877"/>
              <a:gd name="connsiteX114" fmla="*/ 699 w 10000"/>
              <a:gd name="connsiteY114" fmla="*/ 4198 h 9877"/>
              <a:gd name="connsiteX115" fmla="*/ 584 w 10000"/>
              <a:gd name="connsiteY115" fmla="*/ 4163 h 9877"/>
              <a:gd name="connsiteX116" fmla="*/ 484 w 10000"/>
              <a:gd name="connsiteY116" fmla="*/ 4152 h 9877"/>
              <a:gd name="connsiteX117" fmla="*/ 400 w 10000"/>
              <a:gd name="connsiteY117" fmla="*/ 4186 h 9877"/>
              <a:gd name="connsiteX118" fmla="*/ 354 w 10000"/>
              <a:gd name="connsiteY118" fmla="*/ 4209 h 9877"/>
              <a:gd name="connsiteX119" fmla="*/ 315 w 10000"/>
              <a:gd name="connsiteY119" fmla="*/ 4233 h 9877"/>
              <a:gd name="connsiteX120" fmla="*/ 277 w 10000"/>
              <a:gd name="connsiteY120" fmla="*/ 4278 h 9877"/>
              <a:gd name="connsiteX121" fmla="*/ 246 w 10000"/>
              <a:gd name="connsiteY121" fmla="*/ 4326 h 9877"/>
              <a:gd name="connsiteX122" fmla="*/ 192 w 10000"/>
              <a:gd name="connsiteY122" fmla="*/ 4430 h 9877"/>
              <a:gd name="connsiteX123" fmla="*/ 138 w 10000"/>
              <a:gd name="connsiteY123" fmla="*/ 4591 h 9877"/>
              <a:gd name="connsiteX124" fmla="*/ 92 w 10000"/>
              <a:gd name="connsiteY124" fmla="*/ 4788 h 9877"/>
              <a:gd name="connsiteX125" fmla="*/ 54 w 10000"/>
              <a:gd name="connsiteY125" fmla="*/ 5042 h 9877"/>
              <a:gd name="connsiteX126" fmla="*/ 23 w 10000"/>
              <a:gd name="connsiteY126" fmla="*/ 5320 h 9877"/>
              <a:gd name="connsiteX127" fmla="*/ 0 w 10000"/>
              <a:gd name="connsiteY127" fmla="*/ 5643 h 9877"/>
              <a:gd name="connsiteX128" fmla="*/ 0 w 10000"/>
              <a:gd name="connsiteY128" fmla="*/ 5643 h 9877"/>
              <a:gd name="connsiteX129" fmla="*/ 0 w 10000"/>
              <a:gd name="connsiteY129" fmla="*/ 5829 h 9877"/>
              <a:gd name="connsiteX130" fmla="*/ 0 w 10000"/>
              <a:gd name="connsiteY130" fmla="*/ 5978 h 9877"/>
              <a:gd name="connsiteX131" fmla="*/ 8 w 10000"/>
              <a:gd name="connsiteY131" fmla="*/ 6106 h 9877"/>
              <a:gd name="connsiteX132" fmla="*/ 23 w 10000"/>
              <a:gd name="connsiteY132" fmla="*/ 6233 h 9877"/>
              <a:gd name="connsiteX133" fmla="*/ 54 w 10000"/>
              <a:gd name="connsiteY133" fmla="*/ 6337 h 9877"/>
              <a:gd name="connsiteX134" fmla="*/ 85 w 10000"/>
              <a:gd name="connsiteY134" fmla="*/ 6430 h 9877"/>
              <a:gd name="connsiteX135" fmla="*/ 115 w 10000"/>
              <a:gd name="connsiteY135" fmla="*/ 6511 h 9877"/>
              <a:gd name="connsiteX136" fmla="*/ 161 w 10000"/>
              <a:gd name="connsiteY136" fmla="*/ 6580 h 9877"/>
              <a:gd name="connsiteX137" fmla="*/ 215 w 10000"/>
              <a:gd name="connsiteY137" fmla="*/ 6627 h 9877"/>
              <a:gd name="connsiteX138" fmla="*/ 269 w 10000"/>
              <a:gd name="connsiteY138" fmla="*/ 6673 h 9877"/>
              <a:gd name="connsiteX139" fmla="*/ 323 w 10000"/>
              <a:gd name="connsiteY139" fmla="*/ 6707 h 9877"/>
              <a:gd name="connsiteX140" fmla="*/ 392 w 10000"/>
              <a:gd name="connsiteY140" fmla="*/ 6731 h 9877"/>
              <a:gd name="connsiteX141" fmla="*/ 453 w 10000"/>
              <a:gd name="connsiteY141" fmla="*/ 6754 h 9877"/>
              <a:gd name="connsiteX142" fmla="*/ 530 w 10000"/>
              <a:gd name="connsiteY142" fmla="*/ 6754 h 9877"/>
              <a:gd name="connsiteX143" fmla="*/ 676 w 10000"/>
              <a:gd name="connsiteY143" fmla="*/ 6754 h 9877"/>
              <a:gd name="connsiteX144" fmla="*/ 838 w 10000"/>
              <a:gd name="connsiteY144" fmla="*/ 6720 h 9877"/>
              <a:gd name="connsiteX145" fmla="*/ 992 w 10000"/>
              <a:gd name="connsiteY145" fmla="*/ 6673 h 9877"/>
              <a:gd name="connsiteX146" fmla="*/ 1314 w 10000"/>
              <a:gd name="connsiteY146" fmla="*/ 6557 h 9877"/>
              <a:gd name="connsiteX147" fmla="*/ 1606 w 10000"/>
              <a:gd name="connsiteY147" fmla="*/ 6442 h 9877"/>
              <a:gd name="connsiteX148" fmla="*/ 1729 w 10000"/>
              <a:gd name="connsiteY148" fmla="*/ 6383 h 9877"/>
              <a:gd name="connsiteX149" fmla="*/ 1845 w 10000"/>
              <a:gd name="connsiteY149" fmla="*/ 6372 h 9877"/>
              <a:gd name="connsiteX150" fmla="*/ 1845 w 10000"/>
              <a:gd name="connsiteY150" fmla="*/ 6372 h 9877"/>
              <a:gd name="connsiteX151" fmla="*/ 2060 w 10000"/>
              <a:gd name="connsiteY151" fmla="*/ 6337 h 9877"/>
              <a:gd name="connsiteX152" fmla="*/ 2168 w 10000"/>
              <a:gd name="connsiteY152" fmla="*/ 6337 h 9877"/>
              <a:gd name="connsiteX153" fmla="*/ 2291 w 10000"/>
              <a:gd name="connsiteY153" fmla="*/ 6360 h 9877"/>
              <a:gd name="connsiteX154" fmla="*/ 2414 w 10000"/>
              <a:gd name="connsiteY154" fmla="*/ 6383 h 9877"/>
              <a:gd name="connsiteX155" fmla="*/ 2467 w 10000"/>
              <a:gd name="connsiteY155" fmla="*/ 6407 h 9877"/>
              <a:gd name="connsiteX156" fmla="*/ 2521 w 10000"/>
              <a:gd name="connsiteY156" fmla="*/ 6453 h 9877"/>
              <a:gd name="connsiteX157" fmla="*/ 2583 w 10000"/>
              <a:gd name="connsiteY157" fmla="*/ 6511 h 9877"/>
              <a:gd name="connsiteX158" fmla="*/ 2629 w 10000"/>
              <a:gd name="connsiteY158" fmla="*/ 6569 h 9877"/>
              <a:gd name="connsiteX159" fmla="*/ 2683 w 10000"/>
              <a:gd name="connsiteY159" fmla="*/ 6638 h 9877"/>
              <a:gd name="connsiteX160" fmla="*/ 2729 w 10000"/>
              <a:gd name="connsiteY160" fmla="*/ 6720 h 9877"/>
              <a:gd name="connsiteX161" fmla="*/ 2775 w 10000"/>
              <a:gd name="connsiteY161" fmla="*/ 6800 h 9877"/>
              <a:gd name="connsiteX162" fmla="*/ 2813 w 10000"/>
              <a:gd name="connsiteY162" fmla="*/ 6915 h 9877"/>
              <a:gd name="connsiteX163" fmla="*/ 2852 w 10000"/>
              <a:gd name="connsiteY163" fmla="*/ 7043 h 9877"/>
              <a:gd name="connsiteX164" fmla="*/ 2890 w 10000"/>
              <a:gd name="connsiteY164" fmla="*/ 7181 h 9877"/>
              <a:gd name="connsiteX165" fmla="*/ 2913 w 10000"/>
              <a:gd name="connsiteY165" fmla="*/ 7332 h 9877"/>
              <a:gd name="connsiteX166" fmla="*/ 2936 w 10000"/>
              <a:gd name="connsiteY166" fmla="*/ 7517 h 9877"/>
              <a:gd name="connsiteX167" fmla="*/ 2952 w 10000"/>
              <a:gd name="connsiteY167" fmla="*/ 7702 h 9877"/>
              <a:gd name="connsiteX168" fmla="*/ 2975 w 10000"/>
              <a:gd name="connsiteY168" fmla="*/ 7911 h 9877"/>
              <a:gd name="connsiteX169" fmla="*/ 2982 w 10000"/>
              <a:gd name="connsiteY169" fmla="*/ 8153 h 9877"/>
              <a:gd name="connsiteX170" fmla="*/ 2982 w 10000"/>
              <a:gd name="connsiteY170" fmla="*/ 8408 h 9877"/>
              <a:gd name="connsiteX171" fmla="*/ 2975 w 10000"/>
              <a:gd name="connsiteY171" fmla="*/ 8674 h 9877"/>
              <a:gd name="connsiteX172" fmla="*/ 2959 w 10000"/>
              <a:gd name="connsiteY172" fmla="*/ 8974 h 9877"/>
              <a:gd name="connsiteX173" fmla="*/ 2944 w 10000"/>
              <a:gd name="connsiteY173" fmla="*/ 9297 h 9877"/>
              <a:gd name="connsiteX174" fmla="*/ 9930 w 10000"/>
              <a:gd name="connsiteY174" fmla="*/ 9139 h 9877"/>
              <a:gd name="connsiteX175" fmla="*/ 10000 w 10000"/>
              <a:gd name="connsiteY175" fmla="*/ 0 h 9877"/>
              <a:gd name="connsiteX0" fmla="*/ 10000 w 10000"/>
              <a:gd name="connsiteY0" fmla="*/ 0 h 9901"/>
              <a:gd name="connsiteX1" fmla="*/ 10000 w 10000"/>
              <a:gd name="connsiteY1" fmla="*/ 0 h 9901"/>
              <a:gd name="connsiteX2" fmla="*/ 8378 w 10000"/>
              <a:gd name="connsiteY2" fmla="*/ 176 h 9901"/>
              <a:gd name="connsiteX3" fmla="*/ 7556 w 10000"/>
              <a:gd name="connsiteY3" fmla="*/ 270 h 9901"/>
              <a:gd name="connsiteX4" fmla="*/ 6879 w 10000"/>
              <a:gd name="connsiteY4" fmla="*/ 375 h 9901"/>
              <a:gd name="connsiteX5" fmla="*/ 6879 w 10000"/>
              <a:gd name="connsiteY5" fmla="*/ 375 h 9901"/>
              <a:gd name="connsiteX6" fmla="*/ 6764 w 10000"/>
              <a:gd name="connsiteY6" fmla="*/ 387 h 9901"/>
              <a:gd name="connsiteX7" fmla="*/ 6664 w 10000"/>
              <a:gd name="connsiteY7" fmla="*/ 410 h 9901"/>
              <a:gd name="connsiteX8" fmla="*/ 6580 w 10000"/>
              <a:gd name="connsiteY8" fmla="*/ 457 h 9901"/>
              <a:gd name="connsiteX9" fmla="*/ 6503 w 10000"/>
              <a:gd name="connsiteY9" fmla="*/ 481 h 9901"/>
              <a:gd name="connsiteX10" fmla="*/ 6434 w 10000"/>
              <a:gd name="connsiteY10" fmla="*/ 527 h 9901"/>
              <a:gd name="connsiteX11" fmla="*/ 6372 w 10000"/>
              <a:gd name="connsiteY11" fmla="*/ 586 h 9901"/>
              <a:gd name="connsiteX12" fmla="*/ 6318 w 10000"/>
              <a:gd name="connsiteY12" fmla="*/ 644 h 9901"/>
              <a:gd name="connsiteX13" fmla="*/ 6280 w 10000"/>
              <a:gd name="connsiteY13" fmla="*/ 703 h 9901"/>
              <a:gd name="connsiteX14" fmla="*/ 6241 w 10000"/>
              <a:gd name="connsiteY14" fmla="*/ 750 h 9901"/>
              <a:gd name="connsiteX15" fmla="*/ 6218 w 10000"/>
              <a:gd name="connsiteY15" fmla="*/ 831 h 9901"/>
              <a:gd name="connsiteX16" fmla="*/ 6195 w 10000"/>
              <a:gd name="connsiteY16" fmla="*/ 902 h 9901"/>
              <a:gd name="connsiteX17" fmla="*/ 6180 w 10000"/>
              <a:gd name="connsiteY17" fmla="*/ 971 h 9901"/>
              <a:gd name="connsiteX18" fmla="*/ 6172 w 10000"/>
              <a:gd name="connsiteY18" fmla="*/ 1042 h 9901"/>
              <a:gd name="connsiteX19" fmla="*/ 6172 w 10000"/>
              <a:gd name="connsiteY19" fmla="*/ 1125 h 9901"/>
              <a:gd name="connsiteX20" fmla="*/ 6180 w 10000"/>
              <a:gd name="connsiteY20" fmla="*/ 1276 h 9901"/>
              <a:gd name="connsiteX21" fmla="*/ 6203 w 10000"/>
              <a:gd name="connsiteY21" fmla="*/ 1452 h 9901"/>
              <a:gd name="connsiteX22" fmla="*/ 6257 w 10000"/>
              <a:gd name="connsiteY22" fmla="*/ 1616 h 9901"/>
              <a:gd name="connsiteX23" fmla="*/ 6311 w 10000"/>
              <a:gd name="connsiteY23" fmla="*/ 1803 h 9901"/>
              <a:gd name="connsiteX24" fmla="*/ 6364 w 10000"/>
              <a:gd name="connsiteY24" fmla="*/ 1979 h 9901"/>
              <a:gd name="connsiteX25" fmla="*/ 6503 w 10000"/>
              <a:gd name="connsiteY25" fmla="*/ 2330 h 9901"/>
              <a:gd name="connsiteX26" fmla="*/ 6633 w 10000"/>
              <a:gd name="connsiteY26" fmla="*/ 2646 h 9901"/>
              <a:gd name="connsiteX27" fmla="*/ 6633 w 10000"/>
              <a:gd name="connsiteY27" fmla="*/ 2646 h 9901"/>
              <a:gd name="connsiteX28" fmla="*/ 6656 w 10000"/>
              <a:gd name="connsiteY28" fmla="*/ 2716 h 9901"/>
              <a:gd name="connsiteX29" fmla="*/ 6672 w 10000"/>
              <a:gd name="connsiteY29" fmla="*/ 2786 h 9901"/>
              <a:gd name="connsiteX30" fmla="*/ 6679 w 10000"/>
              <a:gd name="connsiteY30" fmla="*/ 2857 h 9901"/>
              <a:gd name="connsiteX31" fmla="*/ 6679 w 10000"/>
              <a:gd name="connsiteY31" fmla="*/ 2928 h 9901"/>
              <a:gd name="connsiteX32" fmla="*/ 6672 w 10000"/>
              <a:gd name="connsiteY32" fmla="*/ 2997 h 9901"/>
              <a:gd name="connsiteX33" fmla="*/ 6664 w 10000"/>
              <a:gd name="connsiteY33" fmla="*/ 3056 h 9901"/>
              <a:gd name="connsiteX34" fmla="*/ 6633 w 10000"/>
              <a:gd name="connsiteY34" fmla="*/ 3126 h 9901"/>
              <a:gd name="connsiteX35" fmla="*/ 6618 w 10000"/>
              <a:gd name="connsiteY35" fmla="*/ 3184 h 9901"/>
              <a:gd name="connsiteX36" fmla="*/ 6541 w 10000"/>
              <a:gd name="connsiteY36" fmla="*/ 3313 h 9901"/>
              <a:gd name="connsiteX37" fmla="*/ 6457 w 10000"/>
              <a:gd name="connsiteY37" fmla="*/ 3407 h 9901"/>
              <a:gd name="connsiteX38" fmla="*/ 6349 w 10000"/>
              <a:gd name="connsiteY38" fmla="*/ 3512 h 9901"/>
              <a:gd name="connsiteX39" fmla="*/ 6234 w 10000"/>
              <a:gd name="connsiteY39" fmla="*/ 3594 h 9901"/>
              <a:gd name="connsiteX40" fmla="*/ 6103 w 10000"/>
              <a:gd name="connsiteY40" fmla="*/ 3654 h 9901"/>
              <a:gd name="connsiteX41" fmla="*/ 5972 w 10000"/>
              <a:gd name="connsiteY41" fmla="*/ 3712 h 9901"/>
              <a:gd name="connsiteX42" fmla="*/ 5842 w 10000"/>
              <a:gd name="connsiteY42" fmla="*/ 3734 h 9901"/>
              <a:gd name="connsiteX43" fmla="*/ 5711 w 10000"/>
              <a:gd name="connsiteY43" fmla="*/ 3748 h 9901"/>
              <a:gd name="connsiteX44" fmla="*/ 5580 w 10000"/>
              <a:gd name="connsiteY44" fmla="*/ 3734 h 9901"/>
              <a:gd name="connsiteX45" fmla="*/ 5457 w 10000"/>
              <a:gd name="connsiteY45" fmla="*/ 3701 h 9901"/>
              <a:gd name="connsiteX46" fmla="*/ 5350 w 10000"/>
              <a:gd name="connsiteY46" fmla="*/ 3642 h 9901"/>
              <a:gd name="connsiteX47" fmla="*/ 5296 w 10000"/>
              <a:gd name="connsiteY47" fmla="*/ 3594 h 9901"/>
              <a:gd name="connsiteX48" fmla="*/ 5250 w 10000"/>
              <a:gd name="connsiteY48" fmla="*/ 3548 h 9901"/>
              <a:gd name="connsiteX49" fmla="*/ 5250 w 10000"/>
              <a:gd name="connsiteY49" fmla="*/ 3548 h 9901"/>
              <a:gd name="connsiteX50" fmla="*/ 5173 w 10000"/>
              <a:gd name="connsiteY50" fmla="*/ 3442 h 9901"/>
              <a:gd name="connsiteX51" fmla="*/ 5104 w 10000"/>
              <a:gd name="connsiteY51" fmla="*/ 3326 h 9901"/>
              <a:gd name="connsiteX52" fmla="*/ 5065 w 10000"/>
              <a:gd name="connsiteY52" fmla="*/ 3184 h 9901"/>
              <a:gd name="connsiteX53" fmla="*/ 5042 w 10000"/>
              <a:gd name="connsiteY53" fmla="*/ 3033 h 9901"/>
              <a:gd name="connsiteX54" fmla="*/ 5019 w 10000"/>
              <a:gd name="connsiteY54" fmla="*/ 2868 h 9901"/>
              <a:gd name="connsiteX55" fmla="*/ 5019 w 10000"/>
              <a:gd name="connsiteY55" fmla="*/ 2705 h 9901"/>
              <a:gd name="connsiteX56" fmla="*/ 5035 w 10000"/>
              <a:gd name="connsiteY56" fmla="*/ 2517 h 9901"/>
              <a:gd name="connsiteX57" fmla="*/ 5042 w 10000"/>
              <a:gd name="connsiteY57" fmla="*/ 2330 h 9901"/>
              <a:gd name="connsiteX58" fmla="*/ 5088 w 10000"/>
              <a:gd name="connsiteY58" fmla="*/ 1943 h 9901"/>
              <a:gd name="connsiteX59" fmla="*/ 5150 w 10000"/>
              <a:gd name="connsiteY59" fmla="*/ 1569 h 9901"/>
              <a:gd name="connsiteX60" fmla="*/ 5211 w 10000"/>
              <a:gd name="connsiteY60" fmla="*/ 1183 h 9901"/>
              <a:gd name="connsiteX61" fmla="*/ 5227 w 10000"/>
              <a:gd name="connsiteY61" fmla="*/ 983 h 9901"/>
              <a:gd name="connsiteX62" fmla="*/ 5250 w 10000"/>
              <a:gd name="connsiteY62" fmla="*/ 808 h 9901"/>
              <a:gd name="connsiteX63" fmla="*/ 5250 w 10000"/>
              <a:gd name="connsiteY63" fmla="*/ 808 h 9901"/>
              <a:gd name="connsiteX64" fmla="*/ 5250 w 10000"/>
              <a:gd name="connsiteY64" fmla="*/ 726 h 9901"/>
              <a:gd name="connsiteX65" fmla="*/ 5250 w 10000"/>
              <a:gd name="connsiteY65" fmla="*/ 667 h 9901"/>
              <a:gd name="connsiteX66" fmla="*/ 5227 w 10000"/>
              <a:gd name="connsiteY66" fmla="*/ 597 h 9901"/>
              <a:gd name="connsiteX67" fmla="*/ 5211 w 10000"/>
              <a:gd name="connsiteY67" fmla="*/ 539 h 9901"/>
              <a:gd name="connsiteX68" fmla="*/ 5181 w 10000"/>
              <a:gd name="connsiteY68" fmla="*/ 481 h 9901"/>
              <a:gd name="connsiteX69" fmla="*/ 5150 w 10000"/>
              <a:gd name="connsiteY69" fmla="*/ 433 h 9901"/>
              <a:gd name="connsiteX70" fmla="*/ 5058 w 10000"/>
              <a:gd name="connsiteY70" fmla="*/ 339 h 9901"/>
              <a:gd name="connsiteX71" fmla="*/ 4958 w 10000"/>
              <a:gd name="connsiteY71" fmla="*/ 257 h 9901"/>
              <a:gd name="connsiteX72" fmla="*/ 4827 w 10000"/>
              <a:gd name="connsiteY72" fmla="*/ 187 h 9901"/>
              <a:gd name="connsiteX73" fmla="*/ 4689 w 10000"/>
              <a:gd name="connsiteY73" fmla="*/ 140 h 9901"/>
              <a:gd name="connsiteX74" fmla="*/ 4527 w 10000"/>
              <a:gd name="connsiteY74" fmla="*/ 105 h 9901"/>
              <a:gd name="connsiteX75" fmla="*/ 4358 w 10000"/>
              <a:gd name="connsiteY75" fmla="*/ 71 h 9901"/>
              <a:gd name="connsiteX76" fmla="*/ 4174 w 10000"/>
              <a:gd name="connsiteY76" fmla="*/ 47 h 9901"/>
              <a:gd name="connsiteX77" fmla="*/ 3805 w 10000"/>
              <a:gd name="connsiteY77" fmla="*/ 11 h 9901"/>
              <a:gd name="connsiteX78" fmla="*/ 3413 w 10000"/>
              <a:gd name="connsiteY78" fmla="*/ 11 h 9901"/>
              <a:gd name="connsiteX79" fmla="*/ 3036 w 10000"/>
              <a:gd name="connsiteY79" fmla="*/ 11 h 9901"/>
              <a:gd name="connsiteX80" fmla="*/ 3036 w 10000"/>
              <a:gd name="connsiteY80" fmla="*/ 11 h 9901"/>
              <a:gd name="connsiteX81" fmla="*/ 2636 w 10000"/>
              <a:gd name="connsiteY81" fmla="*/ 35 h 9901"/>
              <a:gd name="connsiteX82" fmla="*/ 2636 w 10000"/>
              <a:gd name="connsiteY82" fmla="*/ 35 h 9901"/>
              <a:gd name="connsiteX83" fmla="*/ 2390 w 10000"/>
              <a:gd name="connsiteY83" fmla="*/ 35 h 9901"/>
              <a:gd name="connsiteX84" fmla="*/ 2152 w 10000"/>
              <a:gd name="connsiteY84" fmla="*/ 47 h 9901"/>
              <a:gd name="connsiteX85" fmla="*/ 2152 w 10000"/>
              <a:gd name="connsiteY85" fmla="*/ 47 h 9901"/>
              <a:gd name="connsiteX86" fmla="*/ 2291 w 10000"/>
              <a:gd name="connsiteY86" fmla="*/ 913 h 9901"/>
              <a:gd name="connsiteX87" fmla="*/ 2406 w 10000"/>
              <a:gd name="connsiteY87" fmla="*/ 1675 h 9901"/>
              <a:gd name="connsiteX88" fmla="*/ 2483 w 10000"/>
              <a:gd name="connsiteY88" fmla="*/ 2342 h 9901"/>
              <a:gd name="connsiteX89" fmla="*/ 2544 w 10000"/>
              <a:gd name="connsiteY89" fmla="*/ 2928 h 9901"/>
              <a:gd name="connsiteX90" fmla="*/ 2560 w 10000"/>
              <a:gd name="connsiteY90" fmla="*/ 3407 h 9901"/>
              <a:gd name="connsiteX91" fmla="*/ 2567 w 10000"/>
              <a:gd name="connsiteY91" fmla="*/ 3617 h 9901"/>
              <a:gd name="connsiteX92" fmla="*/ 2560 w 10000"/>
              <a:gd name="connsiteY92" fmla="*/ 3817 h 9901"/>
              <a:gd name="connsiteX93" fmla="*/ 2552 w 10000"/>
              <a:gd name="connsiteY93" fmla="*/ 3993 h 9901"/>
              <a:gd name="connsiteX94" fmla="*/ 2544 w 10000"/>
              <a:gd name="connsiteY94" fmla="*/ 4144 h 9901"/>
              <a:gd name="connsiteX95" fmla="*/ 2513 w 10000"/>
              <a:gd name="connsiteY95" fmla="*/ 4286 h 9901"/>
              <a:gd name="connsiteX96" fmla="*/ 2498 w 10000"/>
              <a:gd name="connsiteY96" fmla="*/ 4414 h 9901"/>
              <a:gd name="connsiteX97" fmla="*/ 2460 w 10000"/>
              <a:gd name="connsiteY97" fmla="*/ 4520 h 9901"/>
              <a:gd name="connsiteX98" fmla="*/ 2421 w 10000"/>
              <a:gd name="connsiteY98" fmla="*/ 4614 h 9901"/>
              <a:gd name="connsiteX99" fmla="*/ 2383 w 10000"/>
              <a:gd name="connsiteY99" fmla="*/ 4683 h 9901"/>
              <a:gd name="connsiteX100" fmla="*/ 2337 w 10000"/>
              <a:gd name="connsiteY100" fmla="*/ 4742 h 9901"/>
              <a:gd name="connsiteX101" fmla="*/ 2283 w 10000"/>
              <a:gd name="connsiteY101" fmla="*/ 4801 h 9901"/>
              <a:gd name="connsiteX102" fmla="*/ 2229 w 10000"/>
              <a:gd name="connsiteY102" fmla="*/ 4836 h 9901"/>
              <a:gd name="connsiteX103" fmla="*/ 2168 w 10000"/>
              <a:gd name="connsiteY103" fmla="*/ 4859 h 9901"/>
              <a:gd name="connsiteX104" fmla="*/ 2106 w 10000"/>
              <a:gd name="connsiteY104" fmla="*/ 4870 h 9901"/>
              <a:gd name="connsiteX105" fmla="*/ 2029 w 10000"/>
              <a:gd name="connsiteY105" fmla="*/ 4870 h 9901"/>
              <a:gd name="connsiteX106" fmla="*/ 1952 w 10000"/>
              <a:gd name="connsiteY106" fmla="*/ 4870 h 9901"/>
              <a:gd name="connsiteX107" fmla="*/ 1806 w 10000"/>
              <a:gd name="connsiteY107" fmla="*/ 4836 h 9901"/>
              <a:gd name="connsiteX108" fmla="*/ 1630 w 10000"/>
              <a:gd name="connsiteY108" fmla="*/ 4742 h 9901"/>
              <a:gd name="connsiteX109" fmla="*/ 1453 w 10000"/>
              <a:gd name="connsiteY109" fmla="*/ 4648 h 9901"/>
              <a:gd name="connsiteX110" fmla="*/ 1453 w 10000"/>
              <a:gd name="connsiteY110" fmla="*/ 4648 h 9901"/>
              <a:gd name="connsiteX111" fmla="*/ 1107 w 10000"/>
              <a:gd name="connsiteY111" fmla="*/ 4449 h 9901"/>
              <a:gd name="connsiteX112" fmla="*/ 961 w 10000"/>
              <a:gd name="connsiteY112" fmla="*/ 4367 h 9901"/>
              <a:gd name="connsiteX113" fmla="*/ 815 w 10000"/>
              <a:gd name="connsiteY113" fmla="*/ 4286 h 9901"/>
              <a:gd name="connsiteX114" fmla="*/ 699 w 10000"/>
              <a:gd name="connsiteY114" fmla="*/ 4250 h 9901"/>
              <a:gd name="connsiteX115" fmla="*/ 584 w 10000"/>
              <a:gd name="connsiteY115" fmla="*/ 4215 h 9901"/>
              <a:gd name="connsiteX116" fmla="*/ 484 w 10000"/>
              <a:gd name="connsiteY116" fmla="*/ 4204 h 9901"/>
              <a:gd name="connsiteX117" fmla="*/ 400 w 10000"/>
              <a:gd name="connsiteY117" fmla="*/ 4238 h 9901"/>
              <a:gd name="connsiteX118" fmla="*/ 354 w 10000"/>
              <a:gd name="connsiteY118" fmla="*/ 4261 h 9901"/>
              <a:gd name="connsiteX119" fmla="*/ 315 w 10000"/>
              <a:gd name="connsiteY119" fmla="*/ 4286 h 9901"/>
              <a:gd name="connsiteX120" fmla="*/ 277 w 10000"/>
              <a:gd name="connsiteY120" fmla="*/ 4331 h 9901"/>
              <a:gd name="connsiteX121" fmla="*/ 246 w 10000"/>
              <a:gd name="connsiteY121" fmla="*/ 4380 h 9901"/>
              <a:gd name="connsiteX122" fmla="*/ 192 w 10000"/>
              <a:gd name="connsiteY122" fmla="*/ 4485 h 9901"/>
              <a:gd name="connsiteX123" fmla="*/ 138 w 10000"/>
              <a:gd name="connsiteY123" fmla="*/ 4648 h 9901"/>
              <a:gd name="connsiteX124" fmla="*/ 92 w 10000"/>
              <a:gd name="connsiteY124" fmla="*/ 4848 h 9901"/>
              <a:gd name="connsiteX125" fmla="*/ 54 w 10000"/>
              <a:gd name="connsiteY125" fmla="*/ 5105 h 9901"/>
              <a:gd name="connsiteX126" fmla="*/ 23 w 10000"/>
              <a:gd name="connsiteY126" fmla="*/ 5386 h 9901"/>
              <a:gd name="connsiteX127" fmla="*/ 0 w 10000"/>
              <a:gd name="connsiteY127" fmla="*/ 5713 h 9901"/>
              <a:gd name="connsiteX128" fmla="*/ 0 w 10000"/>
              <a:gd name="connsiteY128" fmla="*/ 5713 h 9901"/>
              <a:gd name="connsiteX129" fmla="*/ 0 w 10000"/>
              <a:gd name="connsiteY129" fmla="*/ 5902 h 9901"/>
              <a:gd name="connsiteX130" fmla="*/ 0 w 10000"/>
              <a:gd name="connsiteY130" fmla="*/ 6052 h 9901"/>
              <a:gd name="connsiteX131" fmla="*/ 8 w 10000"/>
              <a:gd name="connsiteY131" fmla="*/ 6182 h 9901"/>
              <a:gd name="connsiteX132" fmla="*/ 23 w 10000"/>
              <a:gd name="connsiteY132" fmla="*/ 6311 h 9901"/>
              <a:gd name="connsiteX133" fmla="*/ 54 w 10000"/>
              <a:gd name="connsiteY133" fmla="*/ 6416 h 9901"/>
              <a:gd name="connsiteX134" fmla="*/ 85 w 10000"/>
              <a:gd name="connsiteY134" fmla="*/ 6510 h 9901"/>
              <a:gd name="connsiteX135" fmla="*/ 115 w 10000"/>
              <a:gd name="connsiteY135" fmla="*/ 6592 h 9901"/>
              <a:gd name="connsiteX136" fmla="*/ 161 w 10000"/>
              <a:gd name="connsiteY136" fmla="*/ 6662 h 9901"/>
              <a:gd name="connsiteX137" fmla="*/ 215 w 10000"/>
              <a:gd name="connsiteY137" fmla="*/ 6710 h 9901"/>
              <a:gd name="connsiteX138" fmla="*/ 269 w 10000"/>
              <a:gd name="connsiteY138" fmla="*/ 6756 h 9901"/>
              <a:gd name="connsiteX139" fmla="*/ 323 w 10000"/>
              <a:gd name="connsiteY139" fmla="*/ 6791 h 9901"/>
              <a:gd name="connsiteX140" fmla="*/ 392 w 10000"/>
              <a:gd name="connsiteY140" fmla="*/ 6815 h 9901"/>
              <a:gd name="connsiteX141" fmla="*/ 453 w 10000"/>
              <a:gd name="connsiteY141" fmla="*/ 6838 h 9901"/>
              <a:gd name="connsiteX142" fmla="*/ 530 w 10000"/>
              <a:gd name="connsiteY142" fmla="*/ 6838 h 9901"/>
              <a:gd name="connsiteX143" fmla="*/ 676 w 10000"/>
              <a:gd name="connsiteY143" fmla="*/ 6838 h 9901"/>
              <a:gd name="connsiteX144" fmla="*/ 838 w 10000"/>
              <a:gd name="connsiteY144" fmla="*/ 6804 h 9901"/>
              <a:gd name="connsiteX145" fmla="*/ 992 w 10000"/>
              <a:gd name="connsiteY145" fmla="*/ 6756 h 9901"/>
              <a:gd name="connsiteX146" fmla="*/ 1314 w 10000"/>
              <a:gd name="connsiteY146" fmla="*/ 6639 h 9901"/>
              <a:gd name="connsiteX147" fmla="*/ 1606 w 10000"/>
              <a:gd name="connsiteY147" fmla="*/ 6522 h 9901"/>
              <a:gd name="connsiteX148" fmla="*/ 1729 w 10000"/>
              <a:gd name="connsiteY148" fmla="*/ 6462 h 9901"/>
              <a:gd name="connsiteX149" fmla="*/ 1845 w 10000"/>
              <a:gd name="connsiteY149" fmla="*/ 6451 h 9901"/>
              <a:gd name="connsiteX150" fmla="*/ 1845 w 10000"/>
              <a:gd name="connsiteY150" fmla="*/ 6451 h 9901"/>
              <a:gd name="connsiteX151" fmla="*/ 2060 w 10000"/>
              <a:gd name="connsiteY151" fmla="*/ 6416 h 9901"/>
              <a:gd name="connsiteX152" fmla="*/ 2168 w 10000"/>
              <a:gd name="connsiteY152" fmla="*/ 6416 h 9901"/>
              <a:gd name="connsiteX153" fmla="*/ 2291 w 10000"/>
              <a:gd name="connsiteY153" fmla="*/ 6439 h 9901"/>
              <a:gd name="connsiteX154" fmla="*/ 2414 w 10000"/>
              <a:gd name="connsiteY154" fmla="*/ 6462 h 9901"/>
              <a:gd name="connsiteX155" fmla="*/ 2467 w 10000"/>
              <a:gd name="connsiteY155" fmla="*/ 6487 h 9901"/>
              <a:gd name="connsiteX156" fmla="*/ 2521 w 10000"/>
              <a:gd name="connsiteY156" fmla="*/ 6533 h 9901"/>
              <a:gd name="connsiteX157" fmla="*/ 2583 w 10000"/>
              <a:gd name="connsiteY157" fmla="*/ 6592 h 9901"/>
              <a:gd name="connsiteX158" fmla="*/ 2629 w 10000"/>
              <a:gd name="connsiteY158" fmla="*/ 6651 h 9901"/>
              <a:gd name="connsiteX159" fmla="*/ 2683 w 10000"/>
              <a:gd name="connsiteY159" fmla="*/ 6721 h 9901"/>
              <a:gd name="connsiteX160" fmla="*/ 2729 w 10000"/>
              <a:gd name="connsiteY160" fmla="*/ 6804 h 9901"/>
              <a:gd name="connsiteX161" fmla="*/ 2775 w 10000"/>
              <a:gd name="connsiteY161" fmla="*/ 6885 h 9901"/>
              <a:gd name="connsiteX162" fmla="*/ 2813 w 10000"/>
              <a:gd name="connsiteY162" fmla="*/ 7001 h 9901"/>
              <a:gd name="connsiteX163" fmla="*/ 2852 w 10000"/>
              <a:gd name="connsiteY163" fmla="*/ 7131 h 9901"/>
              <a:gd name="connsiteX164" fmla="*/ 2890 w 10000"/>
              <a:gd name="connsiteY164" fmla="*/ 7270 h 9901"/>
              <a:gd name="connsiteX165" fmla="*/ 2913 w 10000"/>
              <a:gd name="connsiteY165" fmla="*/ 7423 h 9901"/>
              <a:gd name="connsiteX166" fmla="*/ 2936 w 10000"/>
              <a:gd name="connsiteY166" fmla="*/ 7611 h 9901"/>
              <a:gd name="connsiteX167" fmla="*/ 2952 w 10000"/>
              <a:gd name="connsiteY167" fmla="*/ 7798 h 9901"/>
              <a:gd name="connsiteX168" fmla="*/ 2975 w 10000"/>
              <a:gd name="connsiteY168" fmla="*/ 8010 h 9901"/>
              <a:gd name="connsiteX169" fmla="*/ 2982 w 10000"/>
              <a:gd name="connsiteY169" fmla="*/ 8255 h 9901"/>
              <a:gd name="connsiteX170" fmla="*/ 2982 w 10000"/>
              <a:gd name="connsiteY170" fmla="*/ 8513 h 9901"/>
              <a:gd name="connsiteX171" fmla="*/ 2975 w 10000"/>
              <a:gd name="connsiteY171" fmla="*/ 8782 h 9901"/>
              <a:gd name="connsiteX172" fmla="*/ 2959 w 10000"/>
              <a:gd name="connsiteY172" fmla="*/ 9086 h 9901"/>
              <a:gd name="connsiteX173" fmla="*/ 9930 w 10000"/>
              <a:gd name="connsiteY173" fmla="*/ 9253 h 9901"/>
              <a:gd name="connsiteX174" fmla="*/ 10000 w 10000"/>
              <a:gd name="connsiteY174" fmla="*/ 0 h 9901"/>
              <a:gd name="connsiteX0" fmla="*/ 10000 w 10000"/>
              <a:gd name="connsiteY0" fmla="*/ 0 h 9919"/>
              <a:gd name="connsiteX1" fmla="*/ 10000 w 10000"/>
              <a:gd name="connsiteY1" fmla="*/ 0 h 9919"/>
              <a:gd name="connsiteX2" fmla="*/ 8378 w 10000"/>
              <a:gd name="connsiteY2" fmla="*/ 178 h 9919"/>
              <a:gd name="connsiteX3" fmla="*/ 7556 w 10000"/>
              <a:gd name="connsiteY3" fmla="*/ 273 h 9919"/>
              <a:gd name="connsiteX4" fmla="*/ 6879 w 10000"/>
              <a:gd name="connsiteY4" fmla="*/ 379 h 9919"/>
              <a:gd name="connsiteX5" fmla="*/ 6879 w 10000"/>
              <a:gd name="connsiteY5" fmla="*/ 379 h 9919"/>
              <a:gd name="connsiteX6" fmla="*/ 6764 w 10000"/>
              <a:gd name="connsiteY6" fmla="*/ 391 h 9919"/>
              <a:gd name="connsiteX7" fmla="*/ 6664 w 10000"/>
              <a:gd name="connsiteY7" fmla="*/ 414 h 9919"/>
              <a:gd name="connsiteX8" fmla="*/ 6580 w 10000"/>
              <a:gd name="connsiteY8" fmla="*/ 462 h 9919"/>
              <a:gd name="connsiteX9" fmla="*/ 6503 w 10000"/>
              <a:gd name="connsiteY9" fmla="*/ 486 h 9919"/>
              <a:gd name="connsiteX10" fmla="*/ 6434 w 10000"/>
              <a:gd name="connsiteY10" fmla="*/ 532 h 9919"/>
              <a:gd name="connsiteX11" fmla="*/ 6372 w 10000"/>
              <a:gd name="connsiteY11" fmla="*/ 592 h 9919"/>
              <a:gd name="connsiteX12" fmla="*/ 6318 w 10000"/>
              <a:gd name="connsiteY12" fmla="*/ 650 h 9919"/>
              <a:gd name="connsiteX13" fmla="*/ 6280 w 10000"/>
              <a:gd name="connsiteY13" fmla="*/ 710 h 9919"/>
              <a:gd name="connsiteX14" fmla="*/ 6241 w 10000"/>
              <a:gd name="connsiteY14" fmla="*/ 757 h 9919"/>
              <a:gd name="connsiteX15" fmla="*/ 6218 w 10000"/>
              <a:gd name="connsiteY15" fmla="*/ 839 h 9919"/>
              <a:gd name="connsiteX16" fmla="*/ 6195 w 10000"/>
              <a:gd name="connsiteY16" fmla="*/ 911 h 9919"/>
              <a:gd name="connsiteX17" fmla="*/ 6180 w 10000"/>
              <a:gd name="connsiteY17" fmla="*/ 981 h 9919"/>
              <a:gd name="connsiteX18" fmla="*/ 6172 w 10000"/>
              <a:gd name="connsiteY18" fmla="*/ 1052 h 9919"/>
              <a:gd name="connsiteX19" fmla="*/ 6172 w 10000"/>
              <a:gd name="connsiteY19" fmla="*/ 1136 h 9919"/>
              <a:gd name="connsiteX20" fmla="*/ 6180 w 10000"/>
              <a:gd name="connsiteY20" fmla="*/ 1289 h 9919"/>
              <a:gd name="connsiteX21" fmla="*/ 6203 w 10000"/>
              <a:gd name="connsiteY21" fmla="*/ 1467 h 9919"/>
              <a:gd name="connsiteX22" fmla="*/ 6257 w 10000"/>
              <a:gd name="connsiteY22" fmla="*/ 1632 h 9919"/>
              <a:gd name="connsiteX23" fmla="*/ 6311 w 10000"/>
              <a:gd name="connsiteY23" fmla="*/ 1821 h 9919"/>
              <a:gd name="connsiteX24" fmla="*/ 6364 w 10000"/>
              <a:gd name="connsiteY24" fmla="*/ 1999 h 9919"/>
              <a:gd name="connsiteX25" fmla="*/ 6503 w 10000"/>
              <a:gd name="connsiteY25" fmla="*/ 2353 h 9919"/>
              <a:gd name="connsiteX26" fmla="*/ 6633 w 10000"/>
              <a:gd name="connsiteY26" fmla="*/ 2672 h 9919"/>
              <a:gd name="connsiteX27" fmla="*/ 6633 w 10000"/>
              <a:gd name="connsiteY27" fmla="*/ 2672 h 9919"/>
              <a:gd name="connsiteX28" fmla="*/ 6656 w 10000"/>
              <a:gd name="connsiteY28" fmla="*/ 2743 h 9919"/>
              <a:gd name="connsiteX29" fmla="*/ 6672 w 10000"/>
              <a:gd name="connsiteY29" fmla="*/ 2814 h 9919"/>
              <a:gd name="connsiteX30" fmla="*/ 6679 w 10000"/>
              <a:gd name="connsiteY30" fmla="*/ 2886 h 9919"/>
              <a:gd name="connsiteX31" fmla="*/ 6679 w 10000"/>
              <a:gd name="connsiteY31" fmla="*/ 2957 h 9919"/>
              <a:gd name="connsiteX32" fmla="*/ 6672 w 10000"/>
              <a:gd name="connsiteY32" fmla="*/ 3027 h 9919"/>
              <a:gd name="connsiteX33" fmla="*/ 6664 w 10000"/>
              <a:gd name="connsiteY33" fmla="*/ 3087 h 9919"/>
              <a:gd name="connsiteX34" fmla="*/ 6633 w 10000"/>
              <a:gd name="connsiteY34" fmla="*/ 3157 h 9919"/>
              <a:gd name="connsiteX35" fmla="*/ 6618 w 10000"/>
              <a:gd name="connsiteY35" fmla="*/ 3216 h 9919"/>
              <a:gd name="connsiteX36" fmla="*/ 6541 w 10000"/>
              <a:gd name="connsiteY36" fmla="*/ 3346 h 9919"/>
              <a:gd name="connsiteX37" fmla="*/ 6457 w 10000"/>
              <a:gd name="connsiteY37" fmla="*/ 3441 h 9919"/>
              <a:gd name="connsiteX38" fmla="*/ 6349 w 10000"/>
              <a:gd name="connsiteY38" fmla="*/ 3547 h 9919"/>
              <a:gd name="connsiteX39" fmla="*/ 6234 w 10000"/>
              <a:gd name="connsiteY39" fmla="*/ 3630 h 9919"/>
              <a:gd name="connsiteX40" fmla="*/ 6103 w 10000"/>
              <a:gd name="connsiteY40" fmla="*/ 3691 h 9919"/>
              <a:gd name="connsiteX41" fmla="*/ 5972 w 10000"/>
              <a:gd name="connsiteY41" fmla="*/ 3749 h 9919"/>
              <a:gd name="connsiteX42" fmla="*/ 5842 w 10000"/>
              <a:gd name="connsiteY42" fmla="*/ 3771 h 9919"/>
              <a:gd name="connsiteX43" fmla="*/ 5711 w 10000"/>
              <a:gd name="connsiteY43" fmla="*/ 3785 h 9919"/>
              <a:gd name="connsiteX44" fmla="*/ 5580 w 10000"/>
              <a:gd name="connsiteY44" fmla="*/ 3771 h 9919"/>
              <a:gd name="connsiteX45" fmla="*/ 5457 w 10000"/>
              <a:gd name="connsiteY45" fmla="*/ 3738 h 9919"/>
              <a:gd name="connsiteX46" fmla="*/ 5350 w 10000"/>
              <a:gd name="connsiteY46" fmla="*/ 3678 h 9919"/>
              <a:gd name="connsiteX47" fmla="*/ 5296 w 10000"/>
              <a:gd name="connsiteY47" fmla="*/ 3630 h 9919"/>
              <a:gd name="connsiteX48" fmla="*/ 5250 w 10000"/>
              <a:gd name="connsiteY48" fmla="*/ 3583 h 9919"/>
              <a:gd name="connsiteX49" fmla="*/ 5250 w 10000"/>
              <a:gd name="connsiteY49" fmla="*/ 3583 h 9919"/>
              <a:gd name="connsiteX50" fmla="*/ 5173 w 10000"/>
              <a:gd name="connsiteY50" fmla="*/ 3476 h 9919"/>
              <a:gd name="connsiteX51" fmla="*/ 5104 w 10000"/>
              <a:gd name="connsiteY51" fmla="*/ 3359 h 9919"/>
              <a:gd name="connsiteX52" fmla="*/ 5065 w 10000"/>
              <a:gd name="connsiteY52" fmla="*/ 3216 h 9919"/>
              <a:gd name="connsiteX53" fmla="*/ 5042 w 10000"/>
              <a:gd name="connsiteY53" fmla="*/ 3063 h 9919"/>
              <a:gd name="connsiteX54" fmla="*/ 5019 w 10000"/>
              <a:gd name="connsiteY54" fmla="*/ 2897 h 9919"/>
              <a:gd name="connsiteX55" fmla="*/ 5019 w 10000"/>
              <a:gd name="connsiteY55" fmla="*/ 2732 h 9919"/>
              <a:gd name="connsiteX56" fmla="*/ 5035 w 10000"/>
              <a:gd name="connsiteY56" fmla="*/ 2542 h 9919"/>
              <a:gd name="connsiteX57" fmla="*/ 5042 w 10000"/>
              <a:gd name="connsiteY57" fmla="*/ 2353 h 9919"/>
              <a:gd name="connsiteX58" fmla="*/ 5088 w 10000"/>
              <a:gd name="connsiteY58" fmla="*/ 1962 h 9919"/>
              <a:gd name="connsiteX59" fmla="*/ 5150 w 10000"/>
              <a:gd name="connsiteY59" fmla="*/ 1585 h 9919"/>
              <a:gd name="connsiteX60" fmla="*/ 5211 w 10000"/>
              <a:gd name="connsiteY60" fmla="*/ 1195 h 9919"/>
              <a:gd name="connsiteX61" fmla="*/ 5227 w 10000"/>
              <a:gd name="connsiteY61" fmla="*/ 993 h 9919"/>
              <a:gd name="connsiteX62" fmla="*/ 5250 w 10000"/>
              <a:gd name="connsiteY62" fmla="*/ 816 h 9919"/>
              <a:gd name="connsiteX63" fmla="*/ 5250 w 10000"/>
              <a:gd name="connsiteY63" fmla="*/ 816 h 9919"/>
              <a:gd name="connsiteX64" fmla="*/ 5250 w 10000"/>
              <a:gd name="connsiteY64" fmla="*/ 733 h 9919"/>
              <a:gd name="connsiteX65" fmla="*/ 5250 w 10000"/>
              <a:gd name="connsiteY65" fmla="*/ 674 h 9919"/>
              <a:gd name="connsiteX66" fmla="*/ 5227 w 10000"/>
              <a:gd name="connsiteY66" fmla="*/ 603 h 9919"/>
              <a:gd name="connsiteX67" fmla="*/ 5211 w 10000"/>
              <a:gd name="connsiteY67" fmla="*/ 544 h 9919"/>
              <a:gd name="connsiteX68" fmla="*/ 5181 w 10000"/>
              <a:gd name="connsiteY68" fmla="*/ 486 h 9919"/>
              <a:gd name="connsiteX69" fmla="*/ 5150 w 10000"/>
              <a:gd name="connsiteY69" fmla="*/ 437 h 9919"/>
              <a:gd name="connsiteX70" fmla="*/ 5058 w 10000"/>
              <a:gd name="connsiteY70" fmla="*/ 342 h 9919"/>
              <a:gd name="connsiteX71" fmla="*/ 4958 w 10000"/>
              <a:gd name="connsiteY71" fmla="*/ 260 h 9919"/>
              <a:gd name="connsiteX72" fmla="*/ 4827 w 10000"/>
              <a:gd name="connsiteY72" fmla="*/ 189 h 9919"/>
              <a:gd name="connsiteX73" fmla="*/ 4689 w 10000"/>
              <a:gd name="connsiteY73" fmla="*/ 141 h 9919"/>
              <a:gd name="connsiteX74" fmla="*/ 4527 w 10000"/>
              <a:gd name="connsiteY74" fmla="*/ 106 h 9919"/>
              <a:gd name="connsiteX75" fmla="*/ 4358 w 10000"/>
              <a:gd name="connsiteY75" fmla="*/ 72 h 9919"/>
              <a:gd name="connsiteX76" fmla="*/ 4174 w 10000"/>
              <a:gd name="connsiteY76" fmla="*/ 47 h 9919"/>
              <a:gd name="connsiteX77" fmla="*/ 3805 w 10000"/>
              <a:gd name="connsiteY77" fmla="*/ 11 h 9919"/>
              <a:gd name="connsiteX78" fmla="*/ 3413 w 10000"/>
              <a:gd name="connsiteY78" fmla="*/ 11 h 9919"/>
              <a:gd name="connsiteX79" fmla="*/ 3036 w 10000"/>
              <a:gd name="connsiteY79" fmla="*/ 11 h 9919"/>
              <a:gd name="connsiteX80" fmla="*/ 3036 w 10000"/>
              <a:gd name="connsiteY80" fmla="*/ 11 h 9919"/>
              <a:gd name="connsiteX81" fmla="*/ 2636 w 10000"/>
              <a:gd name="connsiteY81" fmla="*/ 35 h 9919"/>
              <a:gd name="connsiteX82" fmla="*/ 2636 w 10000"/>
              <a:gd name="connsiteY82" fmla="*/ 35 h 9919"/>
              <a:gd name="connsiteX83" fmla="*/ 2390 w 10000"/>
              <a:gd name="connsiteY83" fmla="*/ 35 h 9919"/>
              <a:gd name="connsiteX84" fmla="*/ 2152 w 10000"/>
              <a:gd name="connsiteY84" fmla="*/ 47 h 9919"/>
              <a:gd name="connsiteX85" fmla="*/ 2152 w 10000"/>
              <a:gd name="connsiteY85" fmla="*/ 47 h 9919"/>
              <a:gd name="connsiteX86" fmla="*/ 2291 w 10000"/>
              <a:gd name="connsiteY86" fmla="*/ 922 h 9919"/>
              <a:gd name="connsiteX87" fmla="*/ 2406 w 10000"/>
              <a:gd name="connsiteY87" fmla="*/ 1692 h 9919"/>
              <a:gd name="connsiteX88" fmla="*/ 2483 w 10000"/>
              <a:gd name="connsiteY88" fmla="*/ 2365 h 9919"/>
              <a:gd name="connsiteX89" fmla="*/ 2544 w 10000"/>
              <a:gd name="connsiteY89" fmla="*/ 2957 h 9919"/>
              <a:gd name="connsiteX90" fmla="*/ 2560 w 10000"/>
              <a:gd name="connsiteY90" fmla="*/ 3441 h 9919"/>
              <a:gd name="connsiteX91" fmla="*/ 2567 w 10000"/>
              <a:gd name="connsiteY91" fmla="*/ 3653 h 9919"/>
              <a:gd name="connsiteX92" fmla="*/ 2560 w 10000"/>
              <a:gd name="connsiteY92" fmla="*/ 3855 h 9919"/>
              <a:gd name="connsiteX93" fmla="*/ 2552 w 10000"/>
              <a:gd name="connsiteY93" fmla="*/ 4033 h 9919"/>
              <a:gd name="connsiteX94" fmla="*/ 2544 w 10000"/>
              <a:gd name="connsiteY94" fmla="*/ 4185 h 9919"/>
              <a:gd name="connsiteX95" fmla="*/ 2513 w 10000"/>
              <a:gd name="connsiteY95" fmla="*/ 4329 h 9919"/>
              <a:gd name="connsiteX96" fmla="*/ 2498 w 10000"/>
              <a:gd name="connsiteY96" fmla="*/ 4458 h 9919"/>
              <a:gd name="connsiteX97" fmla="*/ 2460 w 10000"/>
              <a:gd name="connsiteY97" fmla="*/ 4565 h 9919"/>
              <a:gd name="connsiteX98" fmla="*/ 2421 w 10000"/>
              <a:gd name="connsiteY98" fmla="*/ 4660 h 9919"/>
              <a:gd name="connsiteX99" fmla="*/ 2383 w 10000"/>
              <a:gd name="connsiteY99" fmla="*/ 4730 h 9919"/>
              <a:gd name="connsiteX100" fmla="*/ 2337 w 10000"/>
              <a:gd name="connsiteY100" fmla="*/ 4789 h 9919"/>
              <a:gd name="connsiteX101" fmla="*/ 2283 w 10000"/>
              <a:gd name="connsiteY101" fmla="*/ 4849 h 9919"/>
              <a:gd name="connsiteX102" fmla="*/ 2229 w 10000"/>
              <a:gd name="connsiteY102" fmla="*/ 4884 h 9919"/>
              <a:gd name="connsiteX103" fmla="*/ 2168 w 10000"/>
              <a:gd name="connsiteY103" fmla="*/ 4908 h 9919"/>
              <a:gd name="connsiteX104" fmla="*/ 2106 w 10000"/>
              <a:gd name="connsiteY104" fmla="*/ 4919 h 9919"/>
              <a:gd name="connsiteX105" fmla="*/ 2029 w 10000"/>
              <a:gd name="connsiteY105" fmla="*/ 4919 h 9919"/>
              <a:gd name="connsiteX106" fmla="*/ 1952 w 10000"/>
              <a:gd name="connsiteY106" fmla="*/ 4919 h 9919"/>
              <a:gd name="connsiteX107" fmla="*/ 1806 w 10000"/>
              <a:gd name="connsiteY107" fmla="*/ 4884 h 9919"/>
              <a:gd name="connsiteX108" fmla="*/ 1630 w 10000"/>
              <a:gd name="connsiteY108" fmla="*/ 4789 h 9919"/>
              <a:gd name="connsiteX109" fmla="*/ 1453 w 10000"/>
              <a:gd name="connsiteY109" fmla="*/ 4694 h 9919"/>
              <a:gd name="connsiteX110" fmla="*/ 1453 w 10000"/>
              <a:gd name="connsiteY110" fmla="*/ 4694 h 9919"/>
              <a:gd name="connsiteX111" fmla="*/ 1107 w 10000"/>
              <a:gd name="connsiteY111" fmla="*/ 4493 h 9919"/>
              <a:gd name="connsiteX112" fmla="*/ 961 w 10000"/>
              <a:gd name="connsiteY112" fmla="*/ 4411 h 9919"/>
              <a:gd name="connsiteX113" fmla="*/ 815 w 10000"/>
              <a:gd name="connsiteY113" fmla="*/ 4329 h 9919"/>
              <a:gd name="connsiteX114" fmla="*/ 699 w 10000"/>
              <a:gd name="connsiteY114" fmla="*/ 4292 h 9919"/>
              <a:gd name="connsiteX115" fmla="*/ 584 w 10000"/>
              <a:gd name="connsiteY115" fmla="*/ 4257 h 9919"/>
              <a:gd name="connsiteX116" fmla="*/ 484 w 10000"/>
              <a:gd name="connsiteY116" fmla="*/ 4246 h 9919"/>
              <a:gd name="connsiteX117" fmla="*/ 400 w 10000"/>
              <a:gd name="connsiteY117" fmla="*/ 4280 h 9919"/>
              <a:gd name="connsiteX118" fmla="*/ 354 w 10000"/>
              <a:gd name="connsiteY118" fmla="*/ 4304 h 9919"/>
              <a:gd name="connsiteX119" fmla="*/ 315 w 10000"/>
              <a:gd name="connsiteY119" fmla="*/ 4329 h 9919"/>
              <a:gd name="connsiteX120" fmla="*/ 277 w 10000"/>
              <a:gd name="connsiteY120" fmla="*/ 4374 h 9919"/>
              <a:gd name="connsiteX121" fmla="*/ 246 w 10000"/>
              <a:gd name="connsiteY121" fmla="*/ 4424 h 9919"/>
              <a:gd name="connsiteX122" fmla="*/ 192 w 10000"/>
              <a:gd name="connsiteY122" fmla="*/ 4530 h 9919"/>
              <a:gd name="connsiteX123" fmla="*/ 138 w 10000"/>
              <a:gd name="connsiteY123" fmla="*/ 4694 h 9919"/>
              <a:gd name="connsiteX124" fmla="*/ 92 w 10000"/>
              <a:gd name="connsiteY124" fmla="*/ 4896 h 9919"/>
              <a:gd name="connsiteX125" fmla="*/ 54 w 10000"/>
              <a:gd name="connsiteY125" fmla="*/ 5156 h 9919"/>
              <a:gd name="connsiteX126" fmla="*/ 23 w 10000"/>
              <a:gd name="connsiteY126" fmla="*/ 5440 h 9919"/>
              <a:gd name="connsiteX127" fmla="*/ 0 w 10000"/>
              <a:gd name="connsiteY127" fmla="*/ 5770 h 9919"/>
              <a:gd name="connsiteX128" fmla="*/ 0 w 10000"/>
              <a:gd name="connsiteY128" fmla="*/ 5770 h 9919"/>
              <a:gd name="connsiteX129" fmla="*/ 0 w 10000"/>
              <a:gd name="connsiteY129" fmla="*/ 5961 h 9919"/>
              <a:gd name="connsiteX130" fmla="*/ 0 w 10000"/>
              <a:gd name="connsiteY130" fmla="*/ 6113 h 9919"/>
              <a:gd name="connsiteX131" fmla="*/ 8 w 10000"/>
              <a:gd name="connsiteY131" fmla="*/ 6244 h 9919"/>
              <a:gd name="connsiteX132" fmla="*/ 23 w 10000"/>
              <a:gd name="connsiteY132" fmla="*/ 6374 h 9919"/>
              <a:gd name="connsiteX133" fmla="*/ 54 w 10000"/>
              <a:gd name="connsiteY133" fmla="*/ 6480 h 9919"/>
              <a:gd name="connsiteX134" fmla="*/ 85 w 10000"/>
              <a:gd name="connsiteY134" fmla="*/ 6575 h 9919"/>
              <a:gd name="connsiteX135" fmla="*/ 115 w 10000"/>
              <a:gd name="connsiteY135" fmla="*/ 6658 h 9919"/>
              <a:gd name="connsiteX136" fmla="*/ 161 w 10000"/>
              <a:gd name="connsiteY136" fmla="*/ 6729 h 9919"/>
              <a:gd name="connsiteX137" fmla="*/ 215 w 10000"/>
              <a:gd name="connsiteY137" fmla="*/ 6777 h 9919"/>
              <a:gd name="connsiteX138" fmla="*/ 269 w 10000"/>
              <a:gd name="connsiteY138" fmla="*/ 6824 h 9919"/>
              <a:gd name="connsiteX139" fmla="*/ 323 w 10000"/>
              <a:gd name="connsiteY139" fmla="*/ 6859 h 9919"/>
              <a:gd name="connsiteX140" fmla="*/ 392 w 10000"/>
              <a:gd name="connsiteY140" fmla="*/ 6883 h 9919"/>
              <a:gd name="connsiteX141" fmla="*/ 453 w 10000"/>
              <a:gd name="connsiteY141" fmla="*/ 6906 h 9919"/>
              <a:gd name="connsiteX142" fmla="*/ 530 w 10000"/>
              <a:gd name="connsiteY142" fmla="*/ 6906 h 9919"/>
              <a:gd name="connsiteX143" fmla="*/ 676 w 10000"/>
              <a:gd name="connsiteY143" fmla="*/ 6906 h 9919"/>
              <a:gd name="connsiteX144" fmla="*/ 838 w 10000"/>
              <a:gd name="connsiteY144" fmla="*/ 6872 h 9919"/>
              <a:gd name="connsiteX145" fmla="*/ 992 w 10000"/>
              <a:gd name="connsiteY145" fmla="*/ 6824 h 9919"/>
              <a:gd name="connsiteX146" fmla="*/ 1314 w 10000"/>
              <a:gd name="connsiteY146" fmla="*/ 6705 h 9919"/>
              <a:gd name="connsiteX147" fmla="*/ 1606 w 10000"/>
              <a:gd name="connsiteY147" fmla="*/ 6587 h 9919"/>
              <a:gd name="connsiteX148" fmla="*/ 1729 w 10000"/>
              <a:gd name="connsiteY148" fmla="*/ 6527 h 9919"/>
              <a:gd name="connsiteX149" fmla="*/ 1845 w 10000"/>
              <a:gd name="connsiteY149" fmla="*/ 6516 h 9919"/>
              <a:gd name="connsiteX150" fmla="*/ 1845 w 10000"/>
              <a:gd name="connsiteY150" fmla="*/ 6516 h 9919"/>
              <a:gd name="connsiteX151" fmla="*/ 2060 w 10000"/>
              <a:gd name="connsiteY151" fmla="*/ 6480 h 9919"/>
              <a:gd name="connsiteX152" fmla="*/ 2168 w 10000"/>
              <a:gd name="connsiteY152" fmla="*/ 6480 h 9919"/>
              <a:gd name="connsiteX153" fmla="*/ 2291 w 10000"/>
              <a:gd name="connsiteY153" fmla="*/ 6503 h 9919"/>
              <a:gd name="connsiteX154" fmla="*/ 2414 w 10000"/>
              <a:gd name="connsiteY154" fmla="*/ 6527 h 9919"/>
              <a:gd name="connsiteX155" fmla="*/ 2467 w 10000"/>
              <a:gd name="connsiteY155" fmla="*/ 6552 h 9919"/>
              <a:gd name="connsiteX156" fmla="*/ 2521 w 10000"/>
              <a:gd name="connsiteY156" fmla="*/ 6598 h 9919"/>
              <a:gd name="connsiteX157" fmla="*/ 2583 w 10000"/>
              <a:gd name="connsiteY157" fmla="*/ 6658 h 9919"/>
              <a:gd name="connsiteX158" fmla="*/ 2629 w 10000"/>
              <a:gd name="connsiteY158" fmla="*/ 6718 h 9919"/>
              <a:gd name="connsiteX159" fmla="*/ 2683 w 10000"/>
              <a:gd name="connsiteY159" fmla="*/ 6788 h 9919"/>
              <a:gd name="connsiteX160" fmla="*/ 2729 w 10000"/>
              <a:gd name="connsiteY160" fmla="*/ 6872 h 9919"/>
              <a:gd name="connsiteX161" fmla="*/ 2775 w 10000"/>
              <a:gd name="connsiteY161" fmla="*/ 6954 h 9919"/>
              <a:gd name="connsiteX162" fmla="*/ 2813 w 10000"/>
              <a:gd name="connsiteY162" fmla="*/ 7071 h 9919"/>
              <a:gd name="connsiteX163" fmla="*/ 2852 w 10000"/>
              <a:gd name="connsiteY163" fmla="*/ 7202 h 9919"/>
              <a:gd name="connsiteX164" fmla="*/ 2890 w 10000"/>
              <a:gd name="connsiteY164" fmla="*/ 7343 h 9919"/>
              <a:gd name="connsiteX165" fmla="*/ 2913 w 10000"/>
              <a:gd name="connsiteY165" fmla="*/ 7497 h 9919"/>
              <a:gd name="connsiteX166" fmla="*/ 2936 w 10000"/>
              <a:gd name="connsiteY166" fmla="*/ 7687 h 9919"/>
              <a:gd name="connsiteX167" fmla="*/ 2952 w 10000"/>
              <a:gd name="connsiteY167" fmla="*/ 7876 h 9919"/>
              <a:gd name="connsiteX168" fmla="*/ 2975 w 10000"/>
              <a:gd name="connsiteY168" fmla="*/ 8090 h 9919"/>
              <a:gd name="connsiteX169" fmla="*/ 2982 w 10000"/>
              <a:gd name="connsiteY169" fmla="*/ 8338 h 9919"/>
              <a:gd name="connsiteX170" fmla="*/ 2982 w 10000"/>
              <a:gd name="connsiteY170" fmla="*/ 8598 h 9919"/>
              <a:gd name="connsiteX171" fmla="*/ 2975 w 10000"/>
              <a:gd name="connsiteY171" fmla="*/ 8870 h 9919"/>
              <a:gd name="connsiteX172" fmla="*/ 9930 w 10000"/>
              <a:gd name="connsiteY172" fmla="*/ 9346 h 9919"/>
              <a:gd name="connsiteX173" fmla="*/ 10000 w 10000"/>
              <a:gd name="connsiteY173" fmla="*/ 0 h 9919"/>
              <a:gd name="connsiteX0" fmla="*/ 10000 w 10000"/>
              <a:gd name="connsiteY0" fmla="*/ 0 h 9422"/>
              <a:gd name="connsiteX1" fmla="*/ 10000 w 10000"/>
              <a:gd name="connsiteY1" fmla="*/ 0 h 9422"/>
              <a:gd name="connsiteX2" fmla="*/ 8378 w 10000"/>
              <a:gd name="connsiteY2" fmla="*/ 179 h 9422"/>
              <a:gd name="connsiteX3" fmla="*/ 7556 w 10000"/>
              <a:gd name="connsiteY3" fmla="*/ 275 h 9422"/>
              <a:gd name="connsiteX4" fmla="*/ 6879 w 10000"/>
              <a:gd name="connsiteY4" fmla="*/ 382 h 9422"/>
              <a:gd name="connsiteX5" fmla="*/ 6879 w 10000"/>
              <a:gd name="connsiteY5" fmla="*/ 382 h 9422"/>
              <a:gd name="connsiteX6" fmla="*/ 6764 w 10000"/>
              <a:gd name="connsiteY6" fmla="*/ 394 h 9422"/>
              <a:gd name="connsiteX7" fmla="*/ 6664 w 10000"/>
              <a:gd name="connsiteY7" fmla="*/ 417 h 9422"/>
              <a:gd name="connsiteX8" fmla="*/ 6580 w 10000"/>
              <a:gd name="connsiteY8" fmla="*/ 466 h 9422"/>
              <a:gd name="connsiteX9" fmla="*/ 6503 w 10000"/>
              <a:gd name="connsiteY9" fmla="*/ 490 h 9422"/>
              <a:gd name="connsiteX10" fmla="*/ 6434 w 10000"/>
              <a:gd name="connsiteY10" fmla="*/ 536 h 9422"/>
              <a:gd name="connsiteX11" fmla="*/ 6372 w 10000"/>
              <a:gd name="connsiteY11" fmla="*/ 597 h 9422"/>
              <a:gd name="connsiteX12" fmla="*/ 6318 w 10000"/>
              <a:gd name="connsiteY12" fmla="*/ 655 h 9422"/>
              <a:gd name="connsiteX13" fmla="*/ 6280 w 10000"/>
              <a:gd name="connsiteY13" fmla="*/ 716 h 9422"/>
              <a:gd name="connsiteX14" fmla="*/ 6241 w 10000"/>
              <a:gd name="connsiteY14" fmla="*/ 763 h 9422"/>
              <a:gd name="connsiteX15" fmla="*/ 6218 w 10000"/>
              <a:gd name="connsiteY15" fmla="*/ 846 h 9422"/>
              <a:gd name="connsiteX16" fmla="*/ 6195 w 10000"/>
              <a:gd name="connsiteY16" fmla="*/ 918 h 9422"/>
              <a:gd name="connsiteX17" fmla="*/ 6180 w 10000"/>
              <a:gd name="connsiteY17" fmla="*/ 989 h 9422"/>
              <a:gd name="connsiteX18" fmla="*/ 6172 w 10000"/>
              <a:gd name="connsiteY18" fmla="*/ 1061 h 9422"/>
              <a:gd name="connsiteX19" fmla="*/ 6172 w 10000"/>
              <a:gd name="connsiteY19" fmla="*/ 1145 h 9422"/>
              <a:gd name="connsiteX20" fmla="*/ 6180 w 10000"/>
              <a:gd name="connsiteY20" fmla="*/ 1300 h 9422"/>
              <a:gd name="connsiteX21" fmla="*/ 6203 w 10000"/>
              <a:gd name="connsiteY21" fmla="*/ 1479 h 9422"/>
              <a:gd name="connsiteX22" fmla="*/ 6257 w 10000"/>
              <a:gd name="connsiteY22" fmla="*/ 1645 h 9422"/>
              <a:gd name="connsiteX23" fmla="*/ 6311 w 10000"/>
              <a:gd name="connsiteY23" fmla="*/ 1836 h 9422"/>
              <a:gd name="connsiteX24" fmla="*/ 6364 w 10000"/>
              <a:gd name="connsiteY24" fmla="*/ 2015 h 9422"/>
              <a:gd name="connsiteX25" fmla="*/ 6503 w 10000"/>
              <a:gd name="connsiteY25" fmla="*/ 2372 h 9422"/>
              <a:gd name="connsiteX26" fmla="*/ 6633 w 10000"/>
              <a:gd name="connsiteY26" fmla="*/ 2694 h 9422"/>
              <a:gd name="connsiteX27" fmla="*/ 6633 w 10000"/>
              <a:gd name="connsiteY27" fmla="*/ 2694 h 9422"/>
              <a:gd name="connsiteX28" fmla="*/ 6656 w 10000"/>
              <a:gd name="connsiteY28" fmla="*/ 2765 h 9422"/>
              <a:gd name="connsiteX29" fmla="*/ 6672 w 10000"/>
              <a:gd name="connsiteY29" fmla="*/ 2837 h 9422"/>
              <a:gd name="connsiteX30" fmla="*/ 6679 w 10000"/>
              <a:gd name="connsiteY30" fmla="*/ 2910 h 9422"/>
              <a:gd name="connsiteX31" fmla="*/ 6679 w 10000"/>
              <a:gd name="connsiteY31" fmla="*/ 2981 h 9422"/>
              <a:gd name="connsiteX32" fmla="*/ 6672 w 10000"/>
              <a:gd name="connsiteY32" fmla="*/ 3052 h 9422"/>
              <a:gd name="connsiteX33" fmla="*/ 6664 w 10000"/>
              <a:gd name="connsiteY33" fmla="*/ 3112 h 9422"/>
              <a:gd name="connsiteX34" fmla="*/ 6633 w 10000"/>
              <a:gd name="connsiteY34" fmla="*/ 3183 h 9422"/>
              <a:gd name="connsiteX35" fmla="*/ 6618 w 10000"/>
              <a:gd name="connsiteY35" fmla="*/ 3242 h 9422"/>
              <a:gd name="connsiteX36" fmla="*/ 6541 w 10000"/>
              <a:gd name="connsiteY36" fmla="*/ 3373 h 9422"/>
              <a:gd name="connsiteX37" fmla="*/ 6457 w 10000"/>
              <a:gd name="connsiteY37" fmla="*/ 3469 h 9422"/>
              <a:gd name="connsiteX38" fmla="*/ 6349 w 10000"/>
              <a:gd name="connsiteY38" fmla="*/ 3576 h 9422"/>
              <a:gd name="connsiteX39" fmla="*/ 6234 w 10000"/>
              <a:gd name="connsiteY39" fmla="*/ 3660 h 9422"/>
              <a:gd name="connsiteX40" fmla="*/ 6103 w 10000"/>
              <a:gd name="connsiteY40" fmla="*/ 3721 h 9422"/>
              <a:gd name="connsiteX41" fmla="*/ 5972 w 10000"/>
              <a:gd name="connsiteY41" fmla="*/ 3780 h 9422"/>
              <a:gd name="connsiteX42" fmla="*/ 5842 w 10000"/>
              <a:gd name="connsiteY42" fmla="*/ 3802 h 9422"/>
              <a:gd name="connsiteX43" fmla="*/ 5711 w 10000"/>
              <a:gd name="connsiteY43" fmla="*/ 3816 h 9422"/>
              <a:gd name="connsiteX44" fmla="*/ 5580 w 10000"/>
              <a:gd name="connsiteY44" fmla="*/ 3802 h 9422"/>
              <a:gd name="connsiteX45" fmla="*/ 5457 w 10000"/>
              <a:gd name="connsiteY45" fmla="*/ 3769 h 9422"/>
              <a:gd name="connsiteX46" fmla="*/ 5350 w 10000"/>
              <a:gd name="connsiteY46" fmla="*/ 3708 h 9422"/>
              <a:gd name="connsiteX47" fmla="*/ 5296 w 10000"/>
              <a:gd name="connsiteY47" fmla="*/ 3660 h 9422"/>
              <a:gd name="connsiteX48" fmla="*/ 5250 w 10000"/>
              <a:gd name="connsiteY48" fmla="*/ 3612 h 9422"/>
              <a:gd name="connsiteX49" fmla="*/ 5250 w 10000"/>
              <a:gd name="connsiteY49" fmla="*/ 3612 h 9422"/>
              <a:gd name="connsiteX50" fmla="*/ 5173 w 10000"/>
              <a:gd name="connsiteY50" fmla="*/ 3504 h 9422"/>
              <a:gd name="connsiteX51" fmla="*/ 5104 w 10000"/>
              <a:gd name="connsiteY51" fmla="*/ 3386 h 9422"/>
              <a:gd name="connsiteX52" fmla="*/ 5065 w 10000"/>
              <a:gd name="connsiteY52" fmla="*/ 3242 h 9422"/>
              <a:gd name="connsiteX53" fmla="*/ 5042 w 10000"/>
              <a:gd name="connsiteY53" fmla="*/ 3088 h 9422"/>
              <a:gd name="connsiteX54" fmla="*/ 5019 w 10000"/>
              <a:gd name="connsiteY54" fmla="*/ 2921 h 9422"/>
              <a:gd name="connsiteX55" fmla="*/ 5019 w 10000"/>
              <a:gd name="connsiteY55" fmla="*/ 2754 h 9422"/>
              <a:gd name="connsiteX56" fmla="*/ 5035 w 10000"/>
              <a:gd name="connsiteY56" fmla="*/ 2563 h 9422"/>
              <a:gd name="connsiteX57" fmla="*/ 5042 w 10000"/>
              <a:gd name="connsiteY57" fmla="*/ 2372 h 9422"/>
              <a:gd name="connsiteX58" fmla="*/ 5088 w 10000"/>
              <a:gd name="connsiteY58" fmla="*/ 1978 h 9422"/>
              <a:gd name="connsiteX59" fmla="*/ 5150 w 10000"/>
              <a:gd name="connsiteY59" fmla="*/ 1598 h 9422"/>
              <a:gd name="connsiteX60" fmla="*/ 5211 w 10000"/>
              <a:gd name="connsiteY60" fmla="*/ 1205 h 9422"/>
              <a:gd name="connsiteX61" fmla="*/ 5227 w 10000"/>
              <a:gd name="connsiteY61" fmla="*/ 1001 h 9422"/>
              <a:gd name="connsiteX62" fmla="*/ 5250 w 10000"/>
              <a:gd name="connsiteY62" fmla="*/ 823 h 9422"/>
              <a:gd name="connsiteX63" fmla="*/ 5250 w 10000"/>
              <a:gd name="connsiteY63" fmla="*/ 823 h 9422"/>
              <a:gd name="connsiteX64" fmla="*/ 5250 w 10000"/>
              <a:gd name="connsiteY64" fmla="*/ 739 h 9422"/>
              <a:gd name="connsiteX65" fmla="*/ 5250 w 10000"/>
              <a:gd name="connsiteY65" fmla="*/ 680 h 9422"/>
              <a:gd name="connsiteX66" fmla="*/ 5227 w 10000"/>
              <a:gd name="connsiteY66" fmla="*/ 608 h 9422"/>
              <a:gd name="connsiteX67" fmla="*/ 5211 w 10000"/>
              <a:gd name="connsiteY67" fmla="*/ 548 h 9422"/>
              <a:gd name="connsiteX68" fmla="*/ 5181 w 10000"/>
              <a:gd name="connsiteY68" fmla="*/ 490 h 9422"/>
              <a:gd name="connsiteX69" fmla="*/ 5150 w 10000"/>
              <a:gd name="connsiteY69" fmla="*/ 441 h 9422"/>
              <a:gd name="connsiteX70" fmla="*/ 5058 w 10000"/>
              <a:gd name="connsiteY70" fmla="*/ 345 h 9422"/>
              <a:gd name="connsiteX71" fmla="*/ 4958 w 10000"/>
              <a:gd name="connsiteY71" fmla="*/ 262 h 9422"/>
              <a:gd name="connsiteX72" fmla="*/ 4827 w 10000"/>
              <a:gd name="connsiteY72" fmla="*/ 191 h 9422"/>
              <a:gd name="connsiteX73" fmla="*/ 4689 w 10000"/>
              <a:gd name="connsiteY73" fmla="*/ 142 h 9422"/>
              <a:gd name="connsiteX74" fmla="*/ 4527 w 10000"/>
              <a:gd name="connsiteY74" fmla="*/ 107 h 9422"/>
              <a:gd name="connsiteX75" fmla="*/ 4358 w 10000"/>
              <a:gd name="connsiteY75" fmla="*/ 73 h 9422"/>
              <a:gd name="connsiteX76" fmla="*/ 4174 w 10000"/>
              <a:gd name="connsiteY76" fmla="*/ 47 h 9422"/>
              <a:gd name="connsiteX77" fmla="*/ 3805 w 10000"/>
              <a:gd name="connsiteY77" fmla="*/ 11 h 9422"/>
              <a:gd name="connsiteX78" fmla="*/ 3413 w 10000"/>
              <a:gd name="connsiteY78" fmla="*/ 11 h 9422"/>
              <a:gd name="connsiteX79" fmla="*/ 3036 w 10000"/>
              <a:gd name="connsiteY79" fmla="*/ 11 h 9422"/>
              <a:gd name="connsiteX80" fmla="*/ 3036 w 10000"/>
              <a:gd name="connsiteY80" fmla="*/ 11 h 9422"/>
              <a:gd name="connsiteX81" fmla="*/ 2636 w 10000"/>
              <a:gd name="connsiteY81" fmla="*/ 35 h 9422"/>
              <a:gd name="connsiteX82" fmla="*/ 2636 w 10000"/>
              <a:gd name="connsiteY82" fmla="*/ 35 h 9422"/>
              <a:gd name="connsiteX83" fmla="*/ 2390 w 10000"/>
              <a:gd name="connsiteY83" fmla="*/ 35 h 9422"/>
              <a:gd name="connsiteX84" fmla="*/ 2152 w 10000"/>
              <a:gd name="connsiteY84" fmla="*/ 47 h 9422"/>
              <a:gd name="connsiteX85" fmla="*/ 2152 w 10000"/>
              <a:gd name="connsiteY85" fmla="*/ 47 h 9422"/>
              <a:gd name="connsiteX86" fmla="*/ 2291 w 10000"/>
              <a:gd name="connsiteY86" fmla="*/ 930 h 9422"/>
              <a:gd name="connsiteX87" fmla="*/ 2406 w 10000"/>
              <a:gd name="connsiteY87" fmla="*/ 1706 h 9422"/>
              <a:gd name="connsiteX88" fmla="*/ 2483 w 10000"/>
              <a:gd name="connsiteY88" fmla="*/ 2384 h 9422"/>
              <a:gd name="connsiteX89" fmla="*/ 2544 w 10000"/>
              <a:gd name="connsiteY89" fmla="*/ 2981 h 9422"/>
              <a:gd name="connsiteX90" fmla="*/ 2560 w 10000"/>
              <a:gd name="connsiteY90" fmla="*/ 3469 h 9422"/>
              <a:gd name="connsiteX91" fmla="*/ 2567 w 10000"/>
              <a:gd name="connsiteY91" fmla="*/ 3683 h 9422"/>
              <a:gd name="connsiteX92" fmla="*/ 2560 w 10000"/>
              <a:gd name="connsiteY92" fmla="*/ 3886 h 9422"/>
              <a:gd name="connsiteX93" fmla="*/ 2552 w 10000"/>
              <a:gd name="connsiteY93" fmla="*/ 4066 h 9422"/>
              <a:gd name="connsiteX94" fmla="*/ 2544 w 10000"/>
              <a:gd name="connsiteY94" fmla="*/ 4219 h 9422"/>
              <a:gd name="connsiteX95" fmla="*/ 2513 w 10000"/>
              <a:gd name="connsiteY95" fmla="*/ 4364 h 9422"/>
              <a:gd name="connsiteX96" fmla="*/ 2498 w 10000"/>
              <a:gd name="connsiteY96" fmla="*/ 4494 h 9422"/>
              <a:gd name="connsiteX97" fmla="*/ 2460 w 10000"/>
              <a:gd name="connsiteY97" fmla="*/ 4602 h 9422"/>
              <a:gd name="connsiteX98" fmla="*/ 2421 w 10000"/>
              <a:gd name="connsiteY98" fmla="*/ 4698 h 9422"/>
              <a:gd name="connsiteX99" fmla="*/ 2383 w 10000"/>
              <a:gd name="connsiteY99" fmla="*/ 4769 h 9422"/>
              <a:gd name="connsiteX100" fmla="*/ 2337 w 10000"/>
              <a:gd name="connsiteY100" fmla="*/ 4828 h 9422"/>
              <a:gd name="connsiteX101" fmla="*/ 2283 w 10000"/>
              <a:gd name="connsiteY101" fmla="*/ 4889 h 9422"/>
              <a:gd name="connsiteX102" fmla="*/ 2229 w 10000"/>
              <a:gd name="connsiteY102" fmla="*/ 4924 h 9422"/>
              <a:gd name="connsiteX103" fmla="*/ 2168 w 10000"/>
              <a:gd name="connsiteY103" fmla="*/ 4948 h 9422"/>
              <a:gd name="connsiteX104" fmla="*/ 2106 w 10000"/>
              <a:gd name="connsiteY104" fmla="*/ 4959 h 9422"/>
              <a:gd name="connsiteX105" fmla="*/ 2029 w 10000"/>
              <a:gd name="connsiteY105" fmla="*/ 4959 h 9422"/>
              <a:gd name="connsiteX106" fmla="*/ 1952 w 10000"/>
              <a:gd name="connsiteY106" fmla="*/ 4959 h 9422"/>
              <a:gd name="connsiteX107" fmla="*/ 1806 w 10000"/>
              <a:gd name="connsiteY107" fmla="*/ 4924 h 9422"/>
              <a:gd name="connsiteX108" fmla="*/ 1630 w 10000"/>
              <a:gd name="connsiteY108" fmla="*/ 4828 h 9422"/>
              <a:gd name="connsiteX109" fmla="*/ 1453 w 10000"/>
              <a:gd name="connsiteY109" fmla="*/ 4732 h 9422"/>
              <a:gd name="connsiteX110" fmla="*/ 1453 w 10000"/>
              <a:gd name="connsiteY110" fmla="*/ 4732 h 9422"/>
              <a:gd name="connsiteX111" fmla="*/ 1107 w 10000"/>
              <a:gd name="connsiteY111" fmla="*/ 4530 h 9422"/>
              <a:gd name="connsiteX112" fmla="*/ 961 w 10000"/>
              <a:gd name="connsiteY112" fmla="*/ 4447 h 9422"/>
              <a:gd name="connsiteX113" fmla="*/ 815 w 10000"/>
              <a:gd name="connsiteY113" fmla="*/ 4364 h 9422"/>
              <a:gd name="connsiteX114" fmla="*/ 699 w 10000"/>
              <a:gd name="connsiteY114" fmla="*/ 4327 h 9422"/>
              <a:gd name="connsiteX115" fmla="*/ 584 w 10000"/>
              <a:gd name="connsiteY115" fmla="*/ 4292 h 9422"/>
              <a:gd name="connsiteX116" fmla="*/ 484 w 10000"/>
              <a:gd name="connsiteY116" fmla="*/ 4281 h 9422"/>
              <a:gd name="connsiteX117" fmla="*/ 400 w 10000"/>
              <a:gd name="connsiteY117" fmla="*/ 4315 h 9422"/>
              <a:gd name="connsiteX118" fmla="*/ 354 w 10000"/>
              <a:gd name="connsiteY118" fmla="*/ 4339 h 9422"/>
              <a:gd name="connsiteX119" fmla="*/ 315 w 10000"/>
              <a:gd name="connsiteY119" fmla="*/ 4364 h 9422"/>
              <a:gd name="connsiteX120" fmla="*/ 277 w 10000"/>
              <a:gd name="connsiteY120" fmla="*/ 4410 h 9422"/>
              <a:gd name="connsiteX121" fmla="*/ 246 w 10000"/>
              <a:gd name="connsiteY121" fmla="*/ 4460 h 9422"/>
              <a:gd name="connsiteX122" fmla="*/ 192 w 10000"/>
              <a:gd name="connsiteY122" fmla="*/ 4567 h 9422"/>
              <a:gd name="connsiteX123" fmla="*/ 138 w 10000"/>
              <a:gd name="connsiteY123" fmla="*/ 4732 h 9422"/>
              <a:gd name="connsiteX124" fmla="*/ 92 w 10000"/>
              <a:gd name="connsiteY124" fmla="*/ 4936 h 9422"/>
              <a:gd name="connsiteX125" fmla="*/ 54 w 10000"/>
              <a:gd name="connsiteY125" fmla="*/ 5198 h 9422"/>
              <a:gd name="connsiteX126" fmla="*/ 23 w 10000"/>
              <a:gd name="connsiteY126" fmla="*/ 5484 h 9422"/>
              <a:gd name="connsiteX127" fmla="*/ 0 w 10000"/>
              <a:gd name="connsiteY127" fmla="*/ 5817 h 9422"/>
              <a:gd name="connsiteX128" fmla="*/ 0 w 10000"/>
              <a:gd name="connsiteY128" fmla="*/ 5817 h 9422"/>
              <a:gd name="connsiteX129" fmla="*/ 0 w 10000"/>
              <a:gd name="connsiteY129" fmla="*/ 6010 h 9422"/>
              <a:gd name="connsiteX130" fmla="*/ 0 w 10000"/>
              <a:gd name="connsiteY130" fmla="*/ 6163 h 9422"/>
              <a:gd name="connsiteX131" fmla="*/ 8 w 10000"/>
              <a:gd name="connsiteY131" fmla="*/ 6295 h 9422"/>
              <a:gd name="connsiteX132" fmla="*/ 23 w 10000"/>
              <a:gd name="connsiteY132" fmla="*/ 6426 h 9422"/>
              <a:gd name="connsiteX133" fmla="*/ 54 w 10000"/>
              <a:gd name="connsiteY133" fmla="*/ 6533 h 9422"/>
              <a:gd name="connsiteX134" fmla="*/ 85 w 10000"/>
              <a:gd name="connsiteY134" fmla="*/ 6629 h 9422"/>
              <a:gd name="connsiteX135" fmla="*/ 115 w 10000"/>
              <a:gd name="connsiteY135" fmla="*/ 6712 h 9422"/>
              <a:gd name="connsiteX136" fmla="*/ 161 w 10000"/>
              <a:gd name="connsiteY136" fmla="*/ 6784 h 9422"/>
              <a:gd name="connsiteX137" fmla="*/ 215 w 10000"/>
              <a:gd name="connsiteY137" fmla="*/ 6832 h 9422"/>
              <a:gd name="connsiteX138" fmla="*/ 269 w 10000"/>
              <a:gd name="connsiteY138" fmla="*/ 6880 h 9422"/>
              <a:gd name="connsiteX139" fmla="*/ 323 w 10000"/>
              <a:gd name="connsiteY139" fmla="*/ 6915 h 9422"/>
              <a:gd name="connsiteX140" fmla="*/ 392 w 10000"/>
              <a:gd name="connsiteY140" fmla="*/ 6939 h 9422"/>
              <a:gd name="connsiteX141" fmla="*/ 453 w 10000"/>
              <a:gd name="connsiteY141" fmla="*/ 6962 h 9422"/>
              <a:gd name="connsiteX142" fmla="*/ 530 w 10000"/>
              <a:gd name="connsiteY142" fmla="*/ 6962 h 9422"/>
              <a:gd name="connsiteX143" fmla="*/ 676 w 10000"/>
              <a:gd name="connsiteY143" fmla="*/ 6962 h 9422"/>
              <a:gd name="connsiteX144" fmla="*/ 838 w 10000"/>
              <a:gd name="connsiteY144" fmla="*/ 6928 h 9422"/>
              <a:gd name="connsiteX145" fmla="*/ 992 w 10000"/>
              <a:gd name="connsiteY145" fmla="*/ 6880 h 9422"/>
              <a:gd name="connsiteX146" fmla="*/ 1314 w 10000"/>
              <a:gd name="connsiteY146" fmla="*/ 6760 h 9422"/>
              <a:gd name="connsiteX147" fmla="*/ 1606 w 10000"/>
              <a:gd name="connsiteY147" fmla="*/ 6641 h 9422"/>
              <a:gd name="connsiteX148" fmla="*/ 1729 w 10000"/>
              <a:gd name="connsiteY148" fmla="*/ 6580 h 9422"/>
              <a:gd name="connsiteX149" fmla="*/ 1845 w 10000"/>
              <a:gd name="connsiteY149" fmla="*/ 6569 h 9422"/>
              <a:gd name="connsiteX150" fmla="*/ 1845 w 10000"/>
              <a:gd name="connsiteY150" fmla="*/ 6569 h 9422"/>
              <a:gd name="connsiteX151" fmla="*/ 2060 w 10000"/>
              <a:gd name="connsiteY151" fmla="*/ 6533 h 9422"/>
              <a:gd name="connsiteX152" fmla="*/ 2168 w 10000"/>
              <a:gd name="connsiteY152" fmla="*/ 6533 h 9422"/>
              <a:gd name="connsiteX153" fmla="*/ 2291 w 10000"/>
              <a:gd name="connsiteY153" fmla="*/ 6556 h 9422"/>
              <a:gd name="connsiteX154" fmla="*/ 2414 w 10000"/>
              <a:gd name="connsiteY154" fmla="*/ 6580 h 9422"/>
              <a:gd name="connsiteX155" fmla="*/ 2467 w 10000"/>
              <a:gd name="connsiteY155" fmla="*/ 6606 h 9422"/>
              <a:gd name="connsiteX156" fmla="*/ 2521 w 10000"/>
              <a:gd name="connsiteY156" fmla="*/ 6652 h 9422"/>
              <a:gd name="connsiteX157" fmla="*/ 2583 w 10000"/>
              <a:gd name="connsiteY157" fmla="*/ 6712 h 9422"/>
              <a:gd name="connsiteX158" fmla="*/ 2629 w 10000"/>
              <a:gd name="connsiteY158" fmla="*/ 6773 h 9422"/>
              <a:gd name="connsiteX159" fmla="*/ 2683 w 10000"/>
              <a:gd name="connsiteY159" fmla="*/ 6843 h 9422"/>
              <a:gd name="connsiteX160" fmla="*/ 2729 w 10000"/>
              <a:gd name="connsiteY160" fmla="*/ 6928 h 9422"/>
              <a:gd name="connsiteX161" fmla="*/ 2775 w 10000"/>
              <a:gd name="connsiteY161" fmla="*/ 7011 h 9422"/>
              <a:gd name="connsiteX162" fmla="*/ 2813 w 10000"/>
              <a:gd name="connsiteY162" fmla="*/ 7129 h 9422"/>
              <a:gd name="connsiteX163" fmla="*/ 2852 w 10000"/>
              <a:gd name="connsiteY163" fmla="*/ 7261 h 9422"/>
              <a:gd name="connsiteX164" fmla="*/ 2890 w 10000"/>
              <a:gd name="connsiteY164" fmla="*/ 7403 h 9422"/>
              <a:gd name="connsiteX165" fmla="*/ 2913 w 10000"/>
              <a:gd name="connsiteY165" fmla="*/ 7558 h 9422"/>
              <a:gd name="connsiteX166" fmla="*/ 2936 w 10000"/>
              <a:gd name="connsiteY166" fmla="*/ 7750 h 9422"/>
              <a:gd name="connsiteX167" fmla="*/ 2952 w 10000"/>
              <a:gd name="connsiteY167" fmla="*/ 7940 h 9422"/>
              <a:gd name="connsiteX168" fmla="*/ 2975 w 10000"/>
              <a:gd name="connsiteY168" fmla="*/ 8156 h 9422"/>
              <a:gd name="connsiteX169" fmla="*/ 2982 w 10000"/>
              <a:gd name="connsiteY169" fmla="*/ 8406 h 9422"/>
              <a:gd name="connsiteX170" fmla="*/ 2982 w 10000"/>
              <a:gd name="connsiteY170" fmla="*/ 8668 h 9422"/>
              <a:gd name="connsiteX171" fmla="*/ 2975 w 10000"/>
              <a:gd name="connsiteY171" fmla="*/ 8942 h 9422"/>
              <a:gd name="connsiteX172" fmla="*/ 9930 w 10000"/>
              <a:gd name="connsiteY172" fmla="*/ 9422 h 9422"/>
              <a:gd name="connsiteX173" fmla="*/ 10000 w 10000"/>
              <a:gd name="connsiteY173" fmla="*/ 0 h 9422"/>
              <a:gd name="connsiteX0" fmla="*/ 10000 w 10000"/>
              <a:gd name="connsiteY0" fmla="*/ 0 h 9826"/>
              <a:gd name="connsiteX1" fmla="*/ 10000 w 10000"/>
              <a:gd name="connsiteY1" fmla="*/ 0 h 9826"/>
              <a:gd name="connsiteX2" fmla="*/ 8378 w 10000"/>
              <a:gd name="connsiteY2" fmla="*/ 190 h 9826"/>
              <a:gd name="connsiteX3" fmla="*/ 7556 w 10000"/>
              <a:gd name="connsiteY3" fmla="*/ 292 h 9826"/>
              <a:gd name="connsiteX4" fmla="*/ 6879 w 10000"/>
              <a:gd name="connsiteY4" fmla="*/ 405 h 9826"/>
              <a:gd name="connsiteX5" fmla="*/ 6879 w 10000"/>
              <a:gd name="connsiteY5" fmla="*/ 405 h 9826"/>
              <a:gd name="connsiteX6" fmla="*/ 6764 w 10000"/>
              <a:gd name="connsiteY6" fmla="*/ 418 h 9826"/>
              <a:gd name="connsiteX7" fmla="*/ 6664 w 10000"/>
              <a:gd name="connsiteY7" fmla="*/ 443 h 9826"/>
              <a:gd name="connsiteX8" fmla="*/ 6580 w 10000"/>
              <a:gd name="connsiteY8" fmla="*/ 495 h 9826"/>
              <a:gd name="connsiteX9" fmla="*/ 6503 w 10000"/>
              <a:gd name="connsiteY9" fmla="*/ 520 h 9826"/>
              <a:gd name="connsiteX10" fmla="*/ 6434 w 10000"/>
              <a:gd name="connsiteY10" fmla="*/ 569 h 9826"/>
              <a:gd name="connsiteX11" fmla="*/ 6372 w 10000"/>
              <a:gd name="connsiteY11" fmla="*/ 634 h 9826"/>
              <a:gd name="connsiteX12" fmla="*/ 6318 w 10000"/>
              <a:gd name="connsiteY12" fmla="*/ 695 h 9826"/>
              <a:gd name="connsiteX13" fmla="*/ 6280 w 10000"/>
              <a:gd name="connsiteY13" fmla="*/ 760 h 9826"/>
              <a:gd name="connsiteX14" fmla="*/ 6241 w 10000"/>
              <a:gd name="connsiteY14" fmla="*/ 810 h 9826"/>
              <a:gd name="connsiteX15" fmla="*/ 6218 w 10000"/>
              <a:gd name="connsiteY15" fmla="*/ 898 h 9826"/>
              <a:gd name="connsiteX16" fmla="*/ 6195 w 10000"/>
              <a:gd name="connsiteY16" fmla="*/ 974 h 9826"/>
              <a:gd name="connsiteX17" fmla="*/ 6180 w 10000"/>
              <a:gd name="connsiteY17" fmla="*/ 1050 h 9826"/>
              <a:gd name="connsiteX18" fmla="*/ 6172 w 10000"/>
              <a:gd name="connsiteY18" fmla="*/ 1126 h 9826"/>
              <a:gd name="connsiteX19" fmla="*/ 6172 w 10000"/>
              <a:gd name="connsiteY19" fmla="*/ 1215 h 9826"/>
              <a:gd name="connsiteX20" fmla="*/ 6180 w 10000"/>
              <a:gd name="connsiteY20" fmla="*/ 1380 h 9826"/>
              <a:gd name="connsiteX21" fmla="*/ 6203 w 10000"/>
              <a:gd name="connsiteY21" fmla="*/ 1570 h 9826"/>
              <a:gd name="connsiteX22" fmla="*/ 6257 w 10000"/>
              <a:gd name="connsiteY22" fmla="*/ 1746 h 9826"/>
              <a:gd name="connsiteX23" fmla="*/ 6311 w 10000"/>
              <a:gd name="connsiteY23" fmla="*/ 1949 h 9826"/>
              <a:gd name="connsiteX24" fmla="*/ 6364 w 10000"/>
              <a:gd name="connsiteY24" fmla="*/ 2139 h 9826"/>
              <a:gd name="connsiteX25" fmla="*/ 6503 w 10000"/>
              <a:gd name="connsiteY25" fmla="*/ 2518 h 9826"/>
              <a:gd name="connsiteX26" fmla="*/ 6633 w 10000"/>
              <a:gd name="connsiteY26" fmla="*/ 2859 h 9826"/>
              <a:gd name="connsiteX27" fmla="*/ 6633 w 10000"/>
              <a:gd name="connsiteY27" fmla="*/ 2859 h 9826"/>
              <a:gd name="connsiteX28" fmla="*/ 6656 w 10000"/>
              <a:gd name="connsiteY28" fmla="*/ 2935 h 9826"/>
              <a:gd name="connsiteX29" fmla="*/ 6672 w 10000"/>
              <a:gd name="connsiteY29" fmla="*/ 3011 h 9826"/>
              <a:gd name="connsiteX30" fmla="*/ 6679 w 10000"/>
              <a:gd name="connsiteY30" fmla="*/ 3089 h 9826"/>
              <a:gd name="connsiteX31" fmla="*/ 6679 w 10000"/>
              <a:gd name="connsiteY31" fmla="*/ 3164 h 9826"/>
              <a:gd name="connsiteX32" fmla="*/ 6672 w 10000"/>
              <a:gd name="connsiteY32" fmla="*/ 3239 h 9826"/>
              <a:gd name="connsiteX33" fmla="*/ 6664 w 10000"/>
              <a:gd name="connsiteY33" fmla="*/ 3303 h 9826"/>
              <a:gd name="connsiteX34" fmla="*/ 6633 w 10000"/>
              <a:gd name="connsiteY34" fmla="*/ 3378 h 9826"/>
              <a:gd name="connsiteX35" fmla="*/ 6618 w 10000"/>
              <a:gd name="connsiteY35" fmla="*/ 3441 h 9826"/>
              <a:gd name="connsiteX36" fmla="*/ 6541 w 10000"/>
              <a:gd name="connsiteY36" fmla="*/ 3580 h 9826"/>
              <a:gd name="connsiteX37" fmla="*/ 6457 w 10000"/>
              <a:gd name="connsiteY37" fmla="*/ 3682 h 9826"/>
              <a:gd name="connsiteX38" fmla="*/ 6349 w 10000"/>
              <a:gd name="connsiteY38" fmla="*/ 3795 h 9826"/>
              <a:gd name="connsiteX39" fmla="*/ 6234 w 10000"/>
              <a:gd name="connsiteY39" fmla="*/ 3885 h 9826"/>
              <a:gd name="connsiteX40" fmla="*/ 6103 w 10000"/>
              <a:gd name="connsiteY40" fmla="*/ 3949 h 9826"/>
              <a:gd name="connsiteX41" fmla="*/ 5972 w 10000"/>
              <a:gd name="connsiteY41" fmla="*/ 4012 h 9826"/>
              <a:gd name="connsiteX42" fmla="*/ 5842 w 10000"/>
              <a:gd name="connsiteY42" fmla="*/ 4035 h 9826"/>
              <a:gd name="connsiteX43" fmla="*/ 5711 w 10000"/>
              <a:gd name="connsiteY43" fmla="*/ 4050 h 9826"/>
              <a:gd name="connsiteX44" fmla="*/ 5580 w 10000"/>
              <a:gd name="connsiteY44" fmla="*/ 4035 h 9826"/>
              <a:gd name="connsiteX45" fmla="*/ 5457 w 10000"/>
              <a:gd name="connsiteY45" fmla="*/ 4000 h 9826"/>
              <a:gd name="connsiteX46" fmla="*/ 5350 w 10000"/>
              <a:gd name="connsiteY46" fmla="*/ 3935 h 9826"/>
              <a:gd name="connsiteX47" fmla="*/ 5296 w 10000"/>
              <a:gd name="connsiteY47" fmla="*/ 3885 h 9826"/>
              <a:gd name="connsiteX48" fmla="*/ 5250 w 10000"/>
              <a:gd name="connsiteY48" fmla="*/ 3834 h 9826"/>
              <a:gd name="connsiteX49" fmla="*/ 5250 w 10000"/>
              <a:gd name="connsiteY49" fmla="*/ 3834 h 9826"/>
              <a:gd name="connsiteX50" fmla="*/ 5173 w 10000"/>
              <a:gd name="connsiteY50" fmla="*/ 3719 h 9826"/>
              <a:gd name="connsiteX51" fmla="*/ 5104 w 10000"/>
              <a:gd name="connsiteY51" fmla="*/ 3594 h 9826"/>
              <a:gd name="connsiteX52" fmla="*/ 5065 w 10000"/>
              <a:gd name="connsiteY52" fmla="*/ 3441 h 9826"/>
              <a:gd name="connsiteX53" fmla="*/ 5042 w 10000"/>
              <a:gd name="connsiteY53" fmla="*/ 3277 h 9826"/>
              <a:gd name="connsiteX54" fmla="*/ 5019 w 10000"/>
              <a:gd name="connsiteY54" fmla="*/ 3100 h 9826"/>
              <a:gd name="connsiteX55" fmla="*/ 5019 w 10000"/>
              <a:gd name="connsiteY55" fmla="*/ 2923 h 9826"/>
              <a:gd name="connsiteX56" fmla="*/ 5035 w 10000"/>
              <a:gd name="connsiteY56" fmla="*/ 2720 h 9826"/>
              <a:gd name="connsiteX57" fmla="*/ 5042 w 10000"/>
              <a:gd name="connsiteY57" fmla="*/ 2518 h 9826"/>
              <a:gd name="connsiteX58" fmla="*/ 5088 w 10000"/>
              <a:gd name="connsiteY58" fmla="*/ 2099 h 9826"/>
              <a:gd name="connsiteX59" fmla="*/ 5150 w 10000"/>
              <a:gd name="connsiteY59" fmla="*/ 1696 h 9826"/>
              <a:gd name="connsiteX60" fmla="*/ 5211 w 10000"/>
              <a:gd name="connsiteY60" fmla="*/ 1279 h 9826"/>
              <a:gd name="connsiteX61" fmla="*/ 5227 w 10000"/>
              <a:gd name="connsiteY61" fmla="*/ 1062 h 9826"/>
              <a:gd name="connsiteX62" fmla="*/ 5250 w 10000"/>
              <a:gd name="connsiteY62" fmla="*/ 873 h 9826"/>
              <a:gd name="connsiteX63" fmla="*/ 5250 w 10000"/>
              <a:gd name="connsiteY63" fmla="*/ 873 h 9826"/>
              <a:gd name="connsiteX64" fmla="*/ 5250 w 10000"/>
              <a:gd name="connsiteY64" fmla="*/ 784 h 9826"/>
              <a:gd name="connsiteX65" fmla="*/ 5250 w 10000"/>
              <a:gd name="connsiteY65" fmla="*/ 722 h 9826"/>
              <a:gd name="connsiteX66" fmla="*/ 5227 w 10000"/>
              <a:gd name="connsiteY66" fmla="*/ 645 h 9826"/>
              <a:gd name="connsiteX67" fmla="*/ 5211 w 10000"/>
              <a:gd name="connsiteY67" fmla="*/ 582 h 9826"/>
              <a:gd name="connsiteX68" fmla="*/ 5181 w 10000"/>
              <a:gd name="connsiteY68" fmla="*/ 520 h 9826"/>
              <a:gd name="connsiteX69" fmla="*/ 5150 w 10000"/>
              <a:gd name="connsiteY69" fmla="*/ 468 h 9826"/>
              <a:gd name="connsiteX70" fmla="*/ 5058 w 10000"/>
              <a:gd name="connsiteY70" fmla="*/ 366 h 9826"/>
              <a:gd name="connsiteX71" fmla="*/ 4958 w 10000"/>
              <a:gd name="connsiteY71" fmla="*/ 278 h 9826"/>
              <a:gd name="connsiteX72" fmla="*/ 4827 w 10000"/>
              <a:gd name="connsiteY72" fmla="*/ 203 h 9826"/>
              <a:gd name="connsiteX73" fmla="*/ 4689 w 10000"/>
              <a:gd name="connsiteY73" fmla="*/ 151 h 9826"/>
              <a:gd name="connsiteX74" fmla="*/ 4527 w 10000"/>
              <a:gd name="connsiteY74" fmla="*/ 114 h 9826"/>
              <a:gd name="connsiteX75" fmla="*/ 4358 w 10000"/>
              <a:gd name="connsiteY75" fmla="*/ 77 h 9826"/>
              <a:gd name="connsiteX76" fmla="*/ 4174 w 10000"/>
              <a:gd name="connsiteY76" fmla="*/ 50 h 9826"/>
              <a:gd name="connsiteX77" fmla="*/ 3805 w 10000"/>
              <a:gd name="connsiteY77" fmla="*/ 12 h 9826"/>
              <a:gd name="connsiteX78" fmla="*/ 3413 w 10000"/>
              <a:gd name="connsiteY78" fmla="*/ 12 h 9826"/>
              <a:gd name="connsiteX79" fmla="*/ 3036 w 10000"/>
              <a:gd name="connsiteY79" fmla="*/ 12 h 9826"/>
              <a:gd name="connsiteX80" fmla="*/ 3036 w 10000"/>
              <a:gd name="connsiteY80" fmla="*/ 12 h 9826"/>
              <a:gd name="connsiteX81" fmla="*/ 2636 w 10000"/>
              <a:gd name="connsiteY81" fmla="*/ 37 h 9826"/>
              <a:gd name="connsiteX82" fmla="*/ 2636 w 10000"/>
              <a:gd name="connsiteY82" fmla="*/ 37 h 9826"/>
              <a:gd name="connsiteX83" fmla="*/ 2390 w 10000"/>
              <a:gd name="connsiteY83" fmla="*/ 37 h 9826"/>
              <a:gd name="connsiteX84" fmla="*/ 2152 w 10000"/>
              <a:gd name="connsiteY84" fmla="*/ 50 h 9826"/>
              <a:gd name="connsiteX85" fmla="*/ 2152 w 10000"/>
              <a:gd name="connsiteY85" fmla="*/ 50 h 9826"/>
              <a:gd name="connsiteX86" fmla="*/ 2291 w 10000"/>
              <a:gd name="connsiteY86" fmla="*/ 987 h 9826"/>
              <a:gd name="connsiteX87" fmla="*/ 2406 w 10000"/>
              <a:gd name="connsiteY87" fmla="*/ 1811 h 9826"/>
              <a:gd name="connsiteX88" fmla="*/ 2483 w 10000"/>
              <a:gd name="connsiteY88" fmla="*/ 2530 h 9826"/>
              <a:gd name="connsiteX89" fmla="*/ 2544 w 10000"/>
              <a:gd name="connsiteY89" fmla="*/ 3164 h 9826"/>
              <a:gd name="connsiteX90" fmla="*/ 2560 w 10000"/>
              <a:gd name="connsiteY90" fmla="*/ 3682 h 9826"/>
              <a:gd name="connsiteX91" fmla="*/ 2567 w 10000"/>
              <a:gd name="connsiteY91" fmla="*/ 3909 h 9826"/>
              <a:gd name="connsiteX92" fmla="*/ 2560 w 10000"/>
              <a:gd name="connsiteY92" fmla="*/ 4124 h 9826"/>
              <a:gd name="connsiteX93" fmla="*/ 2552 w 10000"/>
              <a:gd name="connsiteY93" fmla="*/ 4315 h 9826"/>
              <a:gd name="connsiteX94" fmla="*/ 2544 w 10000"/>
              <a:gd name="connsiteY94" fmla="*/ 4478 h 9826"/>
              <a:gd name="connsiteX95" fmla="*/ 2513 w 10000"/>
              <a:gd name="connsiteY95" fmla="*/ 4632 h 9826"/>
              <a:gd name="connsiteX96" fmla="*/ 2498 w 10000"/>
              <a:gd name="connsiteY96" fmla="*/ 4770 h 9826"/>
              <a:gd name="connsiteX97" fmla="*/ 2460 w 10000"/>
              <a:gd name="connsiteY97" fmla="*/ 4884 h 9826"/>
              <a:gd name="connsiteX98" fmla="*/ 2421 w 10000"/>
              <a:gd name="connsiteY98" fmla="*/ 4986 h 9826"/>
              <a:gd name="connsiteX99" fmla="*/ 2383 w 10000"/>
              <a:gd name="connsiteY99" fmla="*/ 5062 h 9826"/>
              <a:gd name="connsiteX100" fmla="*/ 2337 w 10000"/>
              <a:gd name="connsiteY100" fmla="*/ 5124 h 9826"/>
              <a:gd name="connsiteX101" fmla="*/ 2283 w 10000"/>
              <a:gd name="connsiteY101" fmla="*/ 5189 h 9826"/>
              <a:gd name="connsiteX102" fmla="*/ 2229 w 10000"/>
              <a:gd name="connsiteY102" fmla="*/ 5226 h 9826"/>
              <a:gd name="connsiteX103" fmla="*/ 2168 w 10000"/>
              <a:gd name="connsiteY103" fmla="*/ 5252 h 9826"/>
              <a:gd name="connsiteX104" fmla="*/ 2106 w 10000"/>
              <a:gd name="connsiteY104" fmla="*/ 5263 h 9826"/>
              <a:gd name="connsiteX105" fmla="*/ 2029 w 10000"/>
              <a:gd name="connsiteY105" fmla="*/ 5263 h 9826"/>
              <a:gd name="connsiteX106" fmla="*/ 1952 w 10000"/>
              <a:gd name="connsiteY106" fmla="*/ 5263 h 9826"/>
              <a:gd name="connsiteX107" fmla="*/ 1806 w 10000"/>
              <a:gd name="connsiteY107" fmla="*/ 5226 h 9826"/>
              <a:gd name="connsiteX108" fmla="*/ 1630 w 10000"/>
              <a:gd name="connsiteY108" fmla="*/ 5124 h 9826"/>
              <a:gd name="connsiteX109" fmla="*/ 1453 w 10000"/>
              <a:gd name="connsiteY109" fmla="*/ 5022 h 9826"/>
              <a:gd name="connsiteX110" fmla="*/ 1453 w 10000"/>
              <a:gd name="connsiteY110" fmla="*/ 5022 h 9826"/>
              <a:gd name="connsiteX111" fmla="*/ 1107 w 10000"/>
              <a:gd name="connsiteY111" fmla="*/ 4808 h 9826"/>
              <a:gd name="connsiteX112" fmla="*/ 961 w 10000"/>
              <a:gd name="connsiteY112" fmla="*/ 4720 h 9826"/>
              <a:gd name="connsiteX113" fmla="*/ 815 w 10000"/>
              <a:gd name="connsiteY113" fmla="*/ 4632 h 9826"/>
              <a:gd name="connsiteX114" fmla="*/ 699 w 10000"/>
              <a:gd name="connsiteY114" fmla="*/ 4592 h 9826"/>
              <a:gd name="connsiteX115" fmla="*/ 584 w 10000"/>
              <a:gd name="connsiteY115" fmla="*/ 4555 h 9826"/>
              <a:gd name="connsiteX116" fmla="*/ 484 w 10000"/>
              <a:gd name="connsiteY116" fmla="*/ 4544 h 9826"/>
              <a:gd name="connsiteX117" fmla="*/ 400 w 10000"/>
              <a:gd name="connsiteY117" fmla="*/ 4580 h 9826"/>
              <a:gd name="connsiteX118" fmla="*/ 354 w 10000"/>
              <a:gd name="connsiteY118" fmla="*/ 4605 h 9826"/>
              <a:gd name="connsiteX119" fmla="*/ 315 w 10000"/>
              <a:gd name="connsiteY119" fmla="*/ 4632 h 9826"/>
              <a:gd name="connsiteX120" fmla="*/ 277 w 10000"/>
              <a:gd name="connsiteY120" fmla="*/ 4681 h 9826"/>
              <a:gd name="connsiteX121" fmla="*/ 246 w 10000"/>
              <a:gd name="connsiteY121" fmla="*/ 4734 h 9826"/>
              <a:gd name="connsiteX122" fmla="*/ 192 w 10000"/>
              <a:gd name="connsiteY122" fmla="*/ 4847 h 9826"/>
              <a:gd name="connsiteX123" fmla="*/ 138 w 10000"/>
              <a:gd name="connsiteY123" fmla="*/ 5022 h 9826"/>
              <a:gd name="connsiteX124" fmla="*/ 92 w 10000"/>
              <a:gd name="connsiteY124" fmla="*/ 5239 h 9826"/>
              <a:gd name="connsiteX125" fmla="*/ 54 w 10000"/>
              <a:gd name="connsiteY125" fmla="*/ 5517 h 9826"/>
              <a:gd name="connsiteX126" fmla="*/ 23 w 10000"/>
              <a:gd name="connsiteY126" fmla="*/ 5820 h 9826"/>
              <a:gd name="connsiteX127" fmla="*/ 0 w 10000"/>
              <a:gd name="connsiteY127" fmla="*/ 6174 h 9826"/>
              <a:gd name="connsiteX128" fmla="*/ 0 w 10000"/>
              <a:gd name="connsiteY128" fmla="*/ 6174 h 9826"/>
              <a:gd name="connsiteX129" fmla="*/ 0 w 10000"/>
              <a:gd name="connsiteY129" fmla="*/ 6379 h 9826"/>
              <a:gd name="connsiteX130" fmla="*/ 0 w 10000"/>
              <a:gd name="connsiteY130" fmla="*/ 6541 h 9826"/>
              <a:gd name="connsiteX131" fmla="*/ 8 w 10000"/>
              <a:gd name="connsiteY131" fmla="*/ 6681 h 9826"/>
              <a:gd name="connsiteX132" fmla="*/ 23 w 10000"/>
              <a:gd name="connsiteY132" fmla="*/ 6820 h 9826"/>
              <a:gd name="connsiteX133" fmla="*/ 54 w 10000"/>
              <a:gd name="connsiteY133" fmla="*/ 6934 h 9826"/>
              <a:gd name="connsiteX134" fmla="*/ 85 w 10000"/>
              <a:gd name="connsiteY134" fmla="*/ 7036 h 9826"/>
              <a:gd name="connsiteX135" fmla="*/ 115 w 10000"/>
              <a:gd name="connsiteY135" fmla="*/ 7124 h 9826"/>
              <a:gd name="connsiteX136" fmla="*/ 161 w 10000"/>
              <a:gd name="connsiteY136" fmla="*/ 7200 h 9826"/>
              <a:gd name="connsiteX137" fmla="*/ 215 w 10000"/>
              <a:gd name="connsiteY137" fmla="*/ 7251 h 9826"/>
              <a:gd name="connsiteX138" fmla="*/ 269 w 10000"/>
              <a:gd name="connsiteY138" fmla="*/ 7302 h 9826"/>
              <a:gd name="connsiteX139" fmla="*/ 323 w 10000"/>
              <a:gd name="connsiteY139" fmla="*/ 7339 h 9826"/>
              <a:gd name="connsiteX140" fmla="*/ 392 w 10000"/>
              <a:gd name="connsiteY140" fmla="*/ 7365 h 9826"/>
              <a:gd name="connsiteX141" fmla="*/ 453 w 10000"/>
              <a:gd name="connsiteY141" fmla="*/ 7389 h 9826"/>
              <a:gd name="connsiteX142" fmla="*/ 530 w 10000"/>
              <a:gd name="connsiteY142" fmla="*/ 7389 h 9826"/>
              <a:gd name="connsiteX143" fmla="*/ 676 w 10000"/>
              <a:gd name="connsiteY143" fmla="*/ 7389 h 9826"/>
              <a:gd name="connsiteX144" fmla="*/ 838 w 10000"/>
              <a:gd name="connsiteY144" fmla="*/ 7353 h 9826"/>
              <a:gd name="connsiteX145" fmla="*/ 992 w 10000"/>
              <a:gd name="connsiteY145" fmla="*/ 7302 h 9826"/>
              <a:gd name="connsiteX146" fmla="*/ 1314 w 10000"/>
              <a:gd name="connsiteY146" fmla="*/ 7175 h 9826"/>
              <a:gd name="connsiteX147" fmla="*/ 1606 w 10000"/>
              <a:gd name="connsiteY147" fmla="*/ 7048 h 9826"/>
              <a:gd name="connsiteX148" fmla="*/ 1729 w 10000"/>
              <a:gd name="connsiteY148" fmla="*/ 6984 h 9826"/>
              <a:gd name="connsiteX149" fmla="*/ 1845 w 10000"/>
              <a:gd name="connsiteY149" fmla="*/ 6972 h 9826"/>
              <a:gd name="connsiteX150" fmla="*/ 1845 w 10000"/>
              <a:gd name="connsiteY150" fmla="*/ 6972 h 9826"/>
              <a:gd name="connsiteX151" fmla="*/ 2060 w 10000"/>
              <a:gd name="connsiteY151" fmla="*/ 6934 h 9826"/>
              <a:gd name="connsiteX152" fmla="*/ 2168 w 10000"/>
              <a:gd name="connsiteY152" fmla="*/ 6934 h 9826"/>
              <a:gd name="connsiteX153" fmla="*/ 2291 w 10000"/>
              <a:gd name="connsiteY153" fmla="*/ 6958 h 9826"/>
              <a:gd name="connsiteX154" fmla="*/ 2414 w 10000"/>
              <a:gd name="connsiteY154" fmla="*/ 6984 h 9826"/>
              <a:gd name="connsiteX155" fmla="*/ 2467 w 10000"/>
              <a:gd name="connsiteY155" fmla="*/ 7011 h 9826"/>
              <a:gd name="connsiteX156" fmla="*/ 2521 w 10000"/>
              <a:gd name="connsiteY156" fmla="*/ 7060 h 9826"/>
              <a:gd name="connsiteX157" fmla="*/ 2583 w 10000"/>
              <a:gd name="connsiteY157" fmla="*/ 7124 h 9826"/>
              <a:gd name="connsiteX158" fmla="*/ 2629 w 10000"/>
              <a:gd name="connsiteY158" fmla="*/ 7188 h 9826"/>
              <a:gd name="connsiteX159" fmla="*/ 2683 w 10000"/>
              <a:gd name="connsiteY159" fmla="*/ 7263 h 9826"/>
              <a:gd name="connsiteX160" fmla="*/ 2729 w 10000"/>
              <a:gd name="connsiteY160" fmla="*/ 7353 h 9826"/>
              <a:gd name="connsiteX161" fmla="*/ 2775 w 10000"/>
              <a:gd name="connsiteY161" fmla="*/ 7441 h 9826"/>
              <a:gd name="connsiteX162" fmla="*/ 2813 w 10000"/>
              <a:gd name="connsiteY162" fmla="*/ 7566 h 9826"/>
              <a:gd name="connsiteX163" fmla="*/ 2852 w 10000"/>
              <a:gd name="connsiteY163" fmla="*/ 7706 h 9826"/>
              <a:gd name="connsiteX164" fmla="*/ 2890 w 10000"/>
              <a:gd name="connsiteY164" fmla="*/ 7857 h 9826"/>
              <a:gd name="connsiteX165" fmla="*/ 2913 w 10000"/>
              <a:gd name="connsiteY165" fmla="*/ 8022 h 9826"/>
              <a:gd name="connsiteX166" fmla="*/ 2936 w 10000"/>
              <a:gd name="connsiteY166" fmla="*/ 8225 h 9826"/>
              <a:gd name="connsiteX167" fmla="*/ 2952 w 10000"/>
              <a:gd name="connsiteY167" fmla="*/ 8427 h 9826"/>
              <a:gd name="connsiteX168" fmla="*/ 2975 w 10000"/>
              <a:gd name="connsiteY168" fmla="*/ 8656 h 9826"/>
              <a:gd name="connsiteX169" fmla="*/ 2982 w 10000"/>
              <a:gd name="connsiteY169" fmla="*/ 8922 h 9826"/>
              <a:gd name="connsiteX170" fmla="*/ 2982 w 10000"/>
              <a:gd name="connsiteY170" fmla="*/ 9200 h 9826"/>
              <a:gd name="connsiteX171" fmla="*/ 2975 w 10000"/>
              <a:gd name="connsiteY171" fmla="*/ 9491 h 9826"/>
              <a:gd name="connsiteX172" fmla="*/ 9298 w 10000"/>
              <a:gd name="connsiteY172" fmla="*/ 9826 h 9826"/>
              <a:gd name="connsiteX173" fmla="*/ 10000 w 10000"/>
              <a:gd name="connsiteY173" fmla="*/ 0 h 9826"/>
              <a:gd name="connsiteX0" fmla="*/ 9052 w 10000"/>
              <a:gd name="connsiteY0" fmla="*/ 294 h 10000"/>
              <a:gd name="connsiteX1" fmla="*/ 10000 w 10000"/>
              <a:gd name="connsiteY1" fmla="*/ 0 h 10000"/>
              <a:gd name="connsiteX2" fmla="*/ 8378 w 10000"/>
              <a:gd name="connsiteY2" fmla="*/ 193 h 10000"/>
              <a:gd name="connsiteX3" fmla="*/ 7556 w 10000"/>
              <a:gd name="connsiteY3" fmla="*/ 297 h 10000"/>
              <a:gd name="connsiteX4" fmla="*/ 6879 w 10000"/>
              <a:gd name="connsiteY4" fmla="*/ 412 h 10000"/>
              <a:gd name="connsiteX5" fmla="*/ 6879 w 10000"/>
              <a:gd name="connsiteY5" fmla="*/ 412 h 10000"/>
              <a:gd name="connsiteX6" fmla="*/ 6764 w 10000"/>
              <a:gd name="connsiteY6" fmla="*/ 425 h 10000"/>
              <a:gd name="connsiteX7" fmla="*/ 6664 w 10000"/>
              <a:gd name="connsiteY7" fmla="*/ 451 h 10000"/>
              <a:gd name="connsiteX8" fmla="*/ 6580 w 10000"/>
              <a:gd name="connsiteY8" fmla="*/ 504 h 10000"/>
              <a:gd name="connsiteX9" fmla="*/ 6503 w 10000"/>
              <a:gd name="connsiteY9" fmla="*/ 529 h 10000"/>
              <a:gd name="connsiteX10" fmla="*/ 6434 w 10000"/>
              <a:gd name="connsiteY10" fmla="*/ 579 h 10000"/>
              <a:gd name="connsiteX11" fmla="*/ 6372 w 10000"/>
              <a:gd name="connsiteY11" fmla="*/ 645 h 10000"/>
              <a:gd name="connsiteX12" fmla="*/ 6318 w 10000"/>
              <a:gd name="connsiteY12" fmla="*/ 707 h 10000"/>
              <a:gd name="connsiteX13" fmla="*/ 6280 w 10000"/>
              <a:gd name="connsiteY13" fmla="*/ 773 h 10000"/>
              <a:gd name="connsiteX14" fmla="*/ 6241 w 10000"/>
              <a:gd name="connsiteY14" fmla="*/ 824 h 10000"/>
              <a:gd name="connsiteX15" fmla="*/ 6218 w 10000"/>
              <a:gd name="connsiteY15" fmla="*/ 914 h 10000"/>
              <a:gd name="connsiteX16" fmla="*/ 6195 w 10000"/>
              <a:gd name="connsiteY16" fmla="*/ 991 h 10000"/>
              <a:gd name="connsiteX17" fmla="*/ 6180 w 10000"/>
              <a:gd name="connsiteY17" fmla="*/ 1069 h 10000"/>
              <a:gd name="connsiteX18" fmla="*/ 6172 w 10000"/>
              <a:gd name="connsiteY18" fmla="*/ 1146 h 10000"/>
              <a:gd name="connsiteX19" fmla="*/ 6172 w 10000"/>
              <a:gd name="connsiteY19" fmla="*/ 1237 h 10000"/>
              <a:gd name="connsiteX20" fmla="*/ 6180 w 10000"/>
              <a:gd name="connsiteY20" fmla="*/ 1404 h 10000"/>
              <a:gd name="connsiteX21" fmla="*/ 6203 w 10000"/>
              <a:gd name="connsiteY21" fmla="*/ 1598 h 10000"/>
              <a:gd name="connsiteX22" fmla="*/ 6257 w 10000"/>
              <a:gd name="connsiteY22" fmla="*/ 1777 h 10000"/>
              <a:gd name="connsiteX23" fmla="*/ 6311 w 10000"/>
              <a:gd name="connsiteY23" fmla="*/ 1984 h 10000"/>
              <a:gd name="connsiteX24" fmla="*/ 6364 w 10000"/>
              <a:gd name="connsiteY24" fmla="*/ 2177 h 10000"/>
              <a:gd name="connsiteX25" fmla="*/ 6503 w 10000"/>
              <a:gd name="connsiteY25" fmla="*/ 2563 h 10000"/>
              <a:gd name="connsiteX26" fmla="*/ 6633 w 10000"/>
              <a:gd name="connsiteY26" fmla="*/ 2910 h 10000"/>
              <a:gd name="connsiteX27" fmla="*/ 6633 w 10000"/>
              <a:gd name="connsiteY27" fmla="*/ 2910 h 10000"/>
              <a:gd name="connsiteX28" fmla="*/ 6656 w 10000"/>
              <a:gd name="connsiteY28" fmla="*/ 2987 h 10000"/>
              <a:gd name="connsiteX29" fmla="*/ 6672 w 10000"/>
              <a:gd name="connsiteY29" fmla="*/ 3064 h 10000"/>
              <a:gd name="connsiteX30" fmla="*/ 6679 w 10000"/>
              <a:gd name="connsiteY30" fmla="*/ 3144 h 10000"/>
              <a:gd name="connsiteX31" fmla="*/ 6679 w 10000"/>
              <a:gd name="connsiteY31" fmla="*/ 3220 h 10000"/>
              <a:gd name="connsiteX32" fmla="*/ 6672 w 10000"/>
              <a:gd name="connsiteY32" fmla="*/ 3296 h 10000"/>
              <a:gd name="connsiteX33" fmla="*/ 6664 w 10000"/>
              <a:gd name="connsiteY33" fmla="*/ 3361 h 10000"/>
              <a:gd name="connsiteX34" fmla="*/ 6633 w 10000"/>
              <a:gd name="connsiteY34" fmla="*/ 3438 h 10000"/>
              <a:gd name="connsiteX35" fmla="*/ 6618 w 10000"/>
              <a:gd name="connsiteY35" fmla="*/ 3502 h 10000"/>
              <a:gd name="connsiteX36" fmla="*/ 6541 w 10000"/>
              <a:gd name="connsiteY36" fmla="*/ 3643 h 10000"/>
              <a:gd name="connsiteX37" fmla="*/ 6457 w 10000"/>
              <a:gd name="connsiteY37" fmla="*/ 3747 h 10000"/>
              <a:gd name="connsiteX38" fmla="*/ 6349 w 10000"/>
              <a:gd name="connsiteY38" fmla="*/ 3862 h 10000"/>
              <a:gd name="connsiteX39" fmla="*/ 6234 w 10000"/>
              <a:gd name="connsiteY39" fmla="*/ 3954 h 10000"/>
              <a:gd name="connsiteX40" fmla="*/ 6103 w 10000"/>
              <a:gd name="connsiteY40" fmla="*/ 4019 h 10000"/>
              <a:gd name="connsiteX41" fmla="*/ 5972 w 10000"/>
              <a:gd name="connsiteY41" fmla="*/ 4083 h 10000"/>
              <a:gd name="connsiteX42" fmla="*/ 5842 w 10000"/>
              <a:gd name="connsiteY42" fmla="*/ 4106 h 10000"/>
              <a:gd name="connsiteX43" fmla="*/ 5711 w 10000"/>
              <a:gd name="connsiteY43" fmla="*/ 4122 h 10000"/>
              <a:gd name="connsiteX44" fmla="*/ 5580 w 10000"/>
              <a:gd name="connsiteY44" fmla="*/ 4106 h 10000"/>
              <a:gd name="connsiteX45" fmla="*/ 5457 w 10000"/>
              <a:gd name="connsiteY45" fmla="*/ 4071 h 10000"/>
              <a:gd name="connsiteX46" fmla="*/ 5350 w 10000"/>
              <a:gd name="connsiteY46" fmla="*/ 4005 h 10000"/>
              <a:gd name="connsiteX47" fmla="*/ 5296 w 10000"/>
              <a:gd name="connsiteY47" fmla="*/ 3954 h 10000"/>
              <a:gd name="connsiteX48" fmla="*/ 5250 w 10000"/>
              <a:gd name="connsiteY48" fmla="*/ 3902 h 10000"/>
              <a:gd name="connsiteX49" fmla="*/ 5250 w 10000"/>
              <a:gd name="connsiteY49" fmla="*/ 3902 h 10000"/>
              <a:gd name="connsiteX50" fmla="*/ 5173 w 10000"/>
              <a:gd name="connsiteY50" fmla="*/ 3785 h 10000"/>
              <a:gd name="connsiteX51" fmla="*/ 5104 w 10000"/>
              <a:gd name="connsiteY51" fmla="*/ 3658 h 10000"/>
              <a:gd name="connsiteX52" fmla="*/ 5065 w 10000"/>
              <a:gd name="connsiteY52" fmla="*/ 3502 h 10000"/>
              <a:gd name="connsiteX53" fmla="*/ 5042 w 10000"/>
              <a:gd name="connsiteY53" fmla="*/ 3335 h 10000"/>
              <a:gd name="connsiteX54" fmla="*/ 5019 w 10000"/>
              <a:gd name="connsiteY54" fmla="*/ 3155 h 10000"/>
              <a:gd name="connsiteX55" fmla="*/ 5019 w 10000"/>
              <a:gd name="connsiteY55" fmla="*/ 2975 h 10000"/>
              <a:gd name="connsiteX56" fmla="*/ 5035 w 10000"/>
              <a:gd name="connsiteY56" fmla="*/ 2768 h 10000"/>
              <a:gd name="connsiteX57" fmla="*/ 5042 w 10000"/>
              <a:gd name="connsiteY57" fmla="*/ 2563 h 10000"/>
              <a:gd name="connsiteX58" fmla="*/ 5088 w 10000"/>
              <a:gd name="connsiteY58" fmla="*/ 2136 h 10000"/>
              <a:gd name="connsiteX59" fmla="*/ 5150 w 10000"/>
              <a:gd name="connsiteY59" fmla="*/ 1726 h 10000"/>
              <a:gd name="connsiteX60" fmla="*/ 5211 w 10000"/>
              <a:gd name="connsiteY60" fmla="*/ 1302 h 10000"/>
              <a:gd name="connsiteX61" fmla="*/ 5227 w 10000"/>
              <a:gd name="connsiteY61" fmla="*/ 1081 h 10000"/>
              <a:gd name="connsiteX62" fmla="*/ 5250 w 10000"/>
              <a:gd name="connsiteY62" fmla="*/ 888 h 10000"/>
              <a:gd name="connsiteX63" fmla="*/ 5250 w 10000"/>
              <a:gd name="connsiteY63" fmla="*/ 888 h 10000"/>
              <a:gd name="connsiteX64" fmla="*/ 5250 w 10000"/>
              <a:gd name="connsiteY64" fmla="*/ 798 h 10000"/>
              <a:gd name="connsiteX65" fmla="*/ 5250 w 10000"/>
              <a:gd name="connsiteY65" fmla="*/ 735 h 10000"/>
              <a:gd name="connsiteX66" fmla="*/ 5227 w 10000"/>
              <a:gd name="connsiteY66" fmla="*/ 656 h 10000"/>
              <a:gd name="connsiteX67" fmla="*/ 5211 w 10000"/>
              <a:gd name="connsiteY67" fmla="*/ 592 h 10000"/>
              <a:gd name="connsiteX68" fmla="*/ 5181 w 10000"/>
              <a:gd name="connsiteY68" fmla="*/ 529 h 10000"/>
              <a:gd name="connsiteX69" fmla="*/ 5150 w 10000"/>
              <a:gd name="connsiteY69" fmla="*/ 476 h 10000"/>
              <a:gd name="connsiteX70" fmla="*/ 5058 w 10000"/>
              <a:gd name="connsiteY70" fmla="*/ 372 h 10000"/>
              <a:gd name="connsiteX71" fmla="*/ 4958 w 10000"/>
              <a:gd name="connsiteY71" fmla="*/ 283 h 10000"/>
              <a:gd name="connsiteX72" fmla="*/ 4827 w 10000"/>
              <a:gd name="connsiteY72" fmla="*/ 207 h 10000"/>
              <a:gd name="connsiteX73" fmla="*/ 4689 w 10000"/>
              <a:gd name="connsiteY73" fmla="*/ 154 h 10000"/>
              <a:gd name="connsiteX74" fmla="*/ 4527 w 10000"/>
              <a:gd name="connsiteY74" fmla="*/ 116 h 10000"/>
              <a:gd name="connsiteX75" fmla="*/ 4358 w 10000"/>
              <a:gd name="connsiteY75" fmla="*/ 78 h 10000"/>
              <a:gd name="connsiteX76" fmla="*/ 4174 w 10000"/>
              <a:gd name="connsiteY76" fmla="*/ 51 h 10000"/>
              <a:gd name="connsiteX77" fmla="*/ 3805 w 10000"/>
              <a:gd name="connsiteY77" fmla="*/ 12 h 10000"/>
              <a:gd name="connsiteX78" fmla="*/ 3413 w 10000"/>
              <a:gd name="connsiteY78" fmla="*/ 12 h 10000"/>
              <a:gd name="connsiteX79" fmla="*/ 3036 w 10000"/>
              <a:gd name="connsiteY79" fmla="*/ 12 h 10000"/>
              <a:gd name="connsiteX80" fmla="*/ 3036 w 10000"/>
              <a:gd name="connsiteY80" fmla="*/ 12 h 10000"/>
              <a:gd name="connsiteX81" fmla="*/ 2636 w 10000"/>
              <a:gd name="connsiteY81" fmla="*/ 38 h 10000"/>
              <a:gd name="connsiteX82" fmla="*/ 2636 w 10000"/>
              <a:gd name="connsiteY82" fmla="*/ 38 h 10000"/>
              <a:gd name="connsiteX83" fmla="*/ 2390 w 10000"/>
              <a:gd name="connsiteY83" fmla="*/ 38 h 10000"/>
              <a:gd name="connsiteX84" fmla="*/ 2152 w 10000"/>
              <a:gd name="connsiteY84" fmla="*/ 51 h 10000"/>
              <a:gd name="connsiteX85" fmla="*/ 2152 w 10000"/>
              <a:gd name="connsiteY85" fmla="*/ 51 h 10000"/>
              <a:gd name="connsiteX86" fmla="*/ 2291 w 10000"/>
              <a:gd name="connsiteY86" fmla="*/ 1004 h 10000"/>
              <a:gd name="connsiteX87" fmla="*/ 2406 w 10000"/>
              <a:gd name="connsiteY87" fmla="*/ 1843 h 10000"/>
              <a:gd name="connsiteX88" fmla="*/ 2483 w 10000"/>
              <a:gd name="connsiteY88" fmla="*/ 2575 h 10000"/>
              <a:gd name="connsiteX89" fmla="*/ 2544 w 10000"/>
              <a:gd name="connsiteY89" fmla="*/ 3220 h 10000"/>
              <a:gd name="connsiteX90" fmla="*/ 2560 w 10000"/>
              <a:gd name="connsiteY90" fmla="*/ 3747 h 10000"/>
              <a:gd name="connsiteX91" fmla="*/ 2567 w 10000"/>
              <a:gd name="connsiteY91" fmla="*/ 3978 h 10000"/>
              <a:gd name="connsiteX92" fmla="*/ 2560 w 10000"/>
              <a:gd name="connsiteY92" fmla="*/ 4197 h 10000"/>
              <a:gd name="connsiteX93" fmla="*/ 2552 w 10000"/>
              <a:gd name="connsiteY93" fmla="*/ 4391 h 10000"/>
              <a:gd name="connsiteX94" fmla="*/ 2544 w 10000"/>
              <a:gd name="connsiteY94" fmla="*/ 4557 h 10000"/>
              <a:gd name="connsiteX95" fmla="*/ 2513 w 10000"/>
              <a:gd name="connsiteY95" fmla="*/ 4714 h 10000"/>
              <a:gd name="connsiteX96" fmla="*/ 2498 w 10000"/>
              <a:gd name="connsiteY96" fmla="*/ 4854 h 10000"/>
              <a:gd name="connsiteX97" fmla="*/ 2460 w 10000"/>
              <a:gd name="connsiteY97" fmla="*/ 4970 h 10000"/>
              <a:gd name="connsiteX98" fmla="*/ 2421 w 10000"/>
              <a:gd name="connsiteY98" fmla="*/ 5074 h 10000"/>
              <a:gd name="connsiteX99" fmla="*/ 2383 w 10000"/>
              <a:gd name="connsiteY99" fmla="*/ 5152 h 10000"/>
              <a:gd name="connsiteX100" fmla="*/ 2337 w 10000"/>
              <a:gd name="connsiteY100" fmla="*/ 5215 h 10000"/>
              <a:gd name="connsiteX101" fmla="*/ 2283 w 10000"/>
              <a:gd name="connsiteY101" fmla="*/ 5281 h 10000"/>
              <a:gd name="connsiteX102" fmla="*/ 2229 w 10000"/>
              <a:gd name="connsiteY102" fmla="*/ 5319 h 10000"/>
              <a:gd name="connsiteX103" fmla="*/ 2168 w 10000"/>
              <a:gd name="connsiteY103" fmla="*/ 5345 h 10000"/>
              <a:gd name="connsiteX104" fmla="*/ 2106 w 10000"/>
              <a:gd name="connsiteY104" fmla="*/ 5356 h 10000"/>
              <a:gd name="connsiteX105" fmla="*/ 2029 w 10000"/>
              <a:gd name="connsiteY105" fmla="*/ 5356 h 10000"/>
              <a:gd name="connsiteX106" fmla="*/ 1952 w 10000"/>
              <a:gd name="connsiteY106" fmla="*/ 5356 h 10000"/>
              <a:gd name="connsiteX107" fmla="*/ 1806 w 10000"/>
              <a:gd name="connsiteY107" fmla="*/ 5319 h 10000"/>
              <a:gd name="connsiteX108" fmla="*/ 1630 w 10000"/>
              <a:gd name="connsiteY108" fmla="*/ 5215 h 10000"/>
              <a:gd name="connsiteX109" fmla="*/ 1453 w 10000"/>
              <a:gd name="connsiteY109" fmla="*/ 5111 h 10000"/>
              <a:gd name="connsiteX110" fmla="*/ 1453 w 10000"/>
              <a:gd name="connsiteY110" fmla="*/ 5111 h 10000"/>
              <a:gd name="connsiteX111" fmla="*/ 1107 w 10000"/>
              <a:gd name="connsiteY111" fmla="*/ 4893 h 10000"/>
              <a:gd name="connsiteX112" fmla="*/ 961 w 10000"/>
              <a:gd name="connsiteY112" fmla="*/ 4804 h 10000"/>
              <a:gd name="connsiteX113" fmla="*/ 815 w 10000"/>
              <a:gd name="connsiteY113" fmla="*/ 4714 h 10000"/>
              <a:gd name="connsiteX114" fmla="*/ 699 w 10000"/>
              <a:gd name="connsiteY114" fmla="*/ 4673 h 10000"/>
              <a:gd name="connsiteX115" fmla="*/ 584 w 10000"/>
              <a:gd name="connsiteY115" fmla="*/ 4636 h 10000"/>
              <a:gd name="connsiteX116" fmla="*/ 484 w 10000"/>
              <a:gd name="connsiteY116" fmla="*/ 4624 h 10000"/>
              <a:gd name="connsiteX117" fmla="*/ 400 w 10000"/>
              <a:gd name="connsiteY117" fmla="*/ 4661 h 10000"/>
              <a:gd name="connsiteX118" fmla="*/ 354 w 10000"/>
              <a:gd name="connsiteY118" fmla="*/ 4687 h 10000"/>
              <a:gd name="connsiteX119" fmla="*/ 315 w 10000"/>
              <a:gd name="connsiteY119" fmla="*/ 4714 h 10000"/>
              <a:gd name="connsiteX120" fmla="*/ 277 w 10000"/>
              <a:gd name="connsiteY120" fmla="*/ 4764 h 10000"/>
              <a:gd name="connsiteX121" fmla="*/ 246 w 10000"/>
              <a:gd name="connsiteY121" fmla="*/ 4818 h 10000"/>
              <a:gd name="connsiteX122" fmla="*/ 192 w 10000"/>
              <a:gd name="connsiteY122" fmla="*/ 4933 h 10000"/>
              <a:gd name="connsiteX123" fmla="*/ 138 w 10000"/>
              <a:gd name="connsiteY123" fmla="*/ 5111 h 10000"/>
              <a:gd name="connsiteX124" fmla="*/ 92 w 10000"/>
              <a:gd name="connsiteY124" fmla="*/ 5332 h 10000"/>
              <a:gd name="connsiteX125" fmla="*/ 54 w 10000"/>
              <a:gd name="connsiteY125" fmla="*/ 5615 h 10000"/>
              <a:gd name="connsiteX126" fmla="*/ 23 w 10000"/>
              <a:gd name="connsiteY126" fmla="*/ 5923 h 10000"/>
              <a:gd name="connsiteX127" fmla="*/ 0 w 10000"/>
              <a:gd name="connsiteY127" fmla="*/ 6283 h 10000"/>
              <a:gd name="connsiteX128" fmla="*/ 0 w 10000"/>
              <a:gd name="connsiteY128" fmla="*/ 6283 h 10000"/>
              <a:gd name="connsiteX129" fmla="*/ 0 w 10000"/>
              <a:gd name="connsiteY129" fmla="*/ 6492 h 10000"/>
              <a:gd name="connsiteX130" fmla="*/ 0 w 10000"/>
              <a:gd name="connsiteY130" fmla="*/ 6657 h 10000"/>
              <a:gd name="connsiteX131" fmla="*/ 8 w 10000"/>
              <a:gd name="connsiteY131" fmla="*/ 6799 h 10000"/>
              <a:gd name="connsiteX132" fmla="*/ 23 w 10000"/>
              <a:gd name="connsiteY132" fmla="*/ 6941 h 10000"/>
              <a:gd name="connsiteX133" fmla="*/ 54 w 10000"/>
              <a:gd name="connsiteY133" fmla="*/ 7057 h 10000"/>
              <a:gd name="connsiteX134" fmla="*/ 85 w 10000"/>
              <a:gd name="connsiteY134" fmla="*/ 7161 h 10000"/>
              <a:gd name="connsiteX135" fmla="*/ 115 w 10000"/>
              <a:gd name="connsiteY135" fmla="*/ 7250 h 10000"/>
              <a:gd name="connsiteX136" fmla="*/ 161 w 10000"/>
              <a:gd name="connsiteY136" fmla="*/ 7327 h 10000"/>
              <a:gd name="connsiteX137" fmla="*/ 215 w 10000"/>
              <a:gd name="connsiteY137" fmla="*/ 7379 h 10000"/>
              <a:gd name="connsiteX138" fmla="*/ 269 w 10000"/>
              <a:gd name="connsiteY138" fmla="*/ 7431 h 10000"/>
              <a:gd name="connsiteX139" fmla="*/ 323 w 10000"/>
              <a:gd name="connsiteY139" fmla="*/ 7469 h 10000"/>
              <a:gd name="connsiteX140" fmla="*/ 392 w 10000"/>
              <a:gd name="connsiteY140" fmla="*/ 7495 h 10000"/>
              <a:gd name="connsiteX141" fmla="*/ 453 w 10000"/>
              <a:gd name="connsiteY141" fmla="*/ 7520 h 10000"/>
              <a:gd name="connsiteX142" fmla="*/ 530 w 10000"/>
              <a:gd name="connsiteY142" fmla="*/ 7520 h 10000"/>
              <a:gd name="connsiteX143" fmla="*/ 676 w 10000"/>
              <a:gd name="connsiteY143" fmla="*/ 7520 h 10000"/>
              <a:gd name="connsiteX144" fmla="*/ 838 w 10000"/>
              <a:gd name="connsiteY144" fmla="*/ 7483 h 10000"/>
              <a:gd name="connsiteX145" fmla="*/ 992 w 10000"/>
              <a:gd name="connsiteY145" fmla="*/ 7431 h 10000"/>
              <a:gd name="connsiteX146" fmla="*/ 1314 w 10000"/>
              <a:gd name="connsiteY146" fmla="*/ 7302 h 10000"/>
              <a:gd name="connsiteX147" fmla="*/ 1606 w 10000"/>
              <a:gd name="connsiteY147" fmla="*/ 7173 h 10000"/>
              <a:gd name="connsiteX148" fmla="*/ 1729 w 10000"/>
              <a:gd name="connsiteY148" fmla="*/ 7108 h 10000"/>
              <a:gd name="connsiteX149" fmla="*/ 1845 w 10000"/>
              <a:gd name="connsiteY149" fmla="*/ 7095 h 10000"/>
              <a:gd name="connsiteX150" fmla="*/ 1845 w 10000"/>
              <a:gd name="connsiteY150" fmla="*/ 7095 h 10000"/>
              <a:gd name="connsiteX151" fmla="*/ 2060 w 10000"/>
              <a:gd name="connsiteY151" fmla="*/ 7057 h 10000"/>
              <a:gd name="connsiteX152" fmla="*/ 2168 w 10000"/>
              <a:gd name="connsiteY152" fmla="*/ 7057 h 10000"/>
              <a:gd name="connsiteX153" fmla="*/ 2291 w 10000"/>
              <a:gd name="connsiteY153" fmla="*/ 7081 h 10000"/>
              <a:gd name="connsiteX154" fmla="*/ 2414 w 10000"/>
              <a:gd name="connsiteY154" fmla="*/ 7108 h 10000"/>
              <a:gd name="connsiteX155" fmla="*/ 2467 w 10000"/>
              <a:gd name="connsiteY155" fmla="*/ 7135 h 10000"/>
              <a:gd name="connsiteX156" fmla="*/ 2521 w 10000"/>
              <a:gd name="connsiteY156" fmla="*/ 7185 h 10000"/>
              <a:gd name="connsiteX157" fmla="*/ 2583 w 10000"/>
              <a:gd name="connsiteY157" fmla="*/ 7250 h 10000"/>
              <a:gd name="connsiteX158" fmla="*/ 2629 w 10000"/>
              <a:gd name="connsiteY158" fmla="*/ 7315 h 10000"/>
              <a:gd name="connsiteX159" fmla="*/ 2683 w 10000"/>
              <a:gd name="connsiteY159" fmla="*/ 7392 h 10000"/>
              <a:gd name="connsiteX160" fmla="*/ 2729 w 10000"/>
              <a:gd name="connsiteY160" fmla="*/ 7483 h 10000"/>
              <a:gd name="connsiteX161" fmla="*/ 2775 w 10000"/>
              <a:gd name="connsiteY161" fmla="*/ 7573 h 10000"/>
              <a:gd name="connsiteX162" fmla="*/ 2813 w 10000"/>
              <a:gd name="connsiteY162" fmla="*/ 7700 h 10000"/>
              <a:gd name="connsiteX163" fmla="*/ 2852 w 10000"/>
              <a:gd name="connsiteY163" fmla="*/ 7842 h 10000"/>
              <a:gd name="connsiteX164" fmla="*/ 2890 w 10000"/>
              <a:gd name="connsiteY164" fmla="*/ 7996 h 10000"/>
              <a:gd name="connsiteX165" fmla="*/ 2913 w 10000"/>
              <a:gd name="connsiteY165" fmla="*/ 8164 h 10000"/>
              <a:gd name="connsiteX166" fmla="*/ 2936 w 10000"/>
              <a:gd name="connsiteY166" fmla="*/ 8371 h 10000"/>
              <a:gd name="connsiteX167" fmla="*/ 2952 w 10000"/>
              <a:gd name="connsiteY167" fmla="*/ 8576 h 10000"/>
              <a:gd name="connsiteX168" fmla="*/ 2975 w 10000"/>
              <a:gd name="connsiteY168" fmla="*/ 8809 h 10000"/>
              <a:gd name="connsiteX169" fmla="*/ 2982 w 10000"/>
              <a:gd name="connsiteY169" fmla="*/ 9080 h 10000"/>
              <a:gd name="connsiteX170" fmla="*/ 2982 w 10000"/>
              <a:gd name="connsiteY170" fmla="*/ 9363 h 10000"/>
              <a:gd name="connsiteX171" fmla="*/ 2975 w 10000"/>
              <a:gd name="connsiteY171" fmla="*/ 9659 h 10000"/>
              <a:gd name="connsiteX172" fmla="*/ 9298 w 10000"/>
              <a:gd name="connsiteY172" fmla="*/ 10000 h 10000"/>
              <a:gd name="connsiteX173" fmla="*/ 9052 w 10000"/>
              <a:gd name="connsiteY173" fmla="*/ 294 h 10000"/>
              <a:gd name="connsiteX0" fmla="*/ 9052 w 9299"/>
              <a:gd name="connsiteY0" fmla="*/ 282 h 9988"/>
              <a:gd name="connsiteX1" fmla="*/ 8378 w 9299"/>
              <a:gd name="connsiteY1" fmla="*/ 181 h 9988"/>
              <a:gd name="connsiteX2" fmla="*/ 7556 w 9299"/>
              <a:gd name="connsiteY2" fmla="*/ 285 h 9988"/>
              <a:gd name="connsiteX3" fmla="*/ 6879 w 9299"/>
              <a:gd name="connsiteY3" fmla="*/ 400 h 9988"/>
              <a:gd name="connsiteX4" fmla="*/ 6879 w 9299"/>
              <a:gd name="connsiteY4" fmla="*/ 400 h 9988"/>
              <a:gd name="connsiteX5" fmla="*/ 6764 w 9299"/>
              <a:gd name="connsiteY5" fmla="*/ 413 h 9988"/>
              <a:gd name="connsiteX6" fmla="*/ 6664 w 9299"/>
              <a:gd name="connsiteY6" fmla="*/ 439 h 9988"/>
              <a:gd name="connsiteX7" fmla="*/ 6580 w 9299"/>
              <a:gd name="connsiteY7" fmla="*/ 492 h 9988"/>
              <a:gd name="connsiteX8" fmla="*/ 6503 w 9299"/>
              <a:gd name="connsiteY8" fmla="*/ 517 h 9988"/>
              <a:gd name="connsiteX9" fmla="*/ 6434 w 9299"/>
              <a:gd name="connsiteY9" fmla="*/ 567 h 9988"/>
              <a:gd name="connsiteX10" fmla="*/ 6372 w 9299"/>
              <a:gd name="connsiteY10" fmla="*/ 633 h 9988"/>
              <a:gd name="connsiteX11" fmla="*/ 6318 w 9299"/>
              <a:gd name="connsiteY11" fmla="*/ 695 h 9988"/>
              <a:gd name="connsiteX12" fmla="*/ 6280 w 9299"/>
              <a:gd name="connsiteY12" fmla="*/ 761 h 9988"/>
              <a:gd name="connsiteX13" fmla="*/ 6241 w 9299"/>
              <a:gd name="connsiteY13" fmla="*/ 812 h 9988"/>
              <a:gd name="connsiteX14" fmla="*/ 6218 w 9299"/>
              <a:gd name="connsiteY14" fmla="*/ 902 h 9988"/>
              <a:gd name="connsiteX15" fmla="*/ 6195 w 9299"/>
              <a:gd name="connsiteY15" fmla="*/ 979 h 9988"/>
              <a:gd name="connsiteX16" fmla="*/ 6180 w 9299"/>
              <a:gd name="connsiteY16" fmla="*/ 1057 h 9988"/>
              <a:gd name="connsiteX17" fmla="*/ 6172 w 9299"/>
              <a:gd name="connsiteY17" fmla="*/ 1134 h 9988"/>
              <a:gd name="connsiteX18" fmla="*/ 6172 w 9299"/>
              <a:gd name="connsiteY18" fmla="*/ 1225 h 9988"/>
              <a:gd name="connsiteX19" fmla="*/ 6180 w 9299"/>
              <a:gd name="connsiteY19" fmla="*/ 1392 h 9988"/>
              <a:gd name="connsiteX20" fmla="*/ 6203 w 9299"/>
              <a:gd name="connsiteY20" fmla="*/ 1586 h 9988"/>
              <a:gd name="connsiteX21" fmla="*/ 6257 w 9299"/>
              <a:gd name="connsiteY21" fmla="*/ 1765 h 9988"/>
              <a:gd name="connsiteX22" fmla="*/ 6311 w 9299"/>
              <a:gd name="connsiteY22" fmla="*/ 1972 h 9988"/>
              <a:gd name="connsiteX23" fmla="*/ 6364 w 9299"/>
              <a:gd name="connsiteY23" fmla="*/ 2165 h 9988"/>
              <a:gd name="connsiteX24" fmla="*/ 6503 w 9299"/>
              <a:gd name="connsiteY24" fmla="*/ 2551 h 9988"/>
              <a:gd name="connsiteX25" fmla="*/ 6633 w 9299"/>
              <a:gd name="connsiteY25" fmla="*/ 2898 h 9988"/>
              <a:gd name="connsiteX26" fmla="*/ 6633 w 9299"/>
              <a:gd name="connsiteY26" fmla="*/ 2898 h 9988"/>
              <a:gd name="connsiteX27" fmla="*/ 6656 w 9299"/>
              <a:gd name="connsiteY27" fmla="*/ 2975 h 9988"/>
              <a:gd name="connsiteX28" fmla="*/ 6672 w 9299"/>
              <a:gd name="connsiteY28" fmla="*/ 3052 h 9988"/>
              <a:gd name="connsiteX29" fmla="*/ 6679 w 9299"/>
              <a:gd name="connsiteY29" fmla="*/ 3132 h 9988"/>
              <a:gd name="connsiteX30" fmla="*/ 6679 w 9299"/>
              <a:gd name="connsiteY30" fmla="*/ 3208 h 9988"/>
              <a:gd name="connsiteX31" fmla="*/ 6672 w 9299"/>
              <a:gd name="connsiteY31" fmla="*/ 3284 h 9988"/>
              <a:gd name="connsiteX32" fmla="*/ 6664 w 9299"/>
              <a:gd name="connsiteY32" fmla="*/ 3349 h 9988"/>
              <a:gd name="connsiteX33" fmla="*/ 6633 w 9299"/>
              <a:gd name="connsiteY33" fmla="*/ 3426 h 9988"/>
              <a:gd name="connsiteX34" fmla="*/ 6618 w 9299"/>
              <a:gd name="connsiteY34" fmla="*/ 3490 h 9988"/>
              <a:gd name="connsiteX35" fmla="*/ 6541 w 9299"/>
              <a:gd name="connsiteY35" fmla="*/ 3631 h 9988"/>
              <a:gd name="connsiteX36" fmla="*/ 6457 w 9299"/>
              <a:gd name="connsiteY36" fmla="*/ 3735 h 9988"/>
              <a:gd name="connsiteX37" fmla="*/ 6349 w 9299"/>
              <a:gd name="connsiteY37" fmla="*/ 3850 h 9988"/>
              <a:gd name="connsiteX38" fmla="*/ 6234 w 9299"/>
              <a:gd name="connsiteY38" fmla="*/ 3942 h 9988"/>
              <a:gd name="connsiteX39" fmla="*/ 6103 w 9299"/>
              <a:gd name="connsiteY39" fmla="*/ 4007 h 9988"/>
              <a:gd name="connsiteX40" fmla="*/ 5972 w 9299"/>
              <a:gd name="connsiteY40" fmla="*/ 4071 h 9988"/>
              <a:gd name="connsiteX41" fmla="*/ 5842 w 9299"/>
              <a:gd name="connsiteY41" fmla="*/ 4094 h 9988"/>
              <a:gd name="connsiteX42" fmla="*/ 5711 w 9299"/>
              <a:gd name="connsiteY42" fmla="*/ 4110 h 9988"/>
              <a:gd name="connsiteX43" fmla="*/ 5580 w 9299"/>
              <a:gd name="connsiteY43" fmla="*/ 4094 h 9988"/>
              <a:gd name="connsiteX44" fmla="*/ 5457 w 9299"/>
              <a:gd name="connsiteY44" fmla="*/ 4059 h 9988"/>
              <a:gd name="connsiteX45" fmla="*/ 5350 w 9299"/>
              <a:gd name="connsiteY45" fmla="*/ 3993 h 9988"/>
              <a:gd name="connsiteX46" fmla="*/ 5296 w 9299"/>
              <a:gd name="connsiteY46" fmla="*/ 3942 h 9988"/>
              <a:gd name="connsiteX47" fmla="*/ 5250 w 9299"/>
              <a:gd name="connsiteY47" fmla="*/ 3890 h 9988"/>
              <a:gd name="connsiteX48" fmla="*/ 5250 w 9299"/>
              <a:gd name="connsiteY48" fmla="*/ 3890 h 9988"/>
              <a:gd name="connsiteX49" fmla="*/ 5173 w 9299"/>
              <a:gd name="connsiteY49" fmla="*/ 3773 h 9988"/>
              <a:gd name="connsiteX50" fmla="*/ 5104 w 9299"/>
              <a:gd name="connsiteY50" fmla="*/ 3646 h 9988"/>
              <a:gd name="connsiteX51" fmla="*/ 5065 w 9299"/>
              <a:gd name="connsiteY51" fmla="*/ 3490 h 9988"/>
              <a:gd name="connsiteX52" fmla="*/ 5042 w 9299"/>
              <a:gd name="connsiteY52" fmla="*/ 3323 h 9988"/>
              <a:gd name="connsiteX53" fmla="*/ 5019 w 9299"/>
              <a:gd name="connsiteY53" fmla="*/ 3143 h 9988"/>
              <a:gd name="connsiteX54" fmla="*/ 5019 w 9299"/>
              <a:gd name="connsiteY54" fmla="*/ 2963 h 9988"/>
              <a:gd name="connsiteX55" fmla="*/ 5035 w 9299"/>
              <a:gd name="connsiteY55" fmla="*/ 2756 h 9988"/>
              <a:gd name="connsiteX56" fmla="*/ 5042 w 9299"/>
              <a:gd name="connsiteY56" fmla="*/ 2551 h 9988"/>
              <a:gd name="connsiteX57" fmla="*/ 5088 w 9299"/>
              <a:gd name="connsiteY57" fmla="*/ 2124 h 9988"/>
              <a:gd name="connsiteX58" fmla="*/ 5150 w 9299"/>
              <a:gd name="connsiteY58" fmla="*/ 1714 h 9988"/>
              <a:gd name="connsiteX59" fmla="*/ 5211 w 9299"/>
              <a:gd name="connsiteY59" fmla="*/ 1290 h 9988"/>
              <a:gd name="connsiteX60" fmla="*/ 5227 w 9299"/>
              <a:gd name="connsiteY60" fmla="*/ 1069 h 9988"/>
              <a:gd name="connsiteX61" fmla="*/ 5250 w 9299"/>
              <a:gd name="connsiteY61" fmla="*/ 876 h 9988"/>
              <a:gd name="connsiteX62" fmla="*/ 5250 w 9299"/>
              <a:gd name="connsiteY62" fmla="*/ 876 h 9988"/>
              <a:gd name="connsiteX63" fmla="*/ 5250 w 9299"/>
              <a:gd name="connsiteY63" fmla="*/ 786 h 9988"/>
              <a:gd name="connsiteX64" fmla="*/ 5250 w 9299"/>
              <a:gd name="connsiteY64" fmla="*/ 723 h 9988"/>
              <a:gd name="connsiteX65" fmla="*/ 5227 w 9299"/>
              <a:gd name="connsiteY65" fmla="*/ 644 h 9988"/>
              <a:gd name="connsiteX66" fmla="*/ 5211 w 9299"/>
              <a:gd name="connsiteY66" fmla="*/ 580 h 9988"/>
              <a:gd name="connsiteX67" fmla="*/ 5181 w 9299"/>
              <a:gd name="connsiteY67" fmla="*/ 517 h 9988"/>
              <a:gd name="connsiteX68" fmla="*/ 5150 w 9299"/>
              <a:gd name="connsiteY68" fmla="*/ 464 h 9988"/>
              <a:gd name="connsiteX69" fmla="*/ 5058 w 9299"/>
              <a:gd name="connsiteY69" fmla="*/ 360 h 9988"/>
              <a:gd name="connsiteX70" fmla="*/ 4958 w 9299"/>
              <a:gd name="connsiteY70" fmla="*/ 271 h 9988"/>
              <a:gd name="connsiteX71" fmla="*/ 4827 w 9299"/>
              <a:gd name="connsiteY71" fmla="*/ 195 h 9988"/>
              <a:gd name="connsiteX72" fmla="*/ 4689 w 9299"/>
              <a:gd name="connsiteY72" fmla="*/ 142 h 9988"/>
              <a:gd name="connsiteX73" fmla="*/ 4527 w 9299"/>
              <a:gd name="connsiteY73" fmla="*/ 104 h 9988"/>
              <a:gd name="connsiteX74" fmla="*/ 4358 w 9299"/>
              <a:gd name="connsiteY74" fmla="*/ 66 h 9988"/>
              <a:gd name="connsiteX75" fmla="*/ 4174 w 9299"/>
              <a:gd name="connsiteY75" fmla="*/ 39 h 9988"/>
              <a:gd name="connsiteX76" fmla="*/ 3805 w 9299"/>
              <a:gd name="connsiteY76" fmla="*/ 0 h 9988"/>
              <a:gd name="connsiteX77" fmla="*/ 3413 w 9299"/>
              <a:gd name="connsiteY77" fmla="*/ 0 h 9988"/>
              <a:gd name="connsiteX78" fmla="*/ 3036 w 9299"/>
              <a:gd name="connsiteY78" fmla="*/ 0 h 9988"/>
              <a:gd name="connsiteX79" fmla="*/ 3036 w 9299"/>
              <a:gd name="connsiteY79" fmla="*/ 0 h 9988"/>
              <a:gd name="connsiteX80" fmla="*/ 2636 w 9299"/>
              <a:gd name="connsiteY80" fmla="*/ 26 h 9988"/>
              <a:gd name="connsiteX81" fmla="*/ 2636 w 9299"/>
              <a:gd name="connsiteY81" fmla="*/ 26 h 9988"/>
              <a:gd name="connsiteX82" fmla="*/ 2390 w 9299"/>
              <a:gd name="connsiteY82" fmla="*/ 26 h 9988"/>
              <a:gd name="connsiteX83" fmla="*/ 2152 w 9299"/>
              <a:gd name="connsiteY83" fmla="*/ 39 h 9988"/>
              <a:gd name="connsiteX84" fmla="*/ 2152 w 9299"/>
              <a:gd name="connsiteY84" fmla="*/ 39 h 9988"/>
              <a:gd name="connsiteX85" fmla="*/ 2291 w 9299"/>
              <a:gd name="connsiteY85" fmla="*/ 992 h 9988"/>
              <a:gd name="connsiteX86" fmla="*/ 2406 w 9299"/>
              <a:gd name="connsiteY86" fmla="*/ 1831 h 9988"/>
              <a:gd name="connsiteX87" fmla="*/ 2483 w 9299"/>
              <a:gd name="connsiteY87" fmla="*/ 2563 h 9988"/>
              <a:gd name="connsiteX88" fmla="*/ 2544 w 9299"/>
              <a:gd name="connsiteY88" fmla="*/ 3208 h 9988"/>
              <a:gd name="connsiteX89" fmla="*/ 2560 w 9299"/>
              <a:gd name="connsiteY89" fmla="*/ 3735 h 9988"/>
              <a:gd name="connsiteX90" fmla="*/ 2567 w 9299"/>
              <a:gd name="connsiteY90" fmla="*/ 3966 h 9988"/>
              <a:gd name="connsiteX91" fmla="*/ 2560 w 9299"/>
              <a:gd name="connsiteY91" fmla="*/ 4185 h 9988"/>
              <a:gd name="connsiteX92" fmla="*/ 2552 w 9299"/>
              <a:gd name="connsiteY92" fmla="*/ 4379 h 9988"/>
              <a:gd name="connsiteX93" fmla="*/ 2544 w 9299"/>
              <a:gd name="connsiteY93" fmla="*/ 4545 h 9988"/>
              <a:gd name="connsiteX94" fmla="*/ 2513 w 9299"/>
              <a:gd name="connsiteY94" fmla="*/ 4702 h 9988"/>
              <a:gd name="connsiteX95" fmla="*/ 2498 w 9299"/>
              <a:gd name="connsiteY95" fmla="*/ 4842 h 9988"/>
              <a:gd name="connsiteX96" fmla="*/ 2460 w 9299"/>
              <a:gd name="connsiteY96" fmla="*/ 4958 h 9988"/>
              <a:gd name="connsiteX97" fmla="*/ 2421 w 9299"/>
              <a:gd name="connsiteY97" fmla="*/ 5062 h 9988"/>
              <a:gd name="connsiteX98" fmla="*/ 2383 w 9299"/>
              <a:gd name="connsiteY98" fmla="*/ 5140 h 9988"/>
              <a:gd name="connsiteX99" fmla="*/ 2337 w 9299"/>
              <a:gd name="connsiteY99" fmla="*/ 5203 h 9988"/>
              <a:gd name="connsiteX100" fmla="*/ 2283 w 9299"/>
              <a:gd name="connsiteY100" fmla="*/ 5269 h 9988"/>
              <a:gd name="connsiteX101" fmla="*/ 2229 w 9299"/>
              <a:gd name="connsiteY101" fmla="*/ 5307 h 9988"/>
              <a:gd name="connsiteX102" fmla="*/ 2168 w 9299"/>
              <a:gd name="connsiteY102" fmla="*/ 5333 h 9988"/>
              <a:gd name="connsiteX103" fmla="*/ 2106 w 9299"/>
              <a:gd name="connsiteY103" fmla="*/ 5344 h 9988"/>
              <a:gd name="connsiteX104" fmla="*/ 2029 w 9299"/>
              <a:gd name="connsiteY104" fmla="*/ 5344 h 9988"/>
              <a:gd name="connsiteX105" fmla="*/ 1952 w 9299"/>
              <a:gd name="connsiteY105" fmla="*/ 5344 h 9988"/>
              <a:gd name="connsiteX106" fmla="*/ 1806 w 9299"/>
              <a:gd name="connsiteY106" fmla="*/ 5307 h 9988"/>
              <a:gd name="connsiteX107" fmla="*/ 1630 w 9299"/>
              <a:gd name="connsiteY107" fmla="*/ 5203 h 9988"/>
              <a:gd name="connsiteX108" fmla="*/ 1453 w 9299"/>
              <a:gd name="connsiteY108" fmla="*/ 5099 h 9988"/>
              <a:gd name="connsiteX109" fmla="*/ 1453 w 9299"/>
              <a:gd name="connsiteY109" fmla="*/ 5099 h 9988"/>
              <a:gd name="connsiteX110" fmla="*/ 1107 w 9299"/>
              <a:gd name="connsiteY110" fmla="*/ 4881 h 9988"/>
              <a:gd name="connsiteX111" fmla="*/ 961 w 9299"/>
              <a:gd name="connsiteY111" fmla="*/ 4792 h 9988"/>
              <a:gd name="connsiteX112" fmla="*/ 815 w 9299"/>
              <a:gd name="connsiteY112" fmla="*/ 4702 h 9988"/>
              <a:gd name="connsiteX113" fmla="*/ 699 w 9299"/>
              <a:gd name="connsiteY113" fmla="*/ 4661 h 9988"/>
              <a:gd name="connsiteX114" fmla="*/ 584 w 9299"/>
              <a:gd name="connsiteY114" fmla="*/ 4624 h 9988"/>
              <a:gd name="connsiteX115" fmla="*/ 484 w 9299"/>
              <a:gd name="connsiteY115" fmla="*/ 4612 h 9988"/>
              <a:gd name="connsiteX116" fmla="*/ 400 w 9299"/>
              <a:gd name="connsiteY116" fmla="*/ 4649 h 9988"/>
              <a:gd name="connsiteX117" fmla="*/ 354 w 9299"/>
              <a:gd name="connsiteY117" fmla="*/ 4675 h 9988"/>
              <a:gd name="connsiteX118" fmla="*/ 315 w 9299"/>
              <a:gd name="connsiteY118" fmla="*/ 4702 h 9988"/>
              <a:gd name="connsiteX119" fmla="*/ 277 w 9299"/>
              <a:gd name="connsiteY119" fmla="*/ 4752 h 9988"/>
              <a:gd name="connsiteX120" fmla="*/ 246 w 9299"/>
              <a:gd name="connsiteY120" fmla="*/ 4806 h 9988"/>
              <a:gd name="connsiteX121" fmla="*/ 192 w 9299"/>
              <a:gd name="connsiteY121" fmla="*/ 4921 h 9988"/>
              <a:gd name="connsiteX122" fmla="*/ 138 w 9299"/>
              <a:gd name="connsiteY122" fmla="*/ 5099 h 9988"/>
              <a:gd name="connsiteX123" fmla="*/ 92 w 9299"/>
              <a:gd name="connsiteY123" fmla="*/ 5320 h 9988"/>
              <a:gd name="connsiteX124" fmla="*/ 54 w 9299"/>
              <a:gd name="connsiteY124" fmla="*/ 5603 h 9988"/>
              <a:gd name="connsiteX125" fmla="*/ 23 w 9299"/>
              <a:gd name="connsiteY125" fmla="*/ 5911 h 9988"/>
              <a:gd name="connsiteX126" fmla="*/ 0 w 9299"/>
              <a:gd name="connsiteY126" fmla="*/ 6271 h 9988"/>
              <a:gd name="connsiteX127" fmla="*/ 0 w 9299"/>
              <a:gd name="connsiteY127" fmla="*/ 6271 h 9988"/>
              <a:gd name="connsiteX128" fmla="*/ 0 w 9299"/>
              <a:gd name="connsiteY128" fmla="*/ 6480 h 9988"/>
              <a:gd name="connsiteX129" fmla="*/ 0 w 9299"/>
              <a:gd name="connsiteY129" fmla="*/ 6645 h 9988"/>
              <a:gd name="connsiteX130" fmla="*/ 8 w 9299"/>
              <a:gd name="connsiteY130" fmla="*/ 6787 h 9988"/>
              <a:gd name="connsiteX131" fmla="*/ 23 w 9299"/>
              <a:gd name="connsiteY131" fmla="*/ 6929 h 9988"/>
              <a:gd name="connsiteX132" fmla="*/ 54 w 9299"/>
              <a:gd name="connsiteY132" fmla="*/ 7045 h 9988"/>
              <a:gd name="connsiteX133" fmla="*/ 85 w 9299"/>
              <a:gd name="connsiteY133" fmla="*/ 7149 h 9988"/>
              <a:gd name="connsiteX134" fmla="*/ 115 w 9299"/>
              <a:gd name="connsiteY134" fmla="*/ 7238 h 9988"/>
              <a:gd name="connsiteX135" fmla="*/ 161 w 9299"/>
              <a:gd name="connsiteY135" fmla="*/ 7315 h 9988"/>
              <a:gd name="connsiteX136" fmla="*/ 215 w 9299"/>
              <a:gd name="connsiteY136" fmla="*/ 7367 h 9988"/>
              <a:gd name="connsiteX137" fmla="*/ 269 w 9299"/>
              <a:gd name="connsiteY137" fmla="*/ 7419 h 9988"/>
              <a:gd name="connsiteX138" fmla="*/ 323 w 9299"/>
              <a:gd name="connsiteY138" fmla="*/ 7457 h 9988"/>
              <a:gd name="connsiteX139" fmla="*/ 392 w 9299"/>
              <a:gd name="connsiteY139" fmla="*/ 7483 h 9988"/>
              <a:gd name="connsiteX140" fmla="*/ 453 w 9299"/>
              <a:gd name="connsiteY140" fmla="*/ 7508 h 9988"/>
              <a:gd name="connsiteX141" fmla="*/ 530 w 9299"/>
              <a:gd name="connsiteY141" fmla="*/ 7508 h 9988"/>
              <a:gd name="connsiteX142" fmla="*/ 676 w 9299"/>
              <a:gd name="connsiteY142" fmla="*/ 7508 h 9988"/>
              <a:gd name="connsiteX143" fmla="*/ 838 w 9299"/>
              <a:gd name="connsiteY143" fmla="*/ 7471 h 9988"/>
              <a:gd name="connsiteX144" fmla="*/ 992 w 9299"/>
              <a:gd name="connsiteY144" fmla="*/ 7419 h 9988"/>
              <a:gd name="connsiteX145" fmla="*/ 1314 w 9299"/>
              <a:gd name="connsiteY145" fmla="*/ 7290 h 9988"/>
              <a:gd name="connsiteX146" fmla="*/ 1606 w 9299"/>
              <a:gd name="connsiteY146" fmla="*/ 7161 h 9988"/>
              <a:gd name="connsiteX147" fmla="*/ 1729 w 9299"/>
              <a:gd name="connsiteY147" fmla="*/ 7096 h 9988"/>
              <a:gd name="connsiteX148" fmla="*/ 1845 w 9299"/>
              <a:gd name="connsiteY148" fmla="*/ 7083 h 9988"/>
              <a:gd name="connsiteX149" fmla="*/ 1845 w 9299"/>
              <a:gd name="connsiteY149" fmla="*/ 7083 h 9988"/>
              <a:gd name="connsiteX150" fmla="*/ 2060 w 9299"/>
              <a:gd name="connsiteY150" fmla="*/ 7045 h 9988"/>
              <a:gd name="connsiteX151" fmla="*/ 2168 w 9299"/>
              <a:gd name="connsiteY151" fmla="*/ 7045 h 9988"/>
              <a:gd name="connsiteX152" fmla="*/ 2291 w 9299"/>
              <a:gd name="connsiteY152" fmla="*/ 7069 h 9988"/>
              <a:gd name="connsiteX153" fmla="*/ 2414 w 9299"/>
              <a:gd name="connsiteY153" fmla="*/ 7096 h 9988"/>
              <a:gd name="connsiteX154" fmla="*/ 2467 w 9299"/>
              <a:gd name="connsiteY154" fmla="*/ 7123 h 9988"/>
              <a:gd name="connsiteX155" fmla="*/ 2521 w 9299"/>
              <a:gd name="connsiteY155" fmla="*/ 7173 h 9988"/>
              <a:gd name="connsiteX156" fmla="*/ 2583 w 9299"/>
              <a:gd name="connsiteY156" fmla="*/ 7238 h 9988"/>
              <a:gd name="connsiteX157" fmla="*/ 2629 w 9299"/>
              <a:gd name="connsiteY157" fmla="*/ 7303 h 9988"/>
              <a:gd name="connsiteX158" fmla="*/ 2683 w 9299"/>
              <a:gd name="connsiteY158" fmla="*/ 7380 h 9988"/>
              <a:gd name="connsiteX159" fmla="*/ 2729 w 9299"/>
              <a:gd name="connsiteY159" fmla="*/ 7471 h 9988"/>
              <a:gd name="connsiteX160" fmla="*/ 2775 w 9299"/>
              <a:gd name="connsiteY160" fmla="*/ 7561 h 9988"/>
              <a:gd name="connsiteX161" fmla="*/ 2813 w 9299"/>
              <a:gd name="connsiteY161" fmla="*/ 7688 h 9988"/>
              <a:gd name="connsiteX162" fmla="*/ 2852 w 9299"/>
              <a:gd name="connsiteY162" fmla="*/ 7830 h 9988"/>
              <a:gd name="connsiteX163" fmla="*/ 2890 w 9299"/>
              <a:gd name="connsiteY163" fmla="*/ 7984 h 9988"/>
              <a:gd name="connsiteX164" fmla="*/ 2913 w 9299"/>
              <a:gd name="connsiteY164" fmla="*/ 8152 h 9988"/>
              <a:gd name="connsiteX165" fmla="*/ 2936 w 9299"/>
              <a:gd name="connsiteY165" fmla="*/ 8359 h 9988"/>
              <a:gd name="connsiteX166" fmla="*/ 2952 w 9299"/>
              <a:gd name="connsiteY166" fmla="*/ 8564 h 9988"/>
              <a:gd name="connsiteX167" fmla="*/ 2975 w 9299"/>
              <a:gd name="connsiteY167" fmla="*/ 8797 h 9988"/>
              <a:gd name="connsiteX168" fmla="*/ 2982 w 9299"/>
              <a:gd name="connsiteY168" fmla="*/ 9068 h 9988"/>
              <a:gd name="connsiteX169" fmla="*/ 2982 w 9299"/>
              <a:gd name="connsiteY169" fmla="*/ 9351 h 9988"/>
              <a:gd name="connsiteX170" fmla="*/ 2975 w 9299"/>
              <a:gd name="connsiteY170" fmla="*/ 9647 h 9988"/>
              <a:gd name="connsiteX171" fmla="*/ 9298 w 9299"/>
              <a:gd name="connsiteY171" fmla="*/ 9988 h 9988"/>
              <a:gd name="connsiteX172" fmla="*/ 9052 w 9299"/>
              <a:gd name="connsiteY172" fmla="*/ 282 h 9988"/>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086 w 10000"/>
              <a:gd name="connsiteY170" fmla="*/ 9659 h 10000"/>
              <a:gd name="connsiteX171" fmla="*/ 9999 w 10000"/>
              <a:gd name="connsiteY171" fmla="*/ 10000 h 10000"/>
              <a:gd name="connsiteX172" fmla="*/ 9658 w 10000"/>
              <a:gd name="connsiteY172" fmla="*/ 282 h 10000"/>
              <a:gd name="connsiteX0" fmla="*/ 9658 w 9673"/>
              <a:gd name="connsiteY0" fmla="*/ 282 h 9735"/>
              <a:gd name="connsiteX1" fmla="*/ 9010 w 9673"/>
              <a:gd name="connsiteY1" fmla="*/ 181 h 9735"/>
              <a:gd name="connsiteX2" fmla="*/ 8126 w 9673"/>
              <a:gd name="connsiteY2" fmla="*/ 285 h 9735"/>
              <a:gd name="connsiteX3" fmla="*/ 7398 w 9673"/>
              <a:gd name="connsiteY3" fmla="*/ 400 h 9735"/>
              <a:gd name="connsiteX4" fmla="*/ 7398 w 9673"/>
              <a:gd name="connsiteY4" fmla="*/ 400 h 9735"/>
              <a:gd name="connsiteX5" fmla="*/ 7274 w 9673"/>
              <a:gd name="connsiteY5" fmla="*/ 413 h 9735"/>
              <a:gd name="connsiteX6" fmla="*/ 7166 w 9673"/>
              <a:gd name="connsiteY6" fmla="*/ 440 h 9735"/>
              <a:gd name="connsiteX7" fmla="*/ 7076 w 9673"/>
              <a:gd name="connsiteY7" fmla="*/ 493 h 9735"/>
              <a:gd name="connsiteX8" fmla="*/ 6993 w 9673"/>
              <a:gd name="connsiteY8" fmla="*/ 518 h 9735"/>
              <a:gd name="connsiteX9" fmla="*/ 6919 w 9673"/>
              <a:gd name="connsiteY9" fmla="*/ 568 h 9735"/>
              <a:gd name="connsiteX10" fmla="*/ 6852 w 9673"/>
              <a:gd name="connsiteY10" fmla="*/ 634 h 9735"/>
              <a:gd name="connsiteX11" fmla="*/ 6794 w 9673"/>
              <a:gd name="connsiteY11" fmla="*/ 696 h 9735"/>
              <a:gd name="connsiteX12" fmla="*/ 6753 w 9673"/>
              <a:gd name="connsiteY12" fmla="*/ 762 h 9735"/>
              <a:gd name="connsiteX13" fmla="*/ 6711 w 9673"/>
              <a:gd name="connsiteY13" fmla="*/ 813 h 9735"/>
              <a:gd name="connsiteX14" fmla="*/ 6687 w 9673"/>
              <a:gd name="connsiteY14" fmla="*/ 903 h 9735"/>
              <a:gd name="connsiteX15" fmla="*/ 6662 w 9673"/>
              <a:gd name="connsiteY15" fmla="*/ 980 h 9735"/>
              <a:gd name="connsiteX16" fmla="*/ 6646 w 9673"/>
              <a:gd name="connsiteY16" fmla="*/ 1058 h 9735"/>
              <a:gd name="connsiteX17" fmla="*/ 6637 w 9673"/>
              <a:gd name="connsiteY17" fmla="*/ 1135 h 9735"/>
              <a:gd name="connsiteX18" fmla="*/ 6637 w 9673"/>
              <a:gd name="connsiteY18" fmla="*/ 1226 h 9735"/>
              <a:gd name="connsiteX19" fmla="*/ 6646 w 9673"/>
              <a:gd name="connsiteY19" fmla="*/ 1394 h 9735"/>
              <a:gd name="connsiteX20" fmla="*/ 6671 w 9673"/>
              <a:gd name="connsiteY20" fmla="*/ 1588 h 9735"/>
              <a:gd name="connsiteX21" fmla="*/ 6729 w 9673"/>
              <a:gd name="connsiteY21" fmla="*/ 1767 h 9735"/>
              <a:gd name="connsiteX22" fmla="*/ 6787 w 9673"/>
              <a:gd name="connsiteY22" fmla="*/ 1974 h 9735"/>
              <a:gd name="connsiteX23" fmla="*/ 6844 w 9673"/>
              <a:gd name="connsiteY23" fmla="*/ 2168 h 9735"/>
              <a:gd name="connsiteX24" fmla="*/ 6993 w 9673"/>
              <a:gd name="connsiteY24" fmla="*/ 2554 h 9735"/>
              <a:gd name="connsiteX25" fmla="*/ 7133 w 9673"/>
              <a:gd name="connsiteY25" fmla="*/ 2901 h 9735"/>
              <a:gd name="connsiteX26" fmla="*/ 7133 w 9673"/>
              <a:gd name="connsiteY26" fmla="*/ 2901 h 9735"/>
              <a:gd name="connsiteX27" fmla="*/ 7158 w 9673"/>
              <a:gd name="connsiteY27" fmla="*/ 2979 h 9735"/>
              <a:gd name="connsiteX28" fmla="*/ 7175 w 9673"/>
              <a:gd name="connsiteY28" fmla="*/ 3056 h 9735"/>
              <a:gd name="connsiteX29" fmla="*/ 7182 w 9673"/>
              <a:gd name="connsiteY29" fmla="*/ 3136 h 9735"/>
              <a:gd name="connsiteX30" fmla="*/ 7182 w 9673"/>
              <a:gd name="connsiteY30" fmla="*/ 3212 h 9735"/>
              <a:gd name="connsiteX31" fmla="*/ 7175 w 9673"/>
              <a:gd name="connsiteY31" fmla="*/ 3288 h 9735"/>
              <a:gd name="connsiteX32" fmla="*/ 7166 w 9673"/>
              <a:gd name="connsiteY32" fmla="*/ 3353 h 9735"/>
              <a:gd name="connsiteX33" fmla="*/ 7133 w 9673"/>
              <a:gd name="connsiteY33" fmla="*/ 3430 h 9735"/>
              <a:gd name="connsiteX34" fmla="*/ 7117 w 9673"/>
              <a:gd name="connsiteY34" fmla="*/ 3494 h 9735"/>
              <a:gd name="connsiteX35" fmla="*/ 7034 w 9673"/>
              <a:gd name="connsiteY35" fmla="*/ 3635 h 9735"/>
              <a:gd name="connsiteX36" fmla="*/ 6944 w 9673"/>
              <a:gd name="connsiteY36" fmla="*/ 3739 h 9735"/>
              <a:gd name="connsiteX37" fmla="*/ 6828 w 9673"/>
              <a:gd name="connsiteY37" fmla="*/ 3855 h 9735"/>
              <a:gd name="connsiteX38" fmla="*/ 6704 w 9673"/>
              <a:gd name="connsiteY38" fmla="*/ 3947 h 9735"/>
              <a:gd name="connsiteX39" fmla="*/ 6563 w 9673"/>
              <a:gd name="connsiteY39" fmla="*/ 4012 h 9735"/>
              <a:gd name="connsiteX40" fmla="*/ 6422 w 9673"/>
              <a:gd name="connsiteY40" fmla="*/ 4076 h 9735"/>
              <a:gd name="connsiteX41" fmla="*/ 6282 w 9673"/>
              <a:gd name="connsiteY41" fmla="*/ 4099 h 9735"/>
              <a:gd name="connsiteX42" fmla="*/ 6142 w 9673"/>
              <a:gd name="connsiteY42" fmla="*/ 4115 h 9735"/>
              <a:gd name="connsiteX43" fmla="*/ 6001 w 9673"/>
              <a:gd name="connsiteY43" fmla="*/ 4099 h 9735"/>
              <a:gd name="connsiteX44" fmla="*/ 5868 w 9673"/>
              <a:gd name="connsiteY44" fmla="*/ 4064 h 9735"/>
              <a:gd name="connsiteX45" fmla="*/ 5753 w 9673"/>
              <a:gd name="connsiteY45" fmla="*/ 3998 h 9735"/>
              <a:gd name="connsiteX46" fmla="*/ 5695 w 9673"/>
              <a:gd name="connsiteY46" fmla="*/ 3947 h 9735"/>
              <a:gd name="connsiteX47" fmla="*/ 5646 w 9673"/>
              <a:gd name="connsiteY47" fmla="*/ 3895 h 9735"/>
              <a:gd name="connsiteX48" fmla="*/ 5646 w 9673"/>
              <a:gd name="connsiteY48" fmla="*/ 3895 h 9735"/>
              <a:gd name="connsiteX49" fmla="*/ 5563 w 9673"/>
              <a:gd name="connsiteY49" fmla="*/ 3778 h 9735"/>
              <a:gd name="connsiteX50" fmla="*/ 5489 w 9673"/>
              <a:gd name="connsiteY50" fmla="*/ 3650 h 9735"/>
              <a:gd name="connsiteX51" fmla="*/ 5447 w 9673"/>
              <a:gd name="connsiteY51" fmla="*/ 3494 h 9735"/>
              <a:gd name="connsiteX52" fmla="*/ 5422 w 9673"/>
              <a:gd name="connsiteY52" fmla="*/ 3327 h 9735"/>
              <a:gd name="connsiteX53" fmla="*/ 5397 w 9673"/>
              <a:gd name="connsiteY53" fmla="*/ 3147 h 9735"/>
              <a:gd name="connsiteX54" fmla="*/ 5397 w 9673"/>
              <a:gd name="connsiteY54" fmla="*/ 2967 h 9735"/>
              <a:gd name="connsiteX55" fmla="*/ 5415 w 9673"/>
              <a:gd name="connsiteY55" fmla="*/ 2759 h 9735"/>
              <a:gd name="connsiteX56" fmla="*/ 5422 w 9673"/>
              <a:gd name="connsiteY56" fmla="*/ 2554 h 9735"/>
              <a:gd name="connsiteX57" fmla="*/ 5472 w 9673"/>
              <a:gd name="connsiteY57" fmla="*/ 2127 h 9735"/>
              <a:gd name="connsiteX58" fmla="*/ 5538 w 9673"/>
              <a:gd name="connsiteY58" fmla="*/ 1716 h 9735"/>
              <a:gd name="connsiteX59" fmla="*/ 5604 w 9673"/>
              <a:gd name="connsiteY59" fmla="*/ 1292 h 9735"/>
              <a:gd name="connsiteX60" fmla="*/ 5621 w 9673"/>
              <a:gd name="connsiteY60" fmla="*/ 1070 h 9735"/>
              <a:gd name="connsiteX61" fmla="*/ 5646 w 9673"/>
              <a:gd name="connsiteY61" fmla="*/ 877 h 9735"/>
              <a:gd name="connsiteX62" fmla="*/ 5646 w 9673"/>
              <a:gd name="connsiteY62" fmla="*/ 877 h 9735"/>
              <a:gd name="connsiteX63" fmla="*/ 5646 w 9673"/>
              <a:gd name="connsiteY63" fmla="*/ 787 h 9735"/>
              <a:gd name="connsiteX64" fmla="*/ 5646 w 9673"/>
              <a:gd name="connsiteY64" fmla="*/ 724 h 9735"/>
              <a:gd name="connsiteX65" fmla="*/ 5621 w 9673"/>
              <a:gd name="connsiteY65" fmla="*/ 645 h 9735"/>
              <a:gd name="connsiteX66" fmla="*/ 5604 w 9673"/>
              <a:gd name="connsiteY66" fmla="*/ 581 h 9735"/>
              <a:gd name="connsiteX67" fmla="*/ 5572 w 9673"/>
              <a:gd name="connsiteY67" fmla="*/ 518 h 9735"/>
              <a:gd name="connsiteX68" fmla="*/ 5538 w 9673"/>
              <a:gd name="connsiteY68" fmla="*/ 465 h 9735"/>
              <a:gd name="connsiteX69" fmla="*/ 5439 w 9673"/>
              <a:gd name="connsiteY69" fmla="*/ 360 h 9735"/>
              <a:gd name="connsiteX70" fmla="*/ 5332 w 9673"/>
              <a:gd name="connsiteY70" fmla="*/ 271 h 9735"/>
              <a:gd name="connsiteX71" fmla="*/ 5191 w 9673"/>
              <a:gd name="connsiteY71" fmla="*/ 195 h 9735"/>
              <a:gd name="connsiteX72" fmla="*/ 5042 w 9673"/>
              <a:gd name="connsiteY72" fmla="*/ 142 h 9735"/>
              <a:gd name="connsiteX73" fmla="*/ 4868 w 9673"/>
              <a:gd name="connsiteY73" fmla="*/ 104 h 9735"/>
              <a:gd name="connsiteX74" fmla="*/ 4687 w 9673"/>
              <a:gd name="connsiteY74" fmla="*/ 66 h 9735"/>
              <a:gd name="connsiteX75" fmla="*/ 4489 w 9673"/>
              <a:gd name="connsiteY75" fmla="*/ 39 h 9735"/>
              <a:gd name="connsiteX76" fmla="*/ 4092 w 9673"/>
              <a:gd name="connsiteY76" fmla="*/ 0 h 9735"/>
              <a:gd name="connsiteX77" fmla="*/ 3670 w 9673"/>
              <a:gd name="connsiteY77" fmla="*/ 0 h 9735"/>
              <a:gd name="connsiteX78" fmla="*/ 3265 w 9673"/>
              <a:gd name="connsiteY78" fmla="*/ 0 h 9735"/>
              <a:gd name="connsiteX79" fmla="*/ 3265 w 9673"/>
              <a:gd name="connsiteY79" fmla="*/ 0 h 9735"/>
              <a:gd name="connsiteX80" fmla="*/ 2835 w 9673"/>
              <a:gd name="connsiteY80" fmla="*/ 26 h 9735"/>
              <a:gd name="connsiteX81" fmla="*/ 2835 w 9673"/>
              <a:gd name="connsiteY81" fmla="*/ 26 h 9735"/>
              <a:gd name="connsiteX82" fmla="*/ 2570 w 9673"/>
              <a:gd name="connsiteY82" fmla="*/ 26 h 9735"/>
              <a:gd name="connsiteX83" fmla="*/ 2314 w 9673"/>
              <a:gd name="connsiteY83" fmla="*/ 39 h 9735"/>
              <a:gd name="connsiteX84" fmla="*/ 2314 w 9673"/>
              <a:gd name="connsiteY84" fmla="*/ 39 h 9735"/>
              <a:gd name="connsiteX85" fmla="*/ 2464 w 9673"/>
              <a:gd name="connsiteY85" fmla="*/ 993 h 9735"/>
              <a:gd name="connsiteX86" fmla="*/ 2587 w 9673"/>
              <a:gd name="connsiteY86" fmla="*/ 1833 h 9735"/>
              <a:gd name="connsiteX87" fmla="*/ 2670 w 9673"/>
              <a:gd name="connsiteY87" fmla="*/ 2566 h 9735"/>
              <a:gd name="connsiteX88" fmla="*/ 2736 w 9673"/>
              <a:gd name="connsiteY88" fmla="*/ 3212 h 9735"/>
              <a:gd name="connsiteX89" fmla="*/ 2753 w 9673"/>
              <a:gd name="connsiteY89" fmla="*/ 3739 h 9735"/>
              <a:gd name="connsiteX90" fmla="*/ 2761 w 9673"/>
              <a:gd name="connsiteY90" fmla="*/ 3971 h 9735"/>
              <a:gd name="connsiteX91" fmla="*/ 2753 w 9673"/>
              <a:gd name="connsiteY91" fmla="*/ 4190 h 9735"/>
              <a:gd name="connsiteX92" fmla="*/ 2744 w 9673"/>
              <a:gd name="connsiteY92" fmla="*/ 4384 h 9735"/>
              <a:gd name="connsiteX93" fmla="*/ 2736 w 9673"/>
              <a:gd name="connsiteY93" fmla="*/ 4550 h 9735"/>
              <a:gd name="connsiteX94" fmla="*/ 2702 w 9673"/>
              <a:gd name="connsiteY94" fmla="*/ 4708 h 9735"/>
              <a:gd name="connsiteX95" fmla="*/ 2686 w 9673"/>
              <a:gd name="connsiteY95" fmla="*/ 4848 h 9735"/>
              <a:gd name="connsiteX96" fmla="*/ 2645 w 9673"/>
              <a:gd name="connsiteY96" fmla="*/ 4964 h 9735"/>
              <a:gd name="connsiteX97" fmla="*/ 2604 w 9673"/>
              <a:gd name="connsiteY97" fmla="*/ 5068 h 9735"/>
              <a:gd name="connsiteX98" fmla="*/ 2563 w 9673"/>
              <a:gd name="connsiteY98" fmla="*/ 5146 h 9735"/>
              <a:gd name="connsiteX99" fmla="*/ 2513 w 9673"/>
              <a:gd name="connsiteY99" fmla="*/ 5209 h 9735"/>
              <a:gd name="connsiteX100" fmla="*/ 2455 w 9673"/>
              <a:gd name="connsiteY100" fmla="*/ 5275 h 9735"/>
              <a:gd name="connsiteX101" fmla="*/ 2397 w 9673"/>
              <a:gd name="connsiteY101" fmla="*/ 5313 h 9735"/>
              <a:gd name="connsiteX102" fmla="*/ 2331 w 9673"/>
              <a:gd name="connsiteY102" fmla="*/ 5339 h 9735"/>
              <a:gd name="connsiteX103" fmla="*/ 2265 w 9673"/>
              <a:gd name="connsiteY103" fmla="*/ 5350 h 9735"/>
              <a:gd name="connsiteX104" fmla="*/ 2182 w 9673"/>
              <a:gd name="connsiteY104" fmla="*/ 5350 h 9735"/>
              <a:gd name="connsiteX105" fmla="*/ 2099 w 9673"/>
              <a:gd name="connsiteY105" fmla="*/ 5350 h 9735"/>
              <a:gd name="connsiteX106" fmla="*/ 1942 w 9673"/>
              <a:gd name="connsiteY106" fmla="*/ 5313 h 9735"/>
              <a:gd name="connsiteX107" fmla="*/ 1753 w 9673"/>
              <a:gd name="connsiteY107" fmla="*/ 5209 h 9735"/>
              <a:gd name="connsiteX108" fmla="*/ 1563 w 9673"/>
              <a:gd name="connsiteY108" fmla="*/ 5105 h 9735"/>
              <a:gd name="connsiteX109" fmla="*/ 1563 w 9673"/>
              <a:gd name="connsiteY109" fmla="*/ 5105 h 9735"/>
              <a:gd name="connsiteX110" fmla="*/ 1190 w 9673"/>
              <a:gd name="connsiteY110" fmla="*/ 4887 h 9735"/>
              <a:gd name="connsiteX111" fmla="*/ 1033 w 9673"/>
              <a:gd name="connsiteY111" fmla="*/ 4798 h 9735"/>
              <a:gd name="connsiteX112" fmla="*/ 876 w 9673"/>
              <a:gd name="connsiteY112" fmla="*/ 4708 h 9735"/>
              <a:gd name="connsiteX113" fmla="*/ 752 w 9673"/>
              <a:gd name="connsiteY113" fmla="*/ 4667 h 9735"/>
              <a:gd name="connsiteX114" fmla="*/ 628 w 9673"/>
              <a:gd name="connsiteY114" fmla="*/ 4630 h 9735"/>
              <a:gd name="connsiteX115" fmla="*/ 520 w 9673"/>
              <a:gd name="connsiteY115" fmla="*/ 4618 h 9735"/>
              <a:gd name="connsiteX116" fmla="*/ 430 w 9673"/>
              <a:gd name="connsiteY116" fmla="*/ 4655 h 9735"/>
              <a:gd name="connsiteX117" fmla="*/ 381 w 9673"/>
              <a:gd name="connsiteY117" fmla="*/ 4681 h 9735"/>
              <a:gd name="connsiteX118" fmla="*/ 339 w 9673"/>
              <a:gd name="connsiteY118" fmla="*/ 4708 h 9735"/>
              <a:gd name="connsiteX119" fmla="*/ 298 w 9673"/>
              <a:gd name="connsiteY119" fmla="*/ 4758 h 9735"/>
              <a:gd name="connsiteX120" fmla="*/ 265 w 9673"/>
              <a:gd name="connsiteY120" fmla="*/ 4812 h 9735"/>
              <a:gd name="connsiteX121" fmla="*/ 206 w 9673"/>
              <a:gd name="connsiteY121" fmla="*/ 4927 h 9735"/>
              <a:gd name="connsiteX122" fmla="*/ 148 w 9673"/>
              <a:gd name="connsiteY122" fmla="*/ 5105 h 9735"/>
              <a:gd name="connsiteX123" fmla="*/ 99 w 9673"/>
              <a:gd name="connsiteY123" fmla="*/ 5326 h 9735"/>
              <a:gd name="connsiteX124" fmla="*/ 58 w 9673"/>
              <a:gd name="connsiteY124" fmla="*/ 5610 h 9735"/>
              <a:gd name="connsiteX125" fmla="*/ 25 w 9673"/>
              <a:gd name="connsiteY125" fmla="*/ 5918 h 9735"/>
              <a:gd name="connsiteX126" fmla="*/ 0 w 9673"/>
              <a:gd name="connsiteY126" fmla="*/ 6279 h 9735"/>
              <a:gd name="connsiteX127" fmla="*/ 0 w 9673"/>
              <a:gd name="connsiteY127" fmla="*/ 6279 h 9735"/>
              <a:gd name="connsiteX128" fmla="*/ 0 w 9673"/>
              <a:gd name="connsiteY128" fmla="*/ 6488 h 9735"/>
              <a:gd name="connsiteX129" fmla="*/ 0 w 9673"/>
              <a:gd name="connsiteY129" fmla="*/ 6653 h 9735"/>
              <a:gd name="connsiteX130" fmla="*/ 9 w 9673"/>
              <a:gd name="connsiteY130" fmla="*/ 6795 h 9735"/>
              <a:gd name="connsiteX131" fmla="*/ 25 w 9673"/>
              <a:gd name="connsiteY131" fmla="*/ 6937 h 9735"/>
              <a:gd name="connsiteX132" fmla="*/ 58 w 9673"/>
              <a:gd name="connsiteY132" fmla="*/ 7053 h 9735"/>
              <a:gd name="connsiteX133" fmla="*/ 91 w 9673"/>
              <a:gd name="connsiteY133" fmla="*/ 7158 h 9735"/>
              <a:gd name="connsiteX134" fmla="*/ 124 w 9673"/>
              <a:gd name="connsiteY134" fmla="*/ 7247 h 9735"/>
              <a:gd name="connsiteX135" fmla="*/ 173 w 9673"/>
              <a:gd name="connsiteY135" fmla="*/ 7324 h 9735"/>
              <a:gd name="connsiteX136" fmla="*/ 231 w 9673"/>
              <a:gd name="connsiteY136" fmla="*/ 7376 h 9735"/>
              <a:gd name="connsiteX137" fmla="*/ 289 w 9673"/>
              <a:gd name="connsiteY137" fmla="*/ 7428 h 9735"/>
              <a:gd name="connsiteX138" fmla="*/ 347 w 9673"/>
              <a:gd name="connsiteY138" fmla="*/ 7466 h 9735"/>
              <a:gd name="connsiteX139" fmla="*/ 422 w 9673"/>
              <a:gd name="connsiteY139" fmla="*/ 7492 h 9735"/>
              <a:gd name="connsiteX140" fmla="*/ 487 w 9673"/>
              <a:gd name="connsiteY140" fmla="*/ 7517 h 9735"/>
              <a:gd name="connsiteX141" fmla="*/ 570 w 9673"/>
              <a:gd name="connsiteY141" fmla="*/ 7517 h 9735"/>
              <a:gd name="connsiteX142" fmla="*/ 727 w 9673"/>
              <a:gd name="connsiteY142" fmla="*/ 7517 h 9735"/>
              <a:gd name="connsiteX143" fmla="*/ 901 w 9673"/>
              <a:gd name="connsiteY143" fmla="*/ 7480 h 9735"/>
              <a:gd name="connsiteX144" fmla="*/ 1067 w 9673"/>
              <a:gd name="connsiteY144" fmla="*/ 7428 h 9735"/>
              <a:gd name="connsiteX145" fmla="*/ 1413 w 9673"/>
              <a:gd name="connsiteY145" fmla="*/ 7299 h 9735"/>
              <a:gd name="connsiteX146" fmla="*/ 1727 w 9673"/>
              <a:gd name="connsiteY146" fmla="*/ 7170 h 9735"/>
              <a:gd name="connsiteX147" fmla="*/ 1859 w 9673"/>
              <a:gd name="connsiteY147" fmla="*/ 7105 h 9735"/>
              <a:gd name="connsiteX148" fmla="*/ 1984 w 9673"/>
              <a:gd name="connsiteY148" fmla="*/ 7092 h 9735"/>
              <a:gd name="connsiteX149" fmla="*/ 1984 w 9673"/>
              <a:gd name="connsiteY149" fmla="*/ 7092 h 9735"/>
              <a:gd name="connsiteX150" fmla="*/ 2215 w 9673"/>
              <a:gd name="connsiteY150" fmla="*/ 7053 h 9735"/>
              <a:gd name="connsiteX151" fmla="*/ 2331 w 9673"/>
              <a:gd name="connsiteY151" fmla="*/ 7053 h 9735"/>
              <a:gd name="connsiteX152" fmla="*/ 2464 w 9673"/>
              <a:gd name="connsiteY152" fmla="*/ 7077 h 9735"/>
              <a:gd name="connsiteX153" fmla="*/ 2596 w 9673"/>
              <a:gd name="connsiteY153" fmla="*/ 7105 h 9735"/>
              <a:gd name="connsiteX154" fmla="*/ 2653 w 9673"/>
              <a:gd name="connsiteY154" fmla="*/ 7132 h 9735"/>
              <a:gd name="connsiteX155" fmla="*/ 2711 w 9673"/>
              <a:gd name="connsiteY155" fmla="*/ 7182 h 9735"/>
              <a:gd name="connsiteX156" fmla="*/ 2778 w 9673"/>
              <a:gd name="connsiteY156" fmla="*/ 7247 h 9735"/>
              <a:gd name="connsiteX157" fmla="*/ 2827 w 9673"/>
              <a:gd name="connsiteY157" fmla="*/ 7312 h 9735"/>
              <a:gd name="connsiteX158" fmla="*/ 2885 w 9673"/>
              <a:gd name="connsiteY158" fmla="*/ 7389 h 9735"/>
              <a:gd name="connsiteX159" fmla="*/ 2935 w 9673"/>
              <a:gd name="connsiteY159" fmla="*/ 7480 h 9735"/>
              <a:gd name="connsiteX160" fmla="*/ 2984 w 9673"/>
              <a:gd name="connsiteY160" fmla="*/ 7570 h 9735"/>
              <a:gd name="connsiteX161" fmla="*/ 3025 w 9673"/>
              <a:gd name="connsiteY161" fmla="*/ 7697 h 9735"/>
              <a:gd name="connsiteX162" fmla="*/ 3067 w 9673"/>
              <a:gd name="connsiteY162" fmla="*/ 7839 h 9735"/>
              <a:gd name="connsiteX163" fmla="*/ 3108 w 9673"/>
              <a:gd name="connsiteY163" fmla="*/ 7994 h 9735"/>
              <a:gd name="connsiteX164" fmla="*/ 3133 w 9673"/>
              <a:gd name="connsiteY164" fmla="*/ 8162 h 9735"/>
              <a:gd name="connsiteX165" fmla="*/ 3157 w 9673"/>
              <a:gd name="connsiteY165" fmla="*/ 8369 h 9735"/>
              <a:gd name="connsiteX166" fmla="*/ 3175 w 9673"/>
              <a:gd name="connsiteY166" fmla="*/ 8574 h 9735"/>
              <a:gd name="connsiteX167" fmla="*/ 3199 w 9673"/>
              <a:gd name="connsiteY167" fmla="*/ 8808 h 9735"/>
              <a:gd name="connsiteX168" fmla="*/ 3207 w 9673"/>
              <a:gd name="connsiteY168" fmla="*/ 9079 h 9735"/>
              <a:gd name="connsiteX169" fmla="*/ 3207 w 9673"/>
              <a:gd name="connsiteY169" fmla="*/ 9362 h 9735"/>
              <a:gd name="connsiteX170" fmla="*/ 3086 w 9673"/>
              <a:gd name="connsiteY170" fmla="*/ 9659 h 9735"/>
              <a:gd name="connsiteX171" fmla="*/ 9659 w 9673"/>
              <a:gd name="connsiteY171" fmla="*/ 9735 h 9735"/>
              <a:gd name="connsiteX172" fmla="*/ 9658 w 9673"/>
              <a:gd name="connsiteY172" fmla="*/ 282 h 9735"/>
              <a:gd name="connsiteX0" fmla="*/ 9984 w 10000"/>
              <a:gd name="connsiteY0" fmla="*/ 290 h 10000"/>
              <a:gd name="connsiteX1" fmla="*/ 9315 w 10000"/>
              <a:gd name="connsiteY1" fmla="*/ 186 h 10000"/>
              <a:gd name="connsiteX2" fmla="*/ 8401 w 10000"/>
              <a:gd name="connsiteY2" fmla="*/ 293 h 10000"/>
              <a:gd name="connsiteX3" fmla="*/ 7648 w 10000"/>
              <a:gd name="connsiteY3" fmla="*/ 411 h 10000"/>
              <a:gd name="connsiteX4" fmla="*/ 7648 w 10000"/>
              <a:gd name="connsiteY4" fmla="*/ 411 h 10000"/>
              <a:gd name="connsiteX5" fmla="*/ 7520 w 10000"/>
              <a:gd name="connsiteY5" fmla="*/ 424 h 10000"/>
              <a:gd name="connsiteX6" fmla="*/ 7408 w 10000"/>
              <a:gd name="connsiteY6" fmla="*/ 452 h 10000"/>
              <a:gd name="connsiteX7" fmla="*/ 7315 w 10000"/>
              <a:gd name="connsiteY7" fmla="*/ 506 h 10000"/>
              <a:gd name="connsiteX8" fmla="*/ 7229 w 10000"/>
              <a:gd name="connsiteY8" fmla="*/ 532 h 10000"/>
              <a:gd name="connsiteX9" fmla="*/ 7153 w 10000"/>
              <a:gd name="connsiteY9" fmla="*/ 583 h 10000"/>
              <a:gd name="connsiteX10" fmla="*/ 7084 w 10000"/>
              <a:gd name="connsiteY10" fmla="*/ 651 h 10000"/>
              <a:gd name="connsiteX11" fmla="*/ 7024 w 10000"/>
              <a:gd name="connsiteY11" fmla="*/ 715 h 10000"/>
              <a:gd name="connsiteX12" fmla="*/ 6981 w 10000"/>
              <a:gd name="connsiteY12" fmla="*/ 783 h 10000"/>
              <a:gd name="connsiteX13" fmla="*/ 6938 w 10000"/>
              <a:gd name="connsiteY13" fmla="*/ 835 h 10000"/>
              <a:gd name="connsiteX14" fmla="*/ 6913 w 10000"/>
              <a:gd name="connsiteY14" fmla="*/ 928 h 10000"/>
              <a:gd name="connsiteX15" fmla="*/ 6887 w 10000"/>
              <a:gd name="connsiteY15" fmla="*/ 1007 h 10000"/>
              <a:gd name="connsiteX16" fmla="*/ 6871 w 10000"/>
              <a:gd name="connsiteY16" fmla="*/ 1087 h 10000"/>
              <a:gd name="connsiteX17" fmla="*/ 6861 w 10000"/>
              <a:gd name="connsiteY17" fmla="*/ 1166 h 10000"/>
              <a:gd name="connsiteX18" fmla="*/ 6861 w 10000"/>
              <a:gd name="connsiteY18" fmla="*/ 1259 h 10000"/>
              <a:gd name="connsiteX19" fmla="*/ 6871 w 10000"/>
              <a:gd name="connsiteY19" fmla="*/ 1432 h 10000"/>
              <a:gd name="connsiteX20" fmla="*/ 6897 w 10000"/>
              <a:gd name="connsiteY20" fmla="*/ 1631 h 10000"/>
              <a:gd name="connsiteX21" fmla="*/ 6956 w 10000"/>
              <a:gd name="connsiteY21" fmla="*/ 1815 h 10000"/>
              <a:gd name="connsiteX22" fmla="*/ 7016 w 10000"/>
              <a:gd name="connsiteY22" fmla="*/ 2028 h 10000"/>
              <a:gd name="connsiteX23" fmla="*/ 7075 w 10000"/>
              <a:gd name="connsiteY23" fmla="*/ 2227 h 10000"/>
              <a:gd name="connsiteX24" fmla="*/ 7229 w 10000"/>
              <a:gd name="connsiteY24" fmla="*/ 2624 h 10000"/>
              <a:gd name="connsiteX25" fmla="*/ 7374 w 10000"/>
              <a:gd name="connsiteY25" fmla="*/ 2980 h 10000"/>
              <a:gd name="connsiteX26" fmla="*/ 7374 w 10000"/>
              <a:gd name="connsiteY26" fmla="*/ 2980 h 10000"/>
              <a:gd name="connsiteX27" fmla="*/ 7400 w 10000"/>
              <a:gd name="connsiteY27" fmla="*/ 3060 h 10000"/>
              <a:gd name="connsiteX28" fmla="*/ 7418 w 10000"/>
              <a:gd name="connsiteY28" fmla="*/ 3139 h 10000"/>
              <a:gd name="connsiteX29" fmla="*/ 7425 w 10000"/>
              <a:gd name="connsiteY29" fmla="*/ 3221 h 10000"/>
              <a:gd name="connsiteX30" fmla="*/ 7425 w 10000"/>
              <a:gd name="connsiteY30" fmla="*/ 3299 h 10000"/>
              <a:gd name="connsiteX31" fmla="*/ 7418 w 10000"/>
              <a:gd name="connsiteY31" fmla="*/ 3378 h 10000"/>
              <a:gd name="connsiteX32" fmla="*/ 7408 w 10000"/>
              <a:gd name="connsiteY32" fmla="*/ 3444 h 10000"/>
              <a:gd name="connsiteX33" fmla="*/ 7374 w 10000"/>
              <a:gd name="connsiteY33" fmla="*/ 3523 h 10000"/>
              <a:gd name="connsiteX34" fmla="*/ 7358 w 10000"/>
              <a:gd name="connsiteY34" fmla="*/ 3589 h 10000"/>
              <a:gd name="connsiteX35" fmla="*/ 7272 w 10000"/>
              <a:gd name="connsiteY35" fmla="*/ 3734 h 10000"/>
              <a:gd name="connsiteX36" fmla="*/ 7179 w 10000"/>
              <a:gd name="connsiteY36" fmla="*/ 3841 h 10000"/>
              <a:gd name="connsiteX37" fmla="*/ 7059 w 10000"/>
              <a:gd name="connsiteY37" fmla="*/ 3960 h 10000"/>
              <a:gd name="connsiteX38" fmla="*/ 6931 w 10000"/>
              <a:gd name="connsiteY38" fmla="*/ 4054 h 10000"/>
              <a:gd name="connsiteX39" fmla="*/ 6785 w 10000"/>
              <a:gd name="connsiteY39" fmla="*/ 4121 h 10000"/>
              <a:gd name="connsiteX40" fmla="*/ 6639 w 10000"/>
              <a:gd name="connsiteY40" fmla="*/ 4187 h 10000"/>
              <a:gd name="connsiteX41" fmla="*/ 6494 w 10000"/>
              <a:gd name="connsiteY41" fmla="*/ 4211 h 10000"/>
              <a:gd name="connsiteX42" fmla="*/ 6350 w 10000"/>
              <a:gd name="connsiteY42" fmla="*/ 4227 h 10000"/>
              <a:gd name="connsiteX43" fmla="*/ 6204 w 10000"/>
              <a:gd name="connsiteY43" fmla="*/ 4211 h 10000"/>
              <a:gd name="connsiteX44" fmla="*/ 6066 w 10000"/>
              <a:gd name="connsiteY44" fmla="*/ 4175 h 10000"/>
              <a:gd name="connsiteX45" fmla="*/ 5947 w 10000"/>
              <a:gd name="connsiteY45" fmla="*/ 4107 h 10000"/>
              <a:gd name="connsiteX46" fmla="*/ 5888 w 10000"/>
              <a:gd name="connsiteY46" fmla="*/ 4054 h 10000"/>
              <a:gd name="connsiteX47" fmla="*/ 5837 w 10000"/>
              <a:gd name="connsiteY47" fmla="*/ 4001 h 10000"/>
              <a:gd name="connsiteX48" fmla="*/ 5837 w 10000"/>
              <a:gd name="connsiteY48" fmla="*/ 4001 h 10000"/>
              <a:gd name="connsiteX49" fmla="*/ 5751 w 10000"/>
              <a:gd name="connsiteY49" fmla="*/ 3881 h 10000"/>
              <a:gd name="connsiteX50" fmla="*/ 5675 w 10000"/>
              <a:gd name="connsiteY50" fmla="*/ 3749 h 10000"/>
              <a:gd name="connsiteX51" fmla="*/ 5631 w 10000"/>
              <a:gd name="connsiteY51" fmla="*/ 3589 h 10000"/>
              <a:gd name="connsiteX52" fmla="*/ 5605 w 10000"/>
              <a:gd name="connsiteY52" fmla="*/ 3418 h 10000"/>
              <a:gd name="connsiteX53" fmla="*/ 5579 w 10000"/>
              <a:gd name="connsiteY53" fmla="*/ 3233 h 10000"/>
              <a:gd name="connsiteX54" fmla="*/ 5579 w 10000"/>
              <a:gd name="connsiteY54" fmla="*/ 3048 h 10000"/>
              <a:gd name="connsiteX55" fmla="*/ 5598 w 10000"/>
              <a:gd name="connsiteY55" fmla="*/ 2834 h 10000"/>
              <a:gd name="connsiteX56" fmla="*/ 5605 w 10000"/>
              <a:gd name="connsiteY56" fmla="*/ 2624 h 10000"/>
              <a:gd name="connsiteX57" fmla="*/ 5657 w 10000"/>
              <a:gd name="connsiteY57" fmla="*/ 2185 h 10000"/>
              <a:gd name="connsiteX58" fmla="*/ 5725 w 10000"/>
              <a:gd name="connsiteY58" fmla="*/ 1763 h 10000"/>
              <a:gd name="connsiteX59" fmla="*/ 5793 w 10000"/>
              <a:gd name="connsiteY59" fmla="*/ 1327 h 10000"/>
              <a:gd name="connsiteX60" fmla="*/ 5811 w 10000"/>
              <a:gd name="connsiteY60" fmla="*/ 1099 h 10000"/>
              <a:gd name="connsiteX61" fmla="*/ 5837 w 10000"/>
              <a:gd name="connsiteY61" fmla="*/ 901 h 10000"/>
              <a:gd name="connsiteX62" fmla="*/ 5837 w 10000"/>
              <a:gd name="connsiteY62" fmla="*/ 901 h 10000"/>
              <a:gd name="connsiteX63" fmla="*/ 5837 w 10000"/>
              <a:gd name="connsiteY63" fmla="*/ 808 h 10000"/>
              <a:gd name="connsiteX64" fmla="*/ 5837 w 10000"/>
              <a:gd name="connsiteY64" fmla="*/ 744 h 10000"/>
              <a:gd name="connsiteX65" fmla="*/ 5811 w 10000"/>
              <a:gd name="connsiteY65" fmla="*/ 663 h 10000"/>
              <a:gd name="connsiteX66" fmla="*/ 5793 w 10000"/>
              <a:gd name="connsiteY66" fmla="*/ 597 h 10000"/>
              <a:gd name="connsiteX67" fmla="*/ 5760 w 10000"/>
              <a:gd name="connsiteY67" fmla="*/ 532 h 10000"/>
              <a:gd name="connsiteX68" fmla="*/ 5725 w 10000"/>
              <a:gd name="connsiteY68" fmla="*/ 478 h 10000"/>
              <a:gd name="connsiteX69" fmla="*/ 5623 w 10000"/>
              <a:gd name="connsiteY69" fmla="*/ 370 h 10000"/>
              <a:gd name="connsiteX70" fmla="*/ 5512 w 10000"/>
              <a:gd name="connsiteY70" fmla="*/ 278 h 10000"/>
              <a:gd name="connsiteX71" fmla="*/ 5366 w 10000"/>
              <a:gd name="connsiteY71" fmla="*/ 200 h 10000"/>
              <a:gd name="connsiteX72" fmla="*/ 5212 w 10000"/>
              <a:gd name="connsiteY72" fmla="*/ 146 h 10000"/>
              <a:gd name="connsiteX73" fmla="*/ 5033 w 10000"/>
              <a:gd name="connsiteY73" fmla="*/ 107 h 10000"/>
              <a:gd name="connsiteX74" fmla="*/ 4845 w 10000"/>
              <a:gd name="connsiteY74" fmla="*/ 68 h 10000"/>
              <a:gd name="connsiteX75" fmla="*/ 4641 w 10000"/>
              <a:gd name="connsiteY75" fmla="*/ 40 h 10000"/>
              <a:gd name="connsiteX76" fmla="*/ 4230 w 10000"/>
              <a:gd name="connsiteY76" fmla="*/ 0 h 10000"/>
              <a:gd name="connsiteX77" fmla="*/ 3794 w 10000"/>
              <a:gd name="connsiteY77" fmla="*/ 0 h 10000"/>
              <a:gd name="connsiteX78" fmla="*/ 3375 w 10000"/>
              <a:gd name="connsiteY78" fmla="*/ 0 h 10000"/>
              <a:gd name="connsiteX79" fmla="*/ 3375 w 10000"/>
              <a:gd name="connsiteY79" fmla="*/ 0 h 10000"/>
              <a:gd name="connsiteX80" fmla="*/ 2931 w 10000"/>
              <a:gd name="connsiteY80" fmla="*/ 27 h 10000"/>
              <a:gd name="connsiteX81" fmla="*/ 2931 w 10000"/>
              <a:gd name="connsiteY81" fmla="*/ 27 h 10000"/>
              <a:gd name="connsiteX82" fmla="*/ 2657 w 10000"/>
              <a:gd name="connsiteY82" fmla="*/ 27 h 10000"/>
              <a:gd name="connsiteX83" fmla="*/ 2392 w 10000"/>
              <a:gd name="connsiteY83" fmla="*/ 40 h 10000"/>
              <a:gd name="connsiteX84" fmla="*/ 2392 w 10000"/>
              <a:gd name="connsiteY84" fmla="*/ 40 h 10000"/>
              <a:gd name="connsiteX85" fmla="*/ 2547 w 10000"/>
              <a:gd name="connsiteY85" fmla="*/ 1020 h 10000"/>
              <a:gd name="connsiteX86" fmla="*/ 2674 w 10000"/>
              <a:gd name="connsiteY86" fmla="*/ 1883 h 10000"/>
              <a:gd name="connsiteX87" fmla="*/ 2760 w 10000"/>
              <a:gd name="connsiteY87" fmla="*/ 2636 h 10000"/>
              <a:gd name="connsiteX88" fmla="*/ 2828 w 10000"/>
              <a:gd name="connsiteY88" fmla="*/ 3299 h 10000"/>
              <a:gd name="connsiteX89" fmla="*/ 2846 w 10000"/>
              <a:gd name="connsiteY89" fmla="*/ 3841 h 10000"/>
              <a:gd name="connsiteX90" fmla="*/ 2854 w 10000"/>
              <a:gd name="connsiteY90" fmla="*/ 4079 h 10000"/>
              <a:gd name="connsiteX91" fmla="*/ 2846 w 10000"/>
              <a:gd name="connsiteY91" fmla="*/ 4304 h 10000"/>
              <a:gd name="connsiteX92" fmla="*/ 2837 w 10000"/>
              <a:gd name="connsiteY92" fmla="*/ 4503 h 10000"/>
              <a:gd name="connsiteX93" fmla="*/ 2828 w 10000"/>
              <a:gd name="connsiteY93" fmla="*/ 4674 h 10000"/>
              <a:gd name="connsiteX94" fmla="*/ 2793 w 10000"/>
              <a:gd name="connsiteY94" fmla="*/ 4836 h 10000"/>
              <a:gd name="connsiteX95" fmla="*/ 2777 w 10000"/>
              <a:gd name="connsiteY95" fmla="*/ 4980 h 10000"/>
              <a:gd name="connsiteX96" fmla="*/ 2734 w 10000"/>
              <a:gd name="connsiteY96" fmla="*/ 5099 h 10000"/>
              <a:gd name="connsiteX97" fmla="*/ 2692 w 10000"/>
              <a:gd name="connsiteY97" fmla="*/ 5206 h 10000"/>
              <a:gd name="connsiteX98" fmla="*/ 2650 w 10000"/>
              <a:gd name="connsiteY98" fmla="*/ 5286 h 10000"/>
              <a:gd name="connsiteX99" fmla="*/ 2598 w 10000"/>
              <a:gd name="connsiteY99" fmla="*/ 5351 h 10000"/>
              <a:gd name="connsiteX100" fmla="*/ 2538 w 10000"/>
              <a:gd name="connsiteY100" fmla="*/ 5419 h 10000"/>
              <a:gd name="connsiteX101" fmla="*/ 2478 w 10000"/>
              <a:gd name="connsiteY101" fmla="*/ 5458 h 10000"/>
              <a:gd name="connsiteX102" fmla="*/ 2410 w 10000"/>
              <a:gd name="connsiteY102" fmla="*/ 5484 h 10000"/>
              <a:gd name="connsiteX103" fmla="*/ 2342 w 10000"/>
              <a:gd name="connsiteY103" fmla="*/ 5496 h 10000"/>
              <a:gd name="connsiteX104" fmla="*/ 2256 w 10000"/>
              <a:gd name="connsiteY104" fmla="*/ 5496 h 10000"/>
              <a:gd name="connsiteX105" fmla="*/ 2170 w 10000"/>
              <a:gd name="connsiteY105" fmla="*/ 5496 h 10000"/>
              <a:gd name="connsiteX106" fmla="*/ 2008 w 10000"/>
              <a:gd name="connsiteY106" fmla="*/ 5458 h 10000"/>
              <a:gd name="connsiteX107" fmla="*/ 1812 w 10000"/>
              <a:gd name="connsiteY107" fmla="*/ 5351 h 10000"/>
              <a:gd name="connsiteX108" fmla="*/ 1616 w 10000"/>
              <a:gd name="connsiteY108" fmla="*/ 5244 h 10000"/>
              <a:gd name="connsiteX109" fmla="*/ 1616 w 10000"/>
              <a:gd name="connsiteY109" fmla="*/ 5244 h 10000"/>
              <a:gd name="connsiteX110" fmla="*/ 1230 w 10000"/>
              <a:gd name="connsiteY110" fmla="*/ 5020 h 10000"/>
              <a:gd name="connsiteX111" fmla="*/ 1068 w 10000"/>
              <a:gd name="connsiteY111" fmla="*/ 4929 h 10000"/>
              <a:gd name="connsiteX112" fmla="*/ 906 w 10000"/>
              <a:gd name="connsiteY112" fmla="*/ 4836 h 10000"/>
              <a:gd name="connsiteX113" fmla="*/ 777 w 10000"/>
              <a:gd name="connsiteY113" fmla="*/ 4794 h 10000"/>
              <a:gd name="connsiteX114" fmla="*/ 649 w 10000"/>
              <a:gd name="connsiteY114" fmla="*/ 4756 h 10000"/>
              <a:gd name="connsiteX115" fmla="*/ 538 w 10000"/>
              <a:gd name="connsiteY115" fmla="*/ 4744 h 10000"/>
              <a:gd name="connsiteX116" fmla="*/ 445 w 10000"/>
              <a:gd name="connsiteY116" fmla="*/ 4782 h 10000"/>
              <a:gd name="connsiteX117" fmla="*/ 394 w 10000"/>
              <a:gd name="connsiteY117" fmla="*/ 4808 h 10000"/>
              <a:gd name="connsiteX118" fmla="*/ 350 w 10000"/>
              <a:gd name="connsiteY118" fmla="*/ 4836 h 10000"/>
              <a:gd name="connsiteX119" fmla="*/ 308 w 10000"/>
              <a:gd name="connsiteY119" fmla="*/ 4888 h 10000"/>
              <a:gd name="connsiteX120" fmla="*/ 274 w 10000"/>
              <a:gd name="connsiteY120" fmla="*/ 4943 h 10000"/>
              <a:gd name="connsiteX121" fmla="*/ 213 w 10000"/>
              <a:gd name="connsiteY121" fmla="*/ 5061 h 10000"/>
              <a:gd name="connsiteX122" fmla="*/ 153 w 10000"/>
              <a:gd name="connsiteY122" fmla="*/ 5244 h 10000"/>
              <a:gd name="connsiteX123" fmla="*/ 102 w 10000"/>
              <a:gd name="connsiteY123" fmla="*/ 5471 h 10000"/>
              <a:gd name="connsiteX124" fmla="*/ 60 w 10000"/>
              <a:gd name="connsiteY124" fmla="*/ 5763 h 10000"/>
              <a:gd name="connsiteX125" fmla="*/ 26 w 10000"/>
              <a:gd name="connsiteY125" fmla="*/ 6079 h 10000"/>
              <a:gd name="connsiteX126" fmla="*/ 0 w 10000"/>
              <a:gd name="connsiteY126" fmla="*/ 6450 h 10000"/>
              <a:gd name="connsiteX127" fmla="*/ 0 w 10000"/>
              <a:gd name="connsiteY127" fmla="*/ 6450 h 10000"/>
              <a:gd name="connsiteX128" fmla="*/ 0 w 10000"/>
              <a:gd name="connsiteY128" fmla="*/ 6665 h 10000"/>
              <a:gd name="connsiteX129" fmla="*/ 0 w 10000"/>
              <a:gd name="connsiteY129" fmla="*/ 6834 h 10000"/>
              <a:gd name="connsiteX130" fmla="*/ 9 w 10000"/>
              <a:gd name="connsiteY130" fmla="*/ 6980 h 10000"/>
              <a:gd name="connsiteX131" fmla="*/ 26 w 10000"/>
              <a:gd name="connsiteY131" fmla="*/ 7126 h 10000"/>
              <a:gd name="connsiteX132" fmla="*/ 60 w 10000"/>
              <a:gd name="connsiteY132" fmla="*/ 7245 h 10000"/>
              <a:gd name="connsiteX133" fmla="*/ 94 w 10000"/>
              <a:gd name="connsiteY133" fmla="*/ 7353 h 10000"/>
              <a:gd name="connsiteX134" fmla="*/ 128 w 10000"/>
              <a:gd name="connsiteY134" fmla="*/ 7444 h 10000"/>
              <a:gd name="connsiteX135" fmla="*/ 179 w 10000"/>
              <a:gd name="connsiteY135" fmla="*/ 7523 h 10000"/>
              <a:gd name="connsiteX136" fmla="*/ 239 w 10000"/>
              <a:gd name="connsiteY136" fmla="*/ 7577 h 10000"/>
              <a:gd name="connsiteX137" fmla="*/ 299 w 10000"/>
              <a:gd name="connsiteY137" fmla="*/ 7630 h 10000"/>
              <a:gd name="connsiteX138" fmla="*/ 359 w 10000"/>
              <a:gd name="connsiteY138" fmla="*/ 7669 h 10000"/>
              <a:gd name="connsiteX139" fmla="*/ 436 w 10000"/>
              <a:gd name="connsiteY139" fmla="*/ 7696 h 10000"/>
              <a:gd name="connsiteX140" fmla="*/ 503 w 10000"/>
              <a:gd name="connsiteY140" fmla="*/ 7722 h 10000"/>
              <a:gd name="connsiteX141" fmla="*/ 589 w 10000"/>
              <a:gd name="connsiteY141" fmla="*/ 7722 h 10000"/>
              <a:gd name="connsiteX142" fmla="*/ 752 w 10000"/>
              <a:gd name="connsiteY142" fmla="*/ 7722 h 10000"/>
              <a:gd name="connsiteX143" fmla="*/ 931 w 10000"/>
              <a:gd name="connsiteY143" fmla="*/ 7684 h 10000"/>
              <a:gd name="connsiteX144" fmla="*/ 1103 w 10000"/>
              <a:gd name="connsiteY144" fmla="*/ 7630 h 10000"/>
              <a:gd name="connsiteX145" fmla="*/ 1461 w 10000"/>
              <a:gd name="connsiteY145" fmla="*/ 7498 h 10000"/>
              <a:gd name="connsiteX146" fmla="*/ 1785 w 10000"/>
              <a:gd name="connsiteY146" fmla="*/ 7365 h 10000"/>
              <a:gd name="connsiteX147" fmla="*/ 1922 w 10000"/>
              <a:gd name="connsiteY147" fmla="*/ 7298 h 10000"/>
              <a:gd name="connsiteX148" fmla="*/ 2051 w 10000"/>
              <a:gd name="connsiteY148" fmla="*/ 7285 h 10000"/>
              <a:gd name="connsiteX149" fmla="*/ 2051 w 10000"/>
              <a:gd name="connsiteY149" fmla="*/ 7285 h 10000"/>
              <a:gd name="connsiteX150" fmla="*/ 2290 w 10000"/>
              <a:gd name="connsiteY150" fmla="*/ 7245 h 10000"/>
              <a:gd name="connsiteX151" fmla="*/ 2410 w 10000"/>
              <a:gd name="connsiteY151" fmla="*/ 7245 h 10000"/>
              <a:gd name="connsiteX152" fmla="*/ 2547 w 10000"/>
              <a:gd name="connsiteY152" fmla="*/ 7270 h 10000"/>
              <a:gd name="connsiteX153" fmla="*/ 2684 w 10000"/>
              <a:gd name="connsiteY153" fmla="*/ 7298 h 10000"/>
              <a:gd name="connsiteX154" fmla="*/ 2743 w 10000"/>
              <a:gd name="connsiteY154" fmla="*/ 7326 h 10000"/>
              <a:gd name="connsiteX155" fmla="*/ 2803 w 10000"/>
              <a:gd name="connsiteY155" fmla="*/ 7378 h 10000"/>
              <a:gd name="connsiteX156" fmla="*/ 2872 w 10000"/>
              <a:gd name="connsiteY156" fmla="*/ 7444 h 10000"/>
              <a:gd name="connsiteX157" fmla="*/ 2923 w 10000"/>
              <a:gd name="connsiteY157" fmla="*/ 7511 h 10000"/>
              <a:gd name="connsiteX158" fmla="*/ 2983 w 10000"/>
              <a:gd name="connsiteY158" fmla="*/ 7590 h 10000"/>
              <a:gd name="connsiteX159" fmla="*/ 3034 w 10000"/>
              <a:gd name="connsiteY159" fmla="*/ 7684 h 10000"/>
              <a:gd name="connsiteX160" fmla="*/ 3085 w 10000"/>
              <a:gd name="connsiteY160" fmla="*/ 7776 h 10000"/>
              <a:gd name="connsiteX161" fmla="*/ 3127 w 10000"/>
              <a:gd name="connsiteY161" fmla="*/ 7907 h 10000"/>
              <a:gd name="connsiteX162" fmla="*/ 3171 w 10000"/>
              <a:gd name="connsiteY162" fmla="*/ 8052 h 10000"/>
              <a:gd name="connsiteX163" fmla="*/ 3213 w 10000"/>
              <a:gd name="connsiteY163" fmla="*/ 8212 h 10000"/>
              <a:gd name="connsiteX164" fmla="*/ 3239 w 10000"/>
              <a:gd name="connsiteY164" fmla="*/ 8384 h 10000"/>
              <a:gd name="connsiteX165" fmla="*/ 3264 w 10000"/>
              <a:gd name="connsiteY165" fmla="*/ 8597 h 10000"/>
              <a:gd name="connsiteX166" fmla="*/ 3282 w 10000"/>
              <a:gd name="connsiteY166" fmla="*/ 8807 h 10000"/>
              <a:gd name="connsiteX167" fmla="*/ 3307 w 10000"/>
              <a:gd name="connsiteY167" fmla="*/ 9048 h 10000"/>
              <a:gd name="connsiteX168" fmla="*/ 3315 w 10000"/>
              <a:gd name="connsiteY168" fmla="*/ 9326 h 10000"/>
              <a:gd name="connsiteX169" fmla="*/ 3315 w 10000"/>
              <a:gd name="connsiteY169" fmla="*/ 9617 h 10000"/>
              <a:gd name="connsiteX170" fmla="*/ 3190 w 10000"/>
              <a:gd name="connsiteY170" fmla="*/ 9922 h 10000"/>
              <a:gd name="connsiteX171" fmla="*/ 9986 w 10000"/>
              <a:gd name="connsiteY171" fmla="*/ 10000 h 10000"/>
              <a:gd name="connsiteX172" fmla="*/ 9984 w 10000"/>
              <a:gd name="connsiteY172" fmla="*/ 290 h 10000"/>
              <a:gd name="connsiteX0" fmla="*/ 9984 w 10000"/>
              <a:gd name="connsiteY0" fmla="*/ 290 h 10017"/>
              <a:gd name="connsiteX1" fmla="*/ 9315 w 10000"/>
              <a:gd name="connsiteY1" fmla="*/ 186 h 10017"/>
              <a:gd name="connsiteX2" fmla="*/ 8401 w 10000"/>
              <a:gd name="connsiteY2" fmla="*/ 293 h 10017"/>
              <a:gd name="connsiteX3" fmla="*/ 7648 w 10000"/>
              <a:gd name="connsiteY3" fmla="*/ 411 h 10017"/>
              <a:gd name="connsiteX4" fmla="*/ 7648 w 10000"/>
              <a:gd name="connsiteY4" fmla="*/ 411 h 10017"/>
              <a:gd name="connsiteX5" fmla="*/ 7520 w 10000"/>
              <a:gd name="connsiteY5" fmla="*/ 424 h 10017"/>
              <a:gd name="connsiteX6" fmla="*/ 7408 w 10000"/>
              <a:gd name="connsiteY6" fmla="*/ 452 h 10017"/>
              <a:gd name="connsiteX7" fmla="*/ 7315 w 10000"/>
              <a:gd name="connsiteY7" fmla="*/ 506 h 10017"/>
              <a:gd name="connsiteX8" fmla="*/ 7229 w 10000"/>
              <a:gd name="connsiteY8" fmla="*/ 532 h 10017"/>
              <a:gd name="connsiteX9" fmla="*/ 7153 w 10000"/>
              <a:gd name="connsiteY9" fmla="*/ 583 h 10017"/>
              <a:gd name="connsiteX10" fmla="*/ 7084 w 10000"/>
              <a:gd name="connsiteY10" fmla="*/ 651 h 10017"/>
              <a:gd name="connsiteX11" fmla="*/ 7024 w 10000"/>
              <a:gd name="connsiteY11" fmla="*/ 715 h 10017"/>
              <a:gd name="connsiteX12" fmla="*/ 6981 w 10000"/>
              <a:gd name="connsiteY12" fmla="*/ 783 h 10017"/>
              <a:gd name="connsiteX13" fmla="*/ 6938 w 10000"/>
              <a:gd name="connsiteY13" fmla="*/ 835 h 10017"/>
              <a:gd name="connsiteX14" fmla="*/ 6913 w 10000"/>
              <a:gd name="connsiteY14" fmla="*/ 928 h 10017"/>
              <a:gd name="connsiteX15" fmla="*/ 6887 w 10000"/>
              <a:gd name="connsiteY15" fmla="*/ 1007 h 10017"/>
              <a:gd name="connsiteX16" fmla="*/ 6871 w 10000"/>
              <a:gd name="connsiteY16" fmla="*/ 1087 h 10017"/>
              <a:gd name="connsiteX17" fmla="*/ 6861 w 10000"/>
              <a:gd name="connsiteY17" fmla="*/ 1166 h 10017"/>
              <a:gd name="connsiteX18" fmla="*/ 6861 w 10000"/>
              <a:gd name="connsiteY18" fmla="*/ 1259 h 10017"/>
              <a:gd name="connsiteX19" fmla="*/ 6871 w 10000"/>
              <a:gd name="connsiteY19" fmla="*/ 1432 h 10017"/>
              <a:gd name="connsiteX20" fmla="*/ 6897 w 10000"/>
              <a:gd name="connsiteY20" fmla="*/ 1631 h 10017"/>
              <a:gd name="connsiteX21" fmla="*/ 6956 w 10000"/>
              <a:gd name="connsiteY21" fmla="*/ 1815 h 10017"/>
              <a:gd name="connsiteX22" fmla="*/ 7016 w 10000"/>
              <a:gd name="connsiteY22" fmla="*/ 2028 h 10017"/>
              <a:gd name="connsiteX23" fmla="*/ 7075 w 10000"/>
              <a:gd name="connsiteY23" fmla="*/ 2227 h 10017"/>
              <a:gd name="connsiteX24" fmla="*/ 7229 w 10000"/>
              <a:gd name="connsiteY24" fmla="*/ 2624 h 10017"/>
              <a:gd name="connsiteX25" fmla="*/ 7374 w 10000"/>
              <a:gd name="connsiteY25" fmla="*/ 2980 h 10017"/>
              <a:gd name="connsiteX26" fmla="*/ 7374 w 10000"/>
              <a:gd name="connsiteY26" fmla="*/ 2980 h 10017"/>
              <a:gd name="connsiteX27" fmla="*/ 7400 w 10000"/>
              <a:gd name="connsiteY27" fmla="*/ 3060 h 10017"/>
              <a:gd name="connsiteX28" fmla="*/ 7418 w 10000"/>
              <a:gd name="connsiteY28" fmla="*/ 3139 h 10017"/>
              <a:gd name="connsiteX29" fmla="*/ 7425 w 10000"/>
              <a:gd name="connsiteY29" fmla="*/ 3221 h 10017"/>
              <a:gd name="connsiteX30" fmla="*/ 7425 w 10000"/>
              <a:gd name="connsiteY30" fmla="*/ 3299 h 10017"/>
              <a:gd name="connsiteX31" fmla="*/ 7418 w 10000"/>
              <a:gd name="connsiteY31" fmla="*/ 3378 h 10017"/>
              <a:gd name="connsiteX32" fmla="*/ 7408 w 10000"/>
              <a:gd name="connsiteY32" fmla="*/ 3444 h 10017"/>
              <a:gd name="connsiteX33" fmla="*/ 7374 w 10000"/>
              <a:gd name="connsiteY33" fmla="*/ 3523 h 10017"/>
              <a:gd name="connsiteX34" fmla="*/ 7358 w 10000"/>
              <a:gd name="connsiteY34" fmla="*/ 3589 h 10017"/>
              <a:gd name="connsiteX35" fmla="*/ 7272 w 10000"/>
              <a:gd name="connsiteY35" fmla="*/ 3734 h 10017"/>
              <a:gd name="connsiteX36" fmla="*/ 7179 w 10000"/>
              <a:gd name="connsiteY36" fmla="*/ 3841 h 10017"/>
              <a:gd name="connsiteX37" fmla="*/ 7059 w 10000"/>
              <a:gd name="connsiteY37" fmla="*/ 3960 h 10017"/>
              <a:gd name="connsiteX38" fmla="*/ 6931 w 10000"/>
              <a:gd name="connsiteY38" fmla="*/ 4054 h 10017"/>
              <a:gd name="connsiteX39" fmla="*/ 6785 w 10000"/>
              <a:gd name="connsiteY39" fmla="*/ 4121 h 10017"/>
              <a:gd name="connsiteX40" fmla="*/ 6639 w 10000"/>
              <a:gd name="connsiteY40" fmla="*/ 4187 h 10017"/>
              <a:gd name="connsiteX41" fmla="*/ 6494 w 10000"/>
              <a:gd name="connsiteY41" fmla="*/ 4211 h 10017"/>
              <a:gd name="connsiteX42" fmla="*/ 6350 w 10000"/>
              <a:gd name="connsiteY42" fmla="*/ 4227 h 10017"/>
              <a:gd name="connsiteX43" fmla="*/ 6204 w 10000"/>
              <a:gd name="connsiteY43" fmla="*/ 4211 h 10017"/>
              <a:gd name="connsiteX44" fmla="*/ 6066 w 10000"/>
              <a:gd name="connsiteY44" fmla="*/ 4175 h 10017"/>
              <a:gd name="connsiteX45" fmla="*/ 5947 w 10000"/>
              <a:gd name="connsiteY45" fmla="*/ 4107 h 10017"/>
              <a:gd name="connsiteX46" fmla="*/ 5888 w 10000"/>
              <a:gd name="connsiteY46" fmla="*/ 4054 h 10017"/>
              <a:gd name="connsiteX47" fmla="*/ 5837 w 10000"/>
              <a:gd name="connsiteY47" fmla="*/ 4001 h 10017"/>
              <a:gd name="connsiteX48" fmla="*/ 5837 w 10000"/>
              <a:gd name="connsiteY48" fmla="*/ 4001 h 10017"/>
              <a:gd name="connsiteX49" fmla="*/ 5751 w 10000"/>
              <a:gd name="connsiteY49" fmla="*/ 3881 h 10017"/>
              <a:gd name="connsiteX50" fmla="*/ 5675 w 10000"/>
              <a:gd name="connsiteY50" fmla="*/ 3749 h 10017"/>
              <a:gd name="connsiteX51" fmla="*/ 5631 w 10000"/>
              <a:gd name="connsiteY51" fmla="*/ 3589 h 10017"/>
              <a:gd name="connsiteX52" fmla="*/ 5605 w 10000"/>
              <a:gd name="connsiteY52" fmla="*/ 3418 h 10017"/>
              <a:gd name="connsiteX53" fmla="*/ 5579 w 10000"/>
              <a:gd name="connsiteY53" fmla="*/ 3233 h 10017"/>
              <a:gd name="connsiteX54" fmla="*/ 5579 w 10000"/>
              <a:gd name="connsiteY54" fmla="*/ 3048 h 10017"/>
              <a:gd name="connsiteX55" fmla="*/ 5598 w 10000"/>
              <a:gd name="connsiteY55" fmla="*/ 2834 h 10017"/>
              <a:gd name="connsiteX56" fmla="*/ 5605 w 10000"/>
              <a:gd name="connsiteY56" fmla="*/ 2624 h 10017"/>
              <a:gd name="connsiteX57" fmla="*/ 5657 w 10000"/>
              <a:gd name="connsiteY57" fmla="*/ 2185 h 10017"/>
              <a:gd name="connsiteX58" fmla="*/ 5725 w 10000"/>
              <a:gd name="connsiteY58" fmla="*/ 1763 h 10017"/>
              <a:gd name="connsiteX59" fmla="*/ 5793 w 10000"/>
              <a:gd name="connsiteY59" fmla="*/ 1327 h 10017"/>
              <a:gd name="connsiteX60" fmla="*/ 5811 w 10000"/>
              <a:gd name="connsiteY60" fmla="*/ 1099 h 10017"/>
              <a:gd name="connsiteX61" fmla="*/ 5837 w 10000"/>
              <a:gd name="connsiteY61" fmla="*/ 901 h 10017"/>
              <a:gd name="connsiteX62" fmla="*/ 5837 w 10000"/>
              <a:gd name="connsiteY62" fmla="*/ 901 h 10017"/>
              <a:gd name="connsiteX63" fmla="*/ 5837 w 10000"/>
              <a:gd name="connsiteY63" fmla="*/ 808 h 10017"/>
              <a:gd name="connsiteX64" fmla="*/ 5837 w 10000"/>
              <a:gd name="connsiteY64" fmla="*/ 744 h 10017"/>
              <a:gd name="connsiteX65" fmla="*/ 5811 w 10000"/>
              <a:gd name="connsiteY65" fmla="*/ 663 h 10017"/>
              <a:gd name="connsiteX66" fmla="*/ 5793 w 10000"/>
              <a:gd name="connsiteY66" fmla="*/ 597 h 10017"/>
              <a:gd name="connsiteX67" fmla="*/ 5760 w 10000"/>
              <a:gd name="connsiteY67" fmla="*/ 532 h 10017"/>
              <a:gd name="connsiteX68" fmla="*/ 5725 w 10000"/>
              <a:gd name="connsiteY68" fmla="*/ 478 h 10017"/>
              <a:gd name="connsiteX69" fmla="*/ 5623 w 10000"/>
              <a:gd name="connsiteY69" fmla="*/ 370 h 10017"/>
              <a:gd name="connsiteX70" fmla="*/ 5512 w 10000"/>
              <a:gd name="connsiteY70" fmla="*/ 278 h 10017"/>
              <a:gd name="connsiteX71" fmla="*/ 5366 w 10000"/>
              <a:gd name="connsiteY71" fmla="*/ 200 h 10017"/>
              <a:gd name="connsiteX72" fmla="*/ 5212 w 10000"/>
              <a:gd name="connsiteY72" fmla="*/ 146 h 10017"/>
              <a:gd name="connsiteX73" fmla="*/ 5033 w 10000"/>
              <a:gd name="connsiteY73" fmla="*/ 107 h 10017"/>
              <a:gd name="connsiteX74" fmla="*/ 4845 w 10000"/>
              <a:gd name="connsiteY74" fmla="*/ 68 h 10017"/>
              <a:gd name="connsiteX75" fmla="*/ 4641 w 10000"/>
              <a:gd name="connsiteY75" fmla="*/ 40 h 10017"/>
              <a:gd name="connsiteX76" fmla="*/ 4230 w 10000"/>
              <a:gd name="connsiteY76" fmla="*/ 0 h 10017"/>
              <a:gd name="connsiteX77" fmla="*/ 3794 w 10000"/>
              <a:gd name="connsiteY77" fmla="*/ 0 h 10017"/>
              <a:gd name="connsiteX78" fmla="*/ 3375 w 10000"/>
              <a:gd name="connsiteY78" fmla="*/ 0 h 10017"/>
              <a:gd name="connsiteX79" fmla="*/ 3375 w 10000"/>
              <a:gd name="connsiteY79" fmla="*/ 0 h 10017"/>
              <a:gd name="connsiteX80" fmla="*/ 2931 w 10000"/>
              <a:gd name="connsiteY80" fmla="*/ 27 h 10017"/>
              <a:gd name="connsiteX81" fmla="*/ 2931 w 10000"/>
              <a:gd name="connsiteY81" fmla="*/ 27 h 10017"/>
              <a:gd name="connsiteX82" fmla="*/ 2657 w 10000"/>
              <a:gd name="connsiteY82" fmla="*/ 27 h 10017"/>
              <a:gd name="connsiteX83" fmla="*/ 2392 w 10000"/>
              <a:gd name="connsiteY83" fmla="*/ 40 h 10017"/>
              <a:gd name="connsiteX84" fmla="*/ 2392 w 10000"/>
              <a:gd name="connsiteY84" fmla="*/ 40 h 10017"/>
              <a:gd name="connsiteX85" fmla="*/ 2547 w 10000"/>
              <a:gd name="connsiteY85" fmla="*/ 1020 h 10017"/>
              <a:gd name="connsiteX86" fmla="*/ 2674 w 10000"/>
              <a:gd name="connsiteY86" fmla="*/ 1883 h 10017"/>
              <a:gd name="connsiteX87" fmla="*/ 2760 w 10000"/>
              <a:gd name="connsiteY87" fmla="*/ 2636 h 10017"/>
              <a:gd name="connsiteX88" fmla="*/ 2828 w 10000"/>
              <a:gd name="connsiteY88" fmla="*/ 3299 h 10017"/>
              <a:gd name="connsiteX89" fmla="*/ 2846 w 10000"/>
              <a:gd name="connsiteY89" fmla="*/ 3841 h 10017"/>
              <a:gd name="connsiteX90" fmla="*/ 2854 w 10000"/>
              <a:gd name="connsiteY90" fmla="*/ 4079 h 10017"/>
              <a:gd name="connsiteX91" fmla="*/ 2846 w 10000"/>
              <a:gd name="connsiteY91" fmla="*/ 4304 h 10017"/>
              <a:gd name="connsiteX92" fmla="*/ 2837 w 10000"/>
              <a:gd name="connsiteY92" fmla="*/ 4503 h 10017"/>
              <a:gd name="connsiteX93" fmla="*/ 2828 w 10000"/>
              <a:gd name="connsiteY93" fmla="*/ 4674 h 10017"/>
              <a:gd name="connsiteX94" fmla="*/ 2793 w 10000"/>
              <a:gd name="connsiteY94" fmla="*/ 4836 h 10017"/>
              <a:gd name="connsiteX95" fmla="*/ 2777 w 10000"/>
              <a:gd name="connsiteY95" fmla="*/ 4980 h 10017"/>
              <a:gd name="connsiteX96" fmla="*/ 2734 w 10000"/>
              <a:gd name="connsiteY96" fmla="*/ 5099 h 10017"/>
              <a:gd name="connsiteX97" fmla="*/ 2692 w 10000"/>
              <a:gd name="connsiteY97" fmla="*/ 5206 h 10017"/>
              <a:gd name="connsiteX98" fmla="*/ 2650 w 10000"/>
              <a:gd name="connsiteY98" fmla="*/ 5286 h 10017"/>
              <a:gd name="connsiteX99" fmla="*/ 2598 w 10000"/>
              <a:gd name="connsiteY99" fmla="*/ 5351 h 10017"/>
              <a:gd name="connsiteX100" fmla="*/ 2538 w 10000"/>
              <a:gd name="connsiteY100" fmla="*/ 5419 h 10017"/>
              <a:gd name="connsiteX101" fmla="*/ 2478 w 10000"/>
              <a:gd name="connsiteY101" fmla="*/ 5458 h 10017"/>
              <a:gd name="connsiteX102" fmla="*/ 2410 w 10000"/>
              <a:gd name="connsiteY102" fmla="*/ 5484 h 10017"/>
              <a:gd name="connsiteX103" fmla="*/ 2342 w 10000"/>
              <a:gd name="connsiteY103" fmla="*/ 5496 h 10017"/>
              <a:gd name="connsiteX104" fmla="*/ 2256 w 10000"/>
              <a:gd name="connsiteY104" fmla="*/ 5496 h 10017"/>
              <a:gd name="connsiteX105" fmla="*/ 2170 w 10000"/>
              <a:gd name="connsiteY105" fmla="*/ 5496 h 10017"/>
              <a:gd name="connsiteX106" fmla="*/ 2008 w 10000"/>
              <a:gd name="connsiteY106" fmla="*/ 5458 h 10017"/>
              <a:gd name="connsiteX107" fmla="*/ 1812 w 10000"/>
              <a:gd name="connsiteY107" fmla="*/ 5351 h 10017"/>
              <a:gd name="connsiteX108" fmla="*/ 1616 w 10000"/>
              <a:gd name="connsiteY108" fmla="*/ 5244 h 10017"/>
              <a:gd name="connsiteX109" fmla="*/ 1616 w 10000"/>
              <a:gd name="connsiteY109" fmla="*/ 5244 h 10017"/>
              <a:gd name="connsiteX110" fmla="*/ 1230 w 10000"/>
              <a:gd name="connsiteY110" fmla="*/ 5020 h 10017"/>
              <a:gd name="connsiteX111" fmla="*/ 1068 w 10000"/>
              <a:gd name="connsiteY111" fmla="*/ 4929 h 10017"/>
              <a:gd name="connsiteX112" fmla="*/ 906 w 10000"/>
              <a:gd name="connsiteY112" fmla="*/ 4836 h 10017"/>
              <a:gd name="connsiteX113" fmla="*/ 777 w 10000"/>
              <a:gd name="connsiteY113" fmla="*/ 4794 h 10017"/>
              <a:gd name="connsiteX114" fmla="*/ 649 w 10000"/>
              <a:gd name="connsiteY114" fmla="*/ 4756 h 10017"/>
              <a:gd name="connsiteX115" fmla="*/ 538 w 10000"/>
              <a:gd name="connsiteY115" fmla="*/ 4744 h 10017"/>
              <a:gd name="connsiteX116" fmla="*/ 445 w 10000"/>
              <a:gd name="connsiteY116" fmla="*/ 4782 h 10017"/>
              <a:gd name="connsiteX117" fmla="*/ 394 w 10000"/>
              <a:gd name="connsiteY117" fmla="*/ 4808 h 10017"/>
              <a:gd name="connsiteX118" fmla="*/ 350 w 10000"/>
              <a:gd name="connsiteY118" fmla="*/ 4836 h 10017"/>
              <a:gd name="connsiteX119" fmla="*/ 308 w 10000"/>
              <a:gd name="connsiteY119" fmla="*/ 4888 h 10017"/>
              <a:gd name="connsiteX120" fmla="*/ 274 w 10000"/>
              <a:gd name="connsiteY120" fmla="*/ 4943 h 10017"/>
              <a:gd name="connsiteX121" fmla="*/ 213 w 10000"/>
              <a:gd name="connsiteY121" fmla="*/ 5061 h 10017"/>
              <a:gd name="connsiteX122" fmla="*/ 153 w 10000"/>
              <a:gd name="connsiteY122" fmla="*/ 5244 h 10017"/>
              <a:gd name="connsiteX123" fmla="*/ 102 w 10000"/>
              <a:gd name="connsiteY123" fmla="*/ 5471 h 10017"/>
              <a:gd name="connsiteX124" fmla="*/ 60 w 10000"/>
              <a:gd name="connsiteY124" fmla="*/ 5763 h 10017"/>
              <a:gd name="connsiteX125" fmla="*/ 26 w 10000"/>
              <a:gd name="connsiteY125" fmla="*/ 6079 h 10017"/>
              <a:gd name="connsiteX126" fmla="*/ 0 w 10000"/>
              <a:gd name="connsiteY126" fmla="*/ 6450 h 10017"/>
              <a:gd name="connsiteX127" fmla="*/ 0 w 10000"/>
              <a:gd name="connsiteY127" fmla="*/ 6450 h 10017"/>
              <a:gd name="connsiteX128" fmla="*/ 0 w 10000"/>
              <a:gd name="connsiteY128" fmla="*/ 6665 h 10017"/>
              <a:gd name="connsiteX129" fmla="*/ 0 w 10000"/>
              <a:gd name="connsiteY129" fmla="*/ 6834 h 10017"/>
              <a:gd name="connsiteX130" fmla="*/ 9 w 10000"/>
              <a:gd name="connsiteY130" fmla="*/ 6980 h 10017"/>
              <a:gd name="connsiteX131" fmla="*/ 26 w 10000"/>
              <a:gd name="connsiteY131" fmla="*/ 7126 h 10017"/>
              <a:gd name="connsiteX132" fmla="*/ 60 w 10000"/>
              <a:gd name="connsiteY132" fmla="*/ 7245 h 10017"/>
              <a:gd name="connsiteX133" fmla="*/ 94 w 10000"/>
              <a:gd name="connsiteY133" fmla="*/ 7353 h 10017"/>
              <a:gd name="connsiteX134" fmla="*/ 128 w 10000"/>
              <a:gd name="connsiteY134" fmla="*/ 7444 h 10017"/>
              <a:gd name="connsiteX135" fmla="*/ 179 w 10000"/>
              <a:gd name="connsiteY135" fmla="*/ 7523 h 10017"/>
              <a:gd name="connsiteX136" fmla="*/ 239 w 10000"/>
              <a:gd name="connsiteY136" fmla="*/ 7577 h 10017"/>
              <a:gd name="connsiteX137" fmla="*/ 299 w 10000"/>
              <a:gd name="connsiteY137" fmla="*/ 7630 h 10017"/>
              <a:gd name="connsiteX138" fmla="*/ 359 w 10000"/>
              <a:gd name="connsiteY138" fmla="*/ 7669 h 10017"/>
              <a:gd name="connsiteX139" fmla="*/ 436 w 10000"/>
              <a:gd name="connsiteY139" fmla="*/ 7696 h 10017"/>
              <a:gd name="connsiteX140" fmla="*/ 503 w 10000"/>
              <a:gd name="connsiteY140" fmla="*/ 7722 h 10017"/>
              <a:gd name="connsiteX141" fmla="*/ 589 w 10000"/>
              <a:gd name="connsiteY141" fmla="*/ 7722 h 10017"/>
              <a:gd name="connsiteX142" fmla="*/ 752 w 10000"/>
              <a:gd name="connsiteY142" fmla="*/ 7722 h 10017"/>
              <a:gd name="connsiteX143" fmla="*/ 931 w 10000"/>
              <a:gd name="connsiteY143" fmla="*/ 7684 h 10017"/>
              <a:gd name="connsiteX144" fmla="*/ 1103 w 10000"/>
              <a:gd name="connsiteY144" fmla="*/ 7630 h 10017"/>
              <a:gd name="connsiteX145" fmla="*/ 1461 w 10000"/>
              <a:gd name="connsiteY145" fmla="*/ 7498 h 10017"/>
              <a:gd name="connsiteX146" fmla="*/ 1785 w 10000"/>
              <a:gd name="connsiteY146" fmla="*/ 7365 h 10017"/>
              <a:gd name="connsiteX147" fmla="*/ 1922 w 10000"/>
              <a:gd name="connsiteY147" fmla="*/ 7298 h 10017"/>
              <a:gd name="connsiteX148" fmla="*/ 2051 w 10000"/>
              <a:gd name="connsiteY148" fmla="*/ 7285 h 10017"/>
              <a:gd name="connsiteX149" fmla="*/ 2051 w 10000"/>
              <a:gd name="connsiteY149" fmla="*/ 7285 h 10017"/>
              <a:gd name="connsiteX150" fmla="*/ 2290 w 10000"/>
              <a:gd name="connsiteY150" fmla="*/ 7245 h 10017"/>
              <a:gd name="connsiteX151" fmla="*/ 2410 w 10000"/>
              <a:gd name="connsiteY151" fmla="*/ 7245 h 10017"/>
              <a:gd name="connsiteX152" fmla="*/ 2547 w 10000"/>
              <a:gd name="connsiteY152" fmla="*/ 7270 h 10017"/>
              <a:gd name="connsiteX153" fmla="*/ 2684 w 10000"/>
              <a:gd name="connsiteY153" fmla="*/ 7298 h 10017"/>
              <a:gd name="connsiteX154" fmla="*/ 2743 w 10000"/>
              <a:gd name="connsiteY154" fmla="*/ 7326 h 10017"/>
              <a:gd name="connsiteX155" fmla="*/ 2803 w 10000"/>
              <a:gd name="connsiteY155" fmla="*/ 7378 h 10017"/>
              <a:gd name="connsiteX156" fmla="*/ 2872 w 10000"/>
              <a:gd name="connsiteY156" fmla="*/ 7444 h 10017"/>
              <a:gd name="connsiteX157" fmla="*/ 2923 w 10000"/>
              <a:gd name="connsiteY157" fmla="*/ 7511 h 10017"/>
              <a:gd name="connsiteX158" fmla="*/ 2983 w 10000"/>
              <a:gd name="connsiteY158" fmla="*/ 7590 h 10017"/>
              <a:gd name="connsiteX159" fmla="*/ 3034 w 10000"/>
              <a:gd name="connsiteY159" fmla="*/ 7684 h 10017"/>
              <a:gd name="connsiteX160" fmla="*/ 3085 w 10000"/>
              <a:gd name="connsiteY160" fmla="*/ 7776 h 10017"/>
              <a:gd name="connsiteX161" fmla="*/ 3127 w 10000"/>
              <a:gd name="connsiteY161" fmla="*/ 7907 h 10017"/>
              <a:gd name="connsiteX162" fmla="*/ 3171 w 10000"/>
              <a:gd name="connsiteY162" fmla="*/ 8052 h 10017"/>
              <a:gd name="connsiteX163" fmla="*/ 3213 w 10000"/>
              <a:gd name="connsiteY163" fmla="*/ 8212 h 10017"/>
              <a:gd name="connsiteX164" fmla="*/ 3239 w 10000"/>
              <a:gd name="connsiteY164" fmla="*/ 8384 h 10017"/>
              <a:gd name="connsiteX165" fmla="*/ 3264 w 10000"/>
              <a:gd name="connsiteY165" fmla="*/ 8597 h 10017"/>
              <a:gd name="connsiteX166" fmla="*/ 3282 w 10000"/>
              <a:gd name="connsiteY166" fmla="*/ 8807 h 10017"/>
              <a:gd name="connsiteX167" fmla="*/ 3307 w 10000"/>
              <a:gd name="connsiteY167" fmla="*/ 9048 h 10017"/>
              <a:gd name="connsiteX168" fmla="*/ 3315 w 10000"/>
              <a:gd name="connsiteY168" fmla="*/ 9326 h 10017"/>
              <a:gd name="connsiteX169" fmla="*/ 3315 w 10000"/>
              <a:gd name="connsiteY169" fmla="*/ 9617 h 10017"/>
              <a:gd name="connsiteX170" fmla="*/ 3307 w 10000"/>
              <a:gd name="connsiteY170" fmla="*/ 9952 h 10017"/>
              <a:gd name="connsiteX171" fmla="*/ 9986 w 10000"/>
              <a:gd name="connsiteY171" fmla="*/ 10000 h 10017"/>
              <a:gd name="connsiteX172" fmla="*/ 9984 w 10000"/>
              <a:gd name="connsiteY172" fmla="*/ 290 h 10017"/>
              <a:gd name="connsiteX0" fmla="*/ 9984 w 10000"/>
              <a:gd name="connsiteY0" fmla="*/ 290 h 10115"/>
              <a:gd name="connsiteX1" fmla="*/ 9315 w 10000"/>
              <a:gd name="connsiteY1" fmla="*/ 186 h 10115"/>
              <a:gd name="connsiteX2" fmla="*/ 8401 w 10000"/>
              <a:gd name="connsiteY2" fmla="*/ 293 h 10115"/>
              <a:gd name="connsiteX3" fmla="*/ 7648 w 10000"/>
              <a:gd name="connsiteY3" fmla="*/ 411 h 10115"/>
              <a:gd name="connsiteX4" fmla="*/ 7648 w 10000"/>
              <a:gd name="connsiteY4" fmla="*/ 411 h 10115"/>
              <a:gd name="connsiteX5" fmla="*/ 7520 w 10000"/>
              <a:gd name="connsiteY5" fmla="*/ 424 h 10115"/>
              <a:gd name="connsiteX6" fmla="*/ 7408 w 10000"/>
              <a:gd name="connsiteY6" fmla="*/ 452 h 10115"/>
              <a:gd name="connsiteX7" fmla="*/ 7315 w 10000"/>
              <a:gd name="connsiteY7" fmla="*/ 506 h 10115"/>
              <a:gd name="connsiteX8" fmla="*/ 7229 w 10000"/>
              <a:gd name="connsiteY8" fmla="*/ 532 h 10115"/>
              <a:gd name="connsiteX9" fmla="*/ 7153 w 10000"/>
              <a:gd name="connsiteY9" fmla="*/ 583 h 10115"/>
              <a:gd name="connsiteX10" fmla="*/ 7084 w 10000"/>
              <a:gd name="connsiteY10" fmla="*/ 651 h 10115"/>
              <a:gd name="connsiteX11" fmla="*/ 7024 w 10000"/>
              <a:gd name="connsiteY11" fmla="*/ 715 h 10115"/>
              <a:gd name="connsiteX12" fmla="*/ 6981 w 10000"/>
              <a:gd name="connsiteY12" fmla="*/ 783 h 10115"/>
              <a:gd name="connsiteX13" fmla="*/ 6938 w 10000"/>
              <a:gd name="connsiteY13" fmla="*/ 835 h 10115"/>
              <a:gd name="connsiteX14" fmla="*/ 6913 w 10000"/>
              <a:gd name="connsiteY14" fmla="*/ 928 h 10115"/>
              <a:gd name="connsiteX15" fmla="*/ 6887 w 10000"/>
              <a:gd name="connsiteY15" fmla="*/ 1007 h 10115"/>
              <a:gd name="connsiteX16" fmla="*/ 6871 w 10000"/>
              <a:gd name="connsiteY16" fmla="*/ 1087 h 10115"/>
              <a:gd name="connsiteX17" fmla="*/ 6861 w 10000"/>
              <a:gd name="connsiteY17" fmla="*/ 1166 h 10115"/>
              <a:gd name="connsiteX18" fmla="*/ 6861 w 10000"/>
              <a:gd name="connsiteY18" fmla="*/ 1259 h 10115"/>
              <a:gd name="connsiteX19" fmla="*/ 6871 w 10000"/>
              <a:gd name="connsiteY19" fmla="*/ 1432 h 10115"/>
              <a:gd name="connsiteX20" fmla="*/ 6897 w 10000"/>
              <a:gd name="connsiteY20" fmla="*/ 1631 h 10115"/>
              <a:gd name="connsiteX21" fmla="*/ 6956 w 10000"/>
              <a:gd name="connsiteY21" fmla="*/ 1815 h 10115"/>
              <a:gd name="connsiteX22" fmla="*/ 7016 w 10000"/>
              <a:gd name="connsiteY22" fmla="*/ 2028 h 10115"/>
              <a:gd name="connsiteX23" fmla="*/ 7075 w 10000"/>
              <a:gd name="connsiteY23" fmla="*/ 2227 h 10115"/>
              <a:gd name="connsiteX24" fmla="*/ 7229 w 10000"/>
              <a:gd name="connsiteY24" fmla="*/ 2624 h 10115"/>
              <a:gd name="connsiteX25" fmla="*/ 7374 w 10000"/>
              <a:gd name="connsiteY25" fmla="*/ 2980 h 10115"/>
              <a:gd name="connsiteX26" fmla="*/ 7374 w 10000"/>
              <a:gd name="connsiteY26" fmla="*/ 2980 h 10115"/>
              <a:gd name="connsiteX27" fmla="*/ 7400 w 10000"/>
              <a:gd name="connsiteY27" fmla="*/ 3060 h 10115"/>
              <a:gd name="connsiteX28" fmla="*/ 7418 w 10000"/>
              <a:gd name="connsiteY28" fmla="*/ 3139 h 10115"/>
              <a:gd name="connsiteX29" fmla="*/ 7425 w 10000"/>
              <a:gd name="connsiteY29" fmla="*/ 3221 h 10115"/>
              <a:gd name="connsiteX30" fmla="*/ 7425 w 10000"/>
              <a:gd name="connsiteY30" fmla="*/ 3299 h 10115"/>
              <a:gd name="connsiteX31" fmla="*/ 7418 w 10000"/>
              <a:gd name="connsiteY31" fmla="*/ 3378 h 10115"/>
              <a:gd name="connsiteX32" fmla="*/ 7408 w 10000"/>
              <a:gd name="connsiteY32" fmla="*/ 3444 h 10115"/>
              <a:gd name="connsiteX33" fmla="*/ 7374 w 10000"/>
              <a:gd name="connsiteY33" fmla="*/ 3523 h 10115"/>
              <a:gd name="connsiteX34" fmla="*/ 7358 w 10000"/>
              <a:gd name="connsiteY34" fmla="*/ 3589 h 10115"/>
              <a:gd name="connsiteX35" fmla="*/ 7272 w 10000"/>
              <a:gd name="connsiteY35" fmla="*/ 3734 h 10115"/>
              <a:gd name="connsiteX36" fmla="*/ 7179 w 10000"/>
              <a:gd name="connsiteY36" fmla="*/ 3841 h 10115"/>
              <a:gd name="connsiteX37" fmla="*/ 7059 w 10000"/>
              <a:gd name="connsiteY37" fmla="*/ 3960 h 10115"/>
              <a:gd name="connsiteX38" fmla="*/ 6931 w 10000"/>
              <a:gd name="connsiteY38" fmla="*/ 4054 h 10115"/>
              <a:gd name="connsiteX39" fmla="*/ 6785 w 10000"/>
              <a:gd name="connsiteY39" fmla="*/ 4121 h 10115"/>
              <a:gd name="connsiteX40" fmla="*/ 6639 w 10000"/>
              <a:gd name="connsiteY40" fmla="*/ 4187 h 10115"/>
              <a:gd name="connsiteX41" fmla="*/ 6494 w 10000"/>
              <a:gd name="connsiteY41" fmla="*/ 4211 h 10115"/>
              <a:gd name="connsiteX42" fmla="*/ 6350 w 10000"/>
              <a:gd name="connsiteY42" fmla="*/ 4227 h 10115"/>
              <a:gd name="connsiteX43" fmla="*/ 6204 w 10000"/>
              <a:gd name="connsiteY43" fmla="*/ 4211 h 10115"/>
              <a:gd name="connsiteX44" fmla="*/ 6066 w 10000"/>
              <a:gd name="connsiteY44" fmla="*/ 4175 h 10115"/>
              <a:gd name="connsiteX45" fmla="*/ 5947 w 10000"/>
              <a:gd name="connsiteY45" fmla="*/ 4107 h 10115"/>
              <a:gd name="connsiteX46" fmla="*/ 5888 w 10000"/>
              <a:gd name="connsiteY46" fmla="*/ 4054 h 10115"/>
              <a:gd name="connsiteX47" fmla="*/ 5837 w 10000"/>
              <a:gd name="connsiteY47" fmla="*/ 4001 h 10115"/>
              <a:gd name="connsiteX48" fmla="*/ 5837 w 10000"/>
              <a:gd name="connsiteY48" fmla="*/ 4001 h 10115"/>
              <a:gd name="connsiteX49" fmla="*/ 5751 w 10000"/>
              <a:gd name="connsiteY49" fmla="*/ 3881 h 10115"/>
              <a:gd name="connsiteX50" fmla="*/ 5675 w 10000"/>
              <a:gd name="connsiteY50" fmla="*/ 3749 h 10115"/>
              <a:gd name="connsiteX51" fmla="*/ 5631 w 10000"/>
              <a:gd name="connsiteY51" fmla="*/ 3589 h 10115"/>
              <a:gd name="connsiteX52" fmla="*/ 5605 w 10000"/>
              <a:gd name="connsiteY52" fmla="*/ 3418 h 10115"/>
              <a:gd name="connsiteX53" fmla="*/ 5579 w 10000"/>
              <a:gd name="connsiteY53" fmla="*/ 3233 h 10115"/>
              <a:gd name="connsiteX54" fmla="*/ 5579 w 10000"/>
              <a:gd name="connsiteY54" fmla="*/ 3048 h 10115"/>
              <a:gd name="connsiteX55" fmla="*/ 5598 w 10000"/>
              <a:gd name="connsiteY55" fmla="*/ 2834 h 10115"/>
              <a:gd name="connsiteX56" fmla="*/ 5605 w 10000"/>
              <a:gd name="connsiteY56" fmla="*/ 2624 h 10115"/>
              <a:gd name="connsiteX57" fmla="*/ 5657 w 10000"/>
              <a:gd name="connsiteY57" fmla="*/ 2185 h 10115"/>
              <a:gd name="connsiteX58" fmla="*/ 5725 w 10000"/>
              <a:gd name="connsiteY58" fmla="*/ 1763 h 10115"/>
              <a:gd name="connsiteX59" fmla="*/ 5793 w 10000"/>
              <a:gd name="connsiteY59" fmla="*/ 1327 h 10115"/>
              <a:gd name="connsiteX60" fmla="*/ 5811 w 10000"/>
              <a:gd name="connsiteY60" fmla="*/ 1099 h 10115"/>
              <a:gd name="connsiteX61" fmla="*/ 5837 w 10000"/>
              <a:gd name="connsiteY61" fmla="*/ 901 h 10115"/>
              <a:gd name="connsiteX62" fmla="*/ 5837 w 10000"/>
              <a:gd name="connsiteY62" fmla="*/ 901 h 10115"/>
              <a:gd name="connsiteX63" fmla="*/ 5837 w 10000"/>
              <a:gd name="connsiteY63" fmla="*/ 808 h 10115"/>
              <a:gd name="connsiteX64" fmla="*/ 5837 w 10000"/>
              <a:gd name="connsiteY64" fmla="*/ 744 h 10115"/>
              <a:gd name="connsiteX65" fmla="*/ 5811 w 10000"/>
              <a:gd name="connsiteY65" fmla="*/ 663 h 10115"/>
              <a:gd name="connsiteX66" fmla="*/ 5793 w 10000"/>
              <a:gd name="connsiteY66" fmla="*/ 597 h 10115"/>
              <a:gd name="connsiteX67" fmla="*/ 5760 w 10000"/>
              <a:gd name="connsiteY67" fmla="*/ 532 h 10115"/>
              <a:gd name="connsiteX68" fmla="*/ 5725 w 10000"/>
              <a:gd name="connsiteY68" fmla="*/ 478 h 10115"/>
              <a:gd name="connsiteX69" fmla="*/ 5623 w 10000"/>
              <a:gd name="connsiteY69" fmla="*/ 370 h 10115"/>
              <a:gd name="connsiteX70" fmla="*/ 5512 w 10000"/>
              <a:gd name="connsiteY70" fmla="*/ 278 h 10115"/>
              <a:gd name="connsiteX71" fmla="*/ 5366 w 10000"/>
              <a:gd name="connsiteY71" fmla="*/ 200 h 10115"/>
              <a:gd name="connsiteX72" fmla="*/ 5212 w 10000"/>
              <a:gd name="connsiteY72" fmla="*/ 146 h 10115"/>
              <a:gd name="connsiteX73" fmla="*/ 5033 w 10000"/>
              <a:gd name="connsiteY73" fmla="*/ 107 h 10115"/>
              <a:gd name="connsiteX74" fmla="*/ 4845 w 10000"/>
              <a:gd name="connsiteY74" fmla="*/ 68 h 10115"/>
              <a:gd name="connsiteX75" fmla="*/ 4641 w 10000"/>
              <a:gd name="connsiteY75" fmla="*/ 40 h 10115"/>
              <a:gd name="connsiteX76" fmla="*/ 4230 w 10000"/>
              <a:gd name="connsiteY76" fmla="*/ 0 h 10115"/>
              <a:gd name="connsiteX77" fmla="*/ 3794 w 10000"/>
              <a:gd name="connsiteY77" fmla="*/ 0 h 10115"/>
              <a:gd name="connsiteX78" fmla="*/ 3375 w 10000"/>
              <a:gd name="connsiteY78" fmla="*/ 0 h 10115"/>
              <a:gd name="connsiteX79" fmla="*/ 3375 w 10000"/>
              <a:gd name="connsiteY79" fmla="*/ 0 h 10115"/>
              <a:gd name="connsiteX80" fmla="*/ 2931 w 10000"/>
              <a:gd name="connsiteY80" fmla="*/ 27 h 10115"/>
              <a:gd name="connsiteX81" fmla="*/ 2931 w 10000"/>
              <a:gd name="connsiteY81" fmla="*/ 27 h 10115"/>
              <a:gd name="connsiteX82" fmla="*/ 2657 w 10000"/>
              <a:gd name="connsiteY82" fmla="*/ 27 h 10115"/>
              <a:gd name="connsiteX83" fmla="*/ 2392 w 10000"/>
              <a:gd name="connsiteY83" fmla="*/ 40 h 10115"/>
              <a:gd name="connsiteX84" fmla="*/ 2392 w 10000"/>
              <a:gd name="connsiteY84" fmla="*/ 40 h 10115"/>
              <a:gd name="connsiteX85" fmla="*/ 2547 w 10000"/>
              <a:gd name="connsiteY85" fmla="*/ 1020 h 10115"/>
              <a:gd name="connsiteX86" fmla="*/ 2674 w 10000"/>
              <a:gd name="connsiteY86" fmla="*/ 1883 h 10115"/>
              <a:gd name="connsiteX87" fmla="*/ 2760 w 10000"/>
              <a:gd name="connsiteY87" fmla="*/ 2636 h 10115"/>
              <a:gd name="connsiteX88" fmla="*/ 2828 w 10000"/>
              <a:gd name="connsiteY88" fmla="*/ 3299 h 10115"/>
              <a:gd name="connsiteX89" fmla="*/ 2846 w 10000"/>
              <a:gd name="connsiteY89" fmla="*/ 3841 h 10115"/>
              <a:gd name="connsiteX90" fmla="*/ 2854 w 10000"/>
              <a:gd name="connsiteY90" fmla="*/ 4079 h 10115"/>
              <a:gd name="connsiteX91" fmla="*/ 2846 w 10000"/>
              <a:gd name="connsiteY91" fmla="*/ 4304 h 10115"/>
              <a:gd name="connsiteX92" fmla="*/ 2837 w 10000"/>
              <a:gd name="connsiteY92" fmla="*/ 4503 h 10115"/>
              <a:gd name="connsiteX93" fmla="*/ 2828 w 10000"/>
              <a:gd name="connsiteY93" fmla="*/ 4674 h 10115"/>
              <a:gd name="connsiteX94" fmla="*/ 2793 w 10000"/>
              <a:gd name="connsiteY94" fmla="*/ 4836 h 10115"/>
              <a:gd name="connsiteX95" fmla="*/ 2777 w 10000"/>
              <a:gd name="connsiteY95" fmla="*/ 4980 h 10115"/>
              <a:gd name="connsiteX96" fmla="*/ 2734 w 10000"/>
              <a:gd name="connsiteY96" fmla="*/ 5099 h 10115"/>
              <a:gd name="connsiteX97" fmla="*/ 2692 w 10000"/>
              <a:gd name="connsiteY97" fmla="*/ 5206 h 10115"/>
              <a:gd name="connsiteX98" fmla="*/ 2650 w 10000"/>
              <a:gd name="connsiteY98" fmla="*/ 5286 h 10115"/>
              <a:gd name="connsiteX99" fmla="*/ 2598 w 10000"/>
              <a:gd name="connsiteY99" fmla="*/ 5351 h 10115"/>
              <a:gd name="connsiteX100" fmla="*/ 2538 w 10000"/>
              <a:gd name="connsiteY100" fmla="*/ 5419 h 10115"/>
              <a:gd name="connsiteX101" fmla="*/ 2478 w 10000"/>
              <a:gd name="connsiteY101" fmla="*/ 5458 h 10115"/>
              <a:gd name="connsiteX102" fmla="*/ 2410 w 10000"/>
              <a:gd name="connsiteY102" fmla="*/ 5484 h 10115"/>
              <a:gd name="connsiteX103" fmla="*/ 2342 w 10000"/>
              <a:gd name="connsiteY103" fmla="*/ 5496 h 10115"/>
              <a:gd name="connsiteX104" fmla="*/ 2256 w 10000"/>
              <a:gd name="connsiteY104" fmla="*/ 5496 h 10115"/>
              <a:gd name="connsiteX105" fmla="*/ 2170 w 10000"/>
              <a:gd name="connsiteY105" fmla="*/ 5496 h 10115"/>
              <a:gd name="connsiteX106" fmla="*/ 2008 w 10000"/>
              <a:gd name="connsiteY106" fmla="*/ 5458 h 10115"/>
              <a:gd name="connsiteX107" fmla="*/ 1812 w 10000"/>
              <a:gd name="connsiteY107" fmla="*/ 5351 h 10115"/>
              <a:gd name="connsiteX108" fmla="*/ 1616 w 10000"/>
              <a:gd name="connsiteY108" fmla="*/ 5244 h 10115"/>
              <a:gd name="connsiteX109" fmla="*/ 1616 w 10000"/>
              <a:gd name="connsiteY109" fmla="*/ 5244 h 10115"/>
              <a:gd name="connsiteX110" fmla="*/ 1230 w 10000"/>
              <a:gd name="connsiteY110" fmla="*/ 5020 h 10115"/>
              <a:gd name="connsiteX111" fmla="*/ 1068 w 10000"/>
              <a:gd name="connsiteY111" fmla="*/ 4929 h 10115"/>
              <a:gd name="connsiteX112" fmla="*/ 906 w 10000"/>
              <a:gd name="connsiteY112" fmla="*/ 4836 h 10115"/>
              <a:gd name="connsiteX113" fmla="*/ 777 w 10000"/>
              <a:gd name="connsiteY113" fmla="*/ 4794 h 10115"/>
              <a:gd name="connsiteX114" fmla="*/ 649 w 10000"/>
              <a:gd name="connsiteY114" fmla="*/ 4756 h 10115"/>
              <a:gd name="connsiteX115" fmla="*/ 538 w 10000"/>
              <a:gd name="connsiteY115" fmla="*/ 4744 h 10115"/>
              <a:gd name="connsiteX116" fmla="*/ 445 w 10000"/>
              <a:gd name="connsiteY116" fmla="*/ 4782 h 10115"/>
              <a:gd name="connsiteX117" fmla="*/ 394 w 10000"/>
              <a:gd name="connsiteY117" fmla="*/ 4808 h 10115"/>
              <a:gd name="connsiteX118" fmla="*/ 350 w 10000"/>
              <a:gd name="connsiteY118" fmla="*/ 4836 h 10115"/>
              <a:gd name="connsiteX119" fmla="*/ 308 w 10000"/>
              <a:gd name="connsiteY119" fmla="*/ 4888 h 10115"/>
              <a:gd name="connsiteX120" fmla="*/ 274 w 10000"/>
              <a:gd name="connsiteY120" fmla="*/ 4943 h 10115"/>
              <a:gd name="connsiteX121" fmla="*/ 213 w 10000"/>
              <a:gd name="connsiteY121" fmla="*/ 5061 h 10115"/>
              <a:gd name="connsiteX122" fmla="*/ 153 w 10000"/>
              <a:gd name="connsiteY122" fmla="*/ 5244 h 10115"/>
              <a:gd name="connsiteX123" fmla="*/ 102 w 10000"/>
              <a:gd name="connsiteY123" fmla="*/ 5471 h 10115"/>
              <a:gd name="connsiteX124" fmla="*/ 60 w 10000"/>
              <a:gd name="connsiteY124" fmla="*/ 5763 h 10115"/>
              <a:gd name="connsiteX125" fmla="*/ 26 w 10000"/>
              <a:gd name="connsiteY125" fmla="*/ 6079 h 10115"/>
              <a:gd name="connsiteX126" fmla="*/ 0 w 10000"/>
              <a:gd name="connsiteY126" fmla="*/ 6450 h 10115"/>
              <a:gd name="connsiteX127" fmla="*/ 0 w 10000"/>
              <a:gd name="connsiteY127" fmla="*/ 6450 h 10115"/>
              <a:gd name="connsiteX128" fmla="*/ 0 w 10000"/>
              <a:gd name="connsiteY128" fmla="*/ 6665 h 10115"/>
              <a:gd name="connsiteX129" fmla="*/ 0 w 10000"/>
              <a:gd name="connsiteY129" fmla="*/ 6834 h 10115"/>
              <a:gd name="connsiteX130" fmla="*/ 9 w 10000"/>
              <a:gd name="connsiteY130" fmla="*/ 6980 h 10115"/>
              <a:gd name="connsiteX131" fmla="*/ 26 w 10000"/>
              <a:gd name="connsiteY131" fmla="*/ 7126 h 10115"/>
              <a:gd name="connsiteX132" fmla="*/ 60 w 10000"/>
              <a:gd name="connsiteY132" fmla="*/ 7245 h 10115"/>
              <a:gd name="connsiteX133" fmla="*/ 94 w 10000"/>
              <a:gd name="connsiteY133" fmla="*/ 7353 h 10115"/>
              <a:gd name="connsiteX134" fmla="*/ 128 w 10000"/>
              <a:gd name="connsiteY134" fmla="*/ 7444 h 10115"/>
              <a:gd name="connsiteX135" fmla="*/ 179 w 10000"/>
              <a:gd name="connsiteY135" fmla="*/ 7523 h 10115"/>
              <a:gd name="connsiteX136" fmla="*/ 239 w 10000"/>
              <a:gd name="connsiteY136" fmla="*/ 7577 h 10115"/>
              <a:gd name="connsiteX137" fmla="*/ 299 w 10000"/>
              <a:gd name="connsiteY137" fmla="*/ 7630 h 10115"/>
              <a:gd name="connsiteX138" fmla="*/ 359 w 10000"/>
              <a:gd name="connsiteY138" fmla="*/ 7669 h 10115"/>
              <a:gd name="connsiteX139" fmla="*/ 436 w 10000"/>
              <a:gd name="connsiteY139" fmla="*/ 7696 h 10115"/>
              <a:gd name="connsiteX140" fmla="*/ 503 w 10000"/>
              <a:gd name="connsiteY140" fmla="*/ 7722 h 10115"/>
              <a:gd name="connsiteX141" fmla="*/ 589 w 10000"/>
              <a:gd name="connsiteY141" fmla="*/ 7722 h 10115"/>
              <a:gd name="connsiteX142" fmla="*/ 752 w 10000"/>
              <a:gd name="connsiteY142" fmla="*/ 7722 h 10115"/>
              <a:gd name="connsiteX143" fmla="*/ 931 w 10000"/>
              <a:gd name="connsiteY143" fmla="*/ 7684 h 10115"/>
              <a:gd name="connsiteX144" fmla="*/ 1103 w 10000"/>
              <a:gd name="connsiteY144" fmla="*/ 7630 h 10115"/>
              <a:gd name="connsiteX145" fmla="*/ 1461 w 10000"/>
              <a:gd name="connsiteY145" fmla="*/ 7498 h 10115"/>
              <a:gd name="connsiteX146" fmla="*/ 1785 w 10000"/>
              <a:gd name="connsiteY146" fmla="*/ 7365 h 10115"/>
              <a:gd name="connsiteX147" fmla="*/ 1922 w 10000"/>
              <a:gd name="connsiteY147" fmla="*/ 7298 h 10115"/>
              <a:gd name="connsiteX148" fmla="*/ 2051 w 10000"/>
              <a:gd name="connsiteY148" fmla="*/ 7285 h 10115"/>
              <a:gd name="connsiteX149" fmla="*/ 2051 w 10000"/>
              <a:gd name="connsiteY149" fmla="*/ 7285 h 10115"/>
              <a:gd name="connsiteX150" fmla="*/ 2290 w 10000"/>
              <a:gd name="connsiteY150" fmla="*/ 7245 h 10115"/>
              <a:gd name="connsiteX151" fmla="*/ 2410 w 10000"/>
              <a:gd name="connsiteY151" fmla="*/ 7245 h 10115"/>
              <a:gd name="connsiteX152" fmla="*/ 2547 w 10000"/>
              <a:gd name="connsiteY152" fmla="*/ 7270 h 10115"/>
              <a:gd name="connsiteX153" fmla="*/ 2684 w 10000"/>
              <a:gd name="connsiteY153" fmla="*/ 7298 h 10115"/>
              <a:gd name="connsiteX154" fmla="*/ 2743 w 10000"/>
              <a:gd name="connsiteY154" fmla="*/ 7326 h 10115"/>
              <a:gd name="connsiteX155" fmla="*/ 2803 w 10000"/>
              <a:gd name="connsiteY155" fmla="*/ 7378 h 10115"/>
              <a:gd name="connsiteX156" fmla="*/ 2872 w 10000"/>
              <a:gd name="connsiteY156" fmla="*/ 7444 h 10115"/>
              <a:gd name="connsiteX157" fmla="*/ 2923 w 10000"/>
              <a:gd name="connsiteY157" fmla="*/ 7511 h 10115"/>
              <a:gd name="connsiteX158" fmla="*/ 2983 w 10000"/>
              <a:gd name="connsiteY158" fmla="*/ 7590 h 10115"/>
              <a:gd name="connsiteX159" fmla="*/ 3034 w 10000"/>
              <a:gd name="connsiteY159" fmla="*/ 7684 h 10115"/>
              <a:gd name="connsiteX160" fmla="*/ 3085 w 10000"/>
              <a:gd name="connsiteY160" fmla="*/ 7776 h 10115"/>
              <a:gd name="connsiteX161" fmla="*/ 3127 w 10000"/>
              <a:gd name="connsiteY161" fmla="*/ 7907 h 10115"/>
              <a:gd name="connsiteX162" fmla="*/ 3171 w 10000"/>
              <a:gd name="connsiteY162" fmla="*/ 8052 h 10115"/>
              <a:gd name="connsiteX163" fmla="*/ 3213 w 10000"/>
              <a:gd name="connsiteY163" fmla="*/ 8212 h 10115"/>
              <a:gd name="connsiteX164" fmla="*/ 3239 w 10000"/>
              <a:gd name="connsiteY164" fmla="*/ 8384 h 10115"/>
              <a:gd name="connsiteX165" fmla="*/ 3264 w 10000"/>
              <a:gd name="connsiteY165" fmla="*/ 8597 h 10115"/>
              <a:gd name="connsiteX166" fmla="*/ 3282 w 10000"/>
              <a:gd name="connsiteY166" fmla="*/ 8807 h 10115"/>
              <a:gd name="connsiteX167" fmla="*/ 3307 w 10000"/>
              <a:gd name="connsiteY167" fmla="*/ 9048 h 10115"/>
              <a:gd name="connsiteX168" fmla="*/ 3315 w 10000"/>
              <a:gd name="connsiteY168" fmla="*/ 9326 h 10115"/>
              <a:gd name="connsiteX169" fmla="*/ 3315 w 10000"/>
              <a:gd name="connsiteY169" fmla="*/ 9617 h 10115"/>
              <a:gd name="connsiteX170" fmla="*/ 3327 w 10000"/>
              <a:gd name="connsiteY170" fmla="*/ 10073 h 10115"/>
              <a:gd name="connsiteX171" fmla="*/ 9986 w 10000"/>
              <a:gd name="connsiteY171" fmla="*/ 10000 h 10115"/>
              <a:gd name="connsiteX172" fmla="*/ 9984 w 10000"/>
              <a:gd name="connsiteY172" fmla="*/ 290 h 10115"/>
              <a:gd name="connsiteX0" fmla="*/ 9984 w 10000"/>
              <a:gd name="connsiteY0" fmla="*/ 290 h 10073"/>
              <a:gd name="connsiteX1" fmla="*/ 9315 w 10000"/>
              <a:gd name="connsiteY1" fmla="*/ 186 h 10073"/>
              <a:gd name="connsiteX2" fmla="*/ 8401 w 10000"/>
              <a:gd name="connsiteY2" fmla="*/ 293 h 10073"/>
              <a:gd name="connsiteX3" fmla="*/ 7648 w 10000"/>
              <a:gd name="connsiteY3" fmla="*/ 411 h 10073"/>
              <a:gd name="connsiteX4" fmla="*/ 7648 w 10000"/>
              <a:gd name="connsiteY4" fmla="*/ 411 h 10073"/>
              <a:gd name="connsiteX5" fmla="*/ 7520 w 10000"/>
              <a:gd name="connsiteY5" fmla="*/ 424 h 10073"/>
              <a:gd name="connsiteX6" fmla="*/ 7408 w 10000"/>
              <a:gd name="connsiteY6" fmla="*/ 452 h 10073"/>
              <a:gd name="connsiteX7" fmla="*/ 7315 w 10000"/>
              <a:gd name="connsiteY7" fmla="*/ 506 h 10073"/>
              <a:gd name="connsiteX8" fmla="*/ 7229 w 10000"/>
              <a:gd name="connsiteY8" fmla="*/ 532 h 10073"/>
              <a:gd name="connsiteX9" fmla="*/ 7153 w 10000"/>
              <a:gd name="connsiteY9" fmla="*/ 583 h 10073"/>
              <a:gd name="connsiteX10" fmla="*/ 7084 w 10000"/>
              <a:gd name="connsiteY10" fmla="*/ 651 h 10073"/>
              <a:gd name="connsiteX11" fmla="*/ 7024 w 10000"/>
              <a:gd name="connsiteY11" fmla="*/ 715 h 10073"/>
              <a:gd name="connsiteX12" fmla="*/ 6981 w 10000"/>
              <a:gd name="connsiteY12" fmla="*/ 783 h 10073"/>
              <a:gd name="connsiteX13" fmla="*/ 6938 w 10000"/>
              <a:gd name="connsiteY13" fmla="*/ 835 h 10073"/>
              <a:gd name="connsiteX14" fmla="*/ 6913 w 10000"/>
              <a:gd name="connsiteY14" fmla="*/ 928 h 10073"/>
              <a:gd name="connsiteX15" fmla="*/ 6887 w 10000"/>
              <a:gd name="connsiteY15" fmla="*/ 1007 h 10073"/>
              <a:gd name="connsiteX16" fmla="*/ 6871 w 10000"/>
              <a:gd name="connsiteY16" fmla="*/ 1087 h 10073"/>
              <a:gd name="connsiteX17" fmla="*/ 6861 w 10000"/>
              <a:gd name="connsiteY17" fmla="*/ 1166 h 10073"/>
              <a:gd name="connsiteX18" fmla="*/ 6861 w 10000"/>
              <a:gd name="connsiteY18" fmla="*/ 1259 h 10073"/>
              <a:gd name="connsiteX19" fmla="*/ 6871 w 10000"/>
              <a:gd name="connsiteY19" fmla="*/ 1432 h 10073"/>
              <a:gd name="connsiteX20" fmla="*/ 6897 w 10000"/>
              <a:gd name="connsiteY20" fmla="*/ 1631 h 10073"/>
              <a:gd name="connsiteX21" fmla="*/ 6956 w 10000"/>
              <a:gd name="connsiteY21" fmla="*/ 1815 h 10073"/>
              <a:gd name="connsiteX22" fmla="*/ 7016 w 10000"/>
              <a:gd name="connsiteY22" fmla="*/ 2028 h 10073"/>
              <a:gd name="connsiteX23" fmla="*/ 7075 w 10000"/>
              <a:gd name="connsiteY23" fmla="*/ 2227 h 10073"/>
              <a:gd name="connsiteX24" fmla="*/ 7229 w 10000"/>
              <a:gd name="connsiteY24" fmla="*/ 2624 h 10073"/>
              <a:gd name="connsiteX25" fmla="*/ 7374 w 10000"/>
              <a:gd name="connsiteY25" fmla="*/ 2980 h 10073"/>
              <a:gd name="connsiteX26" fmla="*/ 7374 w 10000"/>
              <a:gd name="connsiteY26" fmla="*/ 2980 h 10073"/>
              <a:gd name="connsiteX27" fmla="*/ 7400 w 10000"/>
              <a:gd name="connsiteY27" fmla="*/ 3060 h 10073"/>
              <a:gd name="connsiteX28" fmla="*/ 7418 w 10000"/>
              <a:gd name="connsiteY28" fmla="*/ 3139 h 10073"/>
              <a:gd name="connsiteX29" fmla="*/ 7425 w 10000"/>
              <a:gd name="connsiteY29" fmla="*/ 3221 h 10073"/>
              <a:gd name="connsiteX30" fmla="*/ 7425 w 10000"/>
              <a:gd name="connsiteY30" fmla="*/ 3299 h 10073"/>
              <a:gd name="connsiteX31" fmla="*/ 7418 w 10000"/>
              <a:gd name="connsiteY31" fmla="*/ 3378 h 10073"/>
              <a:gd name="connsiteX32" fmla="*/ 7408 w 10000"/>
              <a:gd name="connsiteY32" fmla="*/ 3444 h 10073"/>
              <a:gd name="connsiteX33" fmla="*/ 7374 w 10000"/>
              <a:gd name="connsiteY33" fmla="*/ 3523 h 10073"/>
              <a:gd name="connsiteX34" fmla="*/ 7358 w 10000"/>
              <a:gd name="connsiteY34" fmla="*/ 3589 h 10073"/>
              <a:gd name="connsiteX35" fmla="*/ 7272 w 10000"/>
              <a:gd name="connsiteY35" fmla="*/ 3734 h 10073"/>
              <a:gd name="connsiteX36" fmla="*/ 7179 w 10000"/>
              <a:gd name="connsiteY36" fmla="*/ 3841 h 10073"/>
              <a:gd name="connsiteX37" fmla="*/ 7059 w 10000"/>
              <a:gd name="connsiteY37" fmla="*/ 3960 h 10073"/>
              <a:gd name="connsiteX38" fmla="*/ 6931 w 10000"/>
              <a:gd name="connsiteY38" fmla="*/ 4054 h 10073"/>
              <a:gd name="connsiteX39" fmla="*/ 6785 w 10000"/>
              <a:gd name="connsiteY39" fmla="*/ 4121 h 10073"/>
              <a:gd name="connsiteX40" fmla="*/ 6639 w 10000"/>
              <a:gd name="connsiteY40" fmla="*/ 4187 h 10073"/>
              <a:gd name="connsiteX41" fmla="*/ 6494 w 10000"/>
              <a:gd name="connsiteY41" fmla="*/ 4211 h 10073"/>
              <a:gd name="connsiteX42" fmla="*/ 6350 w 10000"/>
              <a:gd name="connsiteY42" fmla="*/ 4227 h 10073"/>
              <a:gd name="connsiteX43" fmla="*/ 6204 w 10000"/>
              <a:gd name="connsiteY43" fmla="*/ 4211 h 10073"/>
              <a:gd name="connsiteX44" fmla="*/ 6066 w 10000"/>
              <a:gd name="connsiteY44" fmla="*/ 4175 h 10073"/>
              <a:gd name="connsiteX45" fmla="*/ 5947 w 10000"/>
              <a:gd name="connsiteY45" fmla="*/ 4107 h 10073"/>
              <a:gd name="connsiteX46" fmla="*/ 5888 w 10000"/>
              <a:gd name="connsiteY46" fmla="*/ 4054 h 10073"/>
              <a:gd name="connsiteX47" fmla="*/ 5837 w 10000"/>
              <a:gd name="connsiteY47" fmla="*/ 4001 h 10073"/>
              <a:gd name="connsiteX48" fmla="*/ 5837 w 10000"/>
              <a:gd name="connsiteY48" fmla="*/ 4001 h 10073"/>
              <a:gd name="connsiteX49" fmla="*/ 5751 w 10000"/>
              <a:gd name="connsiteY49" fmla="*/ 3881 h 10073"/>
              <a:gd name="connsiteX50" fmla="*/ 5675 w 10000"/>
              <a:gd name="connsiteY50" fmla="*/ 3749 h 10073"/>
              <a:gd name="connsiteX51" fmla="*/ 5631 w 10000"/>
              <a:gd name="connsiteY51" fmla="*/ 3589 h 10073"/>
              <a:gd name="connsiteX52" fmla="*/ 5605 w 10000"/>
              <a:gd name="connsiteY52" fmla="*/ 3418 h 10073"/>
              <a:gd name="connsiteX53" fmla="*/ 5579 w 10000"/>
              <a:gd name="connsiteY53" fmla="*/ 3233 h 10073"/>
              <a:gd name="connsiteX54" fmla="*/ 5579 w 10000"/>
              <a:gd name="connsiteY54" fmla="*/ 3048 h 10073"/>
              <a:gd name="connsiteX55" fmla="*/ 5598 w 10000"/>
              <a:gd name="connsiteY55" fmla="*/ 2834 h 10073"/>
              <a:gd name="connsiteX56" fmla="*/ 5605 w 10000"/>
              <a:gd name="connsiteY56" fmla="*/ 2624 h 10073"/>
              <a:gd name="connsiteX57" fmla="*/ 5657 w 10000"/>
              <a:gd name="connsiteY57" fmla="*/ 2185 h 10073"/>
              <a:gd name="connsiteX58" fmla="*/ 5725 w 10000"/>
              <a:gd name="connsiteY58" fmla="*/ 1763 h 10073"/>
              <a:gd name="connsiteX59" fmla="*/ 5793 w 10000"/>
              <a:gd name="connsiteY59" fmla="*/ 1327 h 10073"/>
              <a:gd name="connsiteX60" fmla="*/ 5811 w 10000"/>
              <a:gd name="connsiteY60" fmla="*/ 1099 h 10073"/>
              <a:gd name="connsiteX61" fmla="*/ 5837 w 10000"/>
              <a:gd name="connsiteY61" fmla="*/ 901 h 10073"/>
              <a:gd name="connsiteX62" fmla="*/ 5837 w 10000"/>
              <a:gd name="connsiteY62" fmla="*/ 901 h 10073"/>
              <a:gd name="connsiteX63" fmla="*/ 5837 w 10000"/>
              <a:gd name="connsiteY63" fmla="*/ 808 h 10073"/>
              <a:gd name="connsiteX64" fmla="*/ 5837 w 10000"/>
              <a:gd name="connsiteY64" fmla="*/ 744 h 10073"/>
              <a:gd name="connsiteX65" fmla="*/ 5811 w 10000"/>
              <a:gd name="connsiteY65" fmla="*/ 663 h 10073"/>
              <a:gd name="connsiteX66" fmla="*/ 5793 w 10000"/>
              <a:gd name="connsiteY66" fmla="*/ 597 h 10073"/>
              <a:gd name="connsiteX67" fmla="*/ 5760 w 10000"/>
              <a:gd name="connsiteY67" fmla="*/ 532 h 10073"/>
              <a:gd name="connsiteX68" fmla="*/ 5725 w 10000"/>
              <a:gd name="connsiteY68" fmla="*/ 478 h 10073"/>
              <a:gd name="connsiteX69" fmla="*/ 5623 w 10000"/>
              <a:gd name="connsiteY69" fmla="*/ 370 h 10073"/>
              <a:gd name="connsiteX70" fmla="*/ 5512 w 10000"/>
              <a:gd name="connsiteY70" fmla="*/ 278 h 10073"/>
              <a:gd name="connsiteX71" fmla="*/ 5366 w 10000"/>
              <a:gd name="connsiteY71" fmla="*/ 200 h 10073"/>
              <a:gd name="connsiteX72" fmla="*/ 5212 w 10000"/>
              <a:gd name="connsiteY72" fmla="*/ 146 h 10073"/>
              <a:gd name="connsiteX73" fmla="*/ 5033 w 10000"/>
              <a:gd name="connsiteY73" fmla="*/ 107 h 10073"/>
              <a:gd name="connsiteX74" fmla="*/ 4845 w 10000"/>
              <a:gd name="connsiteY74" fmla="*/ 68 h 10073"/>
              <a:gd name="connsiteX75" fmla="*/ 4641 w 10000"/>
              <a:gd name="connsiteY75" fmla="*/ 40 h 10073"/>
              <a:gd name="connsiteX76" fmla="*/ 4230 w 10000"/>
              <a:gd name="connsiteY76" fmla="*/ 0 h 10073"/>
              <a:gd name="connsiteX77" fmla="*/ 3794 w 10000"/>
              <a:gd name="connsiteY77" fmla="*/ 0 h 10073"/>
              <a:gd name="connsiteX78" fmla="*/ 3375 w 10000"/>
              <a:gd name="connsiteY78" fmla="*/ 0 h 10073"/>
              <a:gd name="connsiteX79" fmla="*/ 3375 w 10000"/>
              <a:gd name="connsiteY79" fmla="*/ 0 h 10073"/>
              <a:gd name="connsiteX80" fmla="*/ 2931 w 10000"/>
              <a:gd name="connsiteY80" fmla="*/ 27 h 10073"/>
              <a:gd name="connsiteX81" fmla="*/ 2931 w 10000"/>
              <a:gd name="connsiteY81" fmla="*/ 27 h 10073"/>
              <a:gd name="connsiteX82" fmla="*/ 2657 w 10000"/>
              <a:gd name="connsiteY82" fmla="*/ 27 h 10073"/>
              <a:gd name="connsiteX83" fmla="*/ 2392 w 10000"/>
              <a:gd name="connsiteY83" fmla="*/ 40 h 10073"/>
              <a:gd name="connsiteX84" fmla="*/ 2392 w 10000"/>
              <a:gd name="connsiteY84" fmla="*/ 40 h 10073"/>
              <a:gd name="connsiteX85" fmla="*/ 2547 w 10000"/>
              <a:gd name="connsiteY85" fmla="*/ 1020 h 10073"/>
              <a:gd name="connsiteX86" fmla="*/ 2674 w 10000"/>
              <a:gd name="connsiteY86" fmla="*/ 1883 h 10073"/>
              <a:gd name="connsiteX87" fmla="*/ 2760 w 10000"/>
              <a:gd name="connsiteY87" fmla="*/ 2636 h 10073"/>
              <a:gd name="connsiteX88" fmla="*/ 2828 w 10000"/>
              <a:gd name="connsiteY88" fmla="*/ 3299 h 10073"/>
              <a:gd name="connsiteX89" fmla="*/ 2846 w 10000"/>
              <a:gd name="connsiteY89" fmla="*/ 3841 h 10073"/>
              <a:gd name="connsiteX90" fmla="*/ 2854 w 10000"/>
              <a:gd name="connsiteY90" fmla="*/ 4079 h 10073"/>
              <a:gd name="connsiteX91" fmla="*/ 2846 w 10000"/>
              <a:gd name="connsiteY91" fmla="*/ 4304 h 10073"/>
              <a:gd name="connsiteX92" fmla="*/ 2837 w 10000"/>
              <a:gd name="connsiteY92" fmla="*/ 4503 h 10073"/>
              <a:gd name="connsiteX93" fmla="*/ 2828 w 10000"/>
              <a:gd name="connsiteY93" fmla="*/ 4674 h 10073"/>
              <a:gd name="connsiteX94" fmla="*/ 2793 w 10000"/>
              <a:gd name="connsiteY94" fmla="*/ 4836 h 10073"/>
              <a:gd name="connsiteX95" fmla="*/ 2777 w 10000"/>
              <a:gd name="connsiteY95" fmla="*/ 4980 h 10073"/>
              <a:gd name="connsiteX96" fmla="*/ 2734 w 10000"/>
              <a:gd name="connsiteY96" fmla="*/ 5099 h 10073"/>
              <a:gd name="connsiteX97" fmla="*/ 2692 w 10000"/>
              <a:gd name="connsiteY97" fmla="*/ 5206 h 10073"/>
              <a:gd name="connsiteX98" fmla="*/ 2650 w 10000"/>
              <a:gd name="connsiteY98" fmla="*/ 5286 h 10073"/>
              <a:gd name="connsiteX99" fmla="*/ 2598 w 10000"/>
              <a:gd name="connsiteY99" fmla="*/ 5351 h 10073"/>
              <a:gd name="connsiteX100" fmla="*/ 2538 w 10000"/>
              <a:gd name="connsiteY100" fmla="*/ 5419 h 10073"/>
              <a:gd name="connsiteX101" fmla="*/ 2478 w 10000"/>
              <a:gd name="connsiteY101" fmla="*/ 5458 h 10073"/>
              <a:gd name="connsiteX102" fmla="*/ 2410 w 10000"/>
              <a:gd name="connsiteY102" fmla="*/ 5484 h 10073"/>
              <a:gd name="connsiteX103" fmla="*/ 2342 w 10000"/>
              <a:gd name="connsiteY103" fmla="*/ 5496 h 10073"/>
              <a:gd name="connsiteX104" fmla="*/ 2256 w 10000"/>
              <a:gd name="connsiteY104" fmla="*/ 5496 h 10073"/>
              <a:gd name="connsiteX105" fmla="*/ 2170 w 10000"/>
              <a:gd name="connsiteY105" fmla="*/ 5496 h 10073"/>
              <a:gd name="connsiteX106" fmla="*/ 2008 w 10000"/>
              <a:gd name="connsiteY106" fmla="*/ 5458 h 10073"/>
              <a:gd name="connsiteX107" fmla="*/ 1812 w 10000"/>
              <a:gd name="connsiteY107" fmla="*/ 5351 h 10073"/>
              <a:gd name="connsiteX108" fmla="*/ 1616 w 10000"/>
              <a:gd name="connsiteY108" fmla="*/ 5244 h 10073"/>
              <a:gd name="connsiteX109" fmla="*/ 1616 w 10000"/>
              <a:gd name="connsiteY109" fmla="*/ 5244 h 10073"/>
              <a:gd name="connsiteX110" fmla="*/ 1230 w 10000"/>
              <a:gd name="connsiteY110" fmla="*/ 5020 h 10073"/>
              <a:gd name="connsiteX111" fmla="*/ 1068 w 10000"/>
              <a:gd name="connsiteY111" fmla="*/ 4929 h 10073"/>
              <a:gd name="connsiteX112" fmla="*/ 906 w 10000"/>
              <a:gd name="connsiteY112" fmla="*/ 4836 h 10073"/>
              <a:gd name="connsiteX113" fmla="*/ 777 w 10000"/>
              <a:gd name="connsiteY113" fmla="*/ 4794 h 10073"/>
              <a:gd name="connsiteX114" fmla="*/ 649 w 10000"/>
              <a:gd name="connsiteY114" fmla="*/ 4756 h 10073"/>
              <a:gd name="connsiteX115" fmla="*/ 538 w 10000"/>
              <a:gd name="connsiteY115" fmla="*/ 4744 h 10073"/>
              <a:gd name="connsiteX116" fmla="*/ 445 w 10000"/>
              <a:gd name="connsiteY116" fmla="*/ 4782 h 10073"/>
              <a:gd name="connsiteX117" fmla="*/ 394 w 10000"/>
              <a:gd name="connsiteY117" fmla="*/ 4808 h 10073"/>
              <a:gd name="connsiteX118" fmla="*/ 350 w 10000"/>
              <a:gd name="connsiteY118" fmla="*/ 4836 h 10073"/>
              <a:gd name="connsiteX119" fmla="*/ 308 w 10000"/>
              <a:gd name="connsiteY119" fmla="*/ 4888 h 10073"/>
              <a:gd name="connsiteX120" fmla="*/ 274 w 10000"/>
              <a:gd name="connsiteY120" fmla="*/ 4943 h 10073"/>
              <a:gd name="connsiteX121" fmla="*/ 213 w 10000"/>
              <a:gd name="connsiteY121" fmla="*/ 5061 h 10073"/>
              <a:gd name="connsiteX122" fmla="*/ 153 w 10000"/>
              <a:gd name="connsiteY122" fmla="*/ 5244 h 10073"/>
              <a:gd name="connsiteX123" fmla="*/ 102 w 10000"/>
              <a:gd name="connsiteY123" fmla="*/ 5471 h 10073"/>
              <a:gd name="connsiteX124" fmla="*/ 60 w 10000"/>
              <a:gd name="connsiteY124" fmla="*/ 5763 h 10073"/>
              <a:gd name="connsiteX125" fmla="*/ 26 w 10000"/>
              <a:gd name="connsiteY125" fmla="*/ 6079 h 10073"/>
              <a:gd name="connsiteX126" fmla="*/ 0 w 10000"/>
              <a:gd name="connsiteY126" fmla="*/ 6450 h 10073"/>
              <a:gd name="connsiteX127" fmla="*/ 0 w 10000"/>
              <a:gd name="connsiteY127" fmla="*/ 6450 h 10073"/>
              <a:gd name="connsiteX128" fmla="*/ 0 w 10000"/>
              <a:gd name="connsiteY128" fmla="*/ 6665 h 10073"/>
              <a:gd name="connsiteX129" fmla="*/ 0 w 10000"/>
              <a:gd name="connsiteY129" fmla="*/ 6834 h 10073"/>
              <a:gd name="connsiteX130" fmla="*/ 9 w 10000"/>
              <a:gd name="connsiteY130" fmla="*/ 6980 h 10073"/>
              <a:gd name="connsiteX131" fmla="*/ 26 w 10000"/>
              <a:gd name="connsiteY131" fmla="*/ 7126 h 10073"/>
              <a:gd name="connsiteX132" fmla="*/ 60 w 10000"/>
              <a:gd name="connsiteY132" fmla="*/ 7245 h 10073"/>
              <a:gd name="connsiteX133" fmla="*/ 94 w 10000"/>
              <a:gd name="connsiteY133" fmla="*/ 7353 h 10073"/>
              <a:gd name="connsiteX134" fmla="*/ 128 w 10000"/>
              <a:gd name="connsiteY134" fmla="*/ 7444 h 10073"/>
              <a:gd name="connsiteX135" fmla="*/ 179 w 10000"/>
              <a:gd name="connsiteY135" fmla="*/ 7523 h 10073"/>
              <a:gd name="connsiteX136" fmla="*/ 239 w 10000"/>
              <a:gd name="connsiteY136" fmla="*/ 7577 h 10073"/>
              <a:gd name="connsiteX137" fmla="*/ 299 w 10000"/>
              <a:gd name="connsiteY137" fmla="*/ 7630 h 10073"/>
              <a:gd name="connsiteX138" fmla="*/ 359 w 10000"/>
              <a:gd name="connsiteY138" fmla="*/ 7669 h 10073"/>
              <a:gd name="connsiteX139" fmla="*/ 436 w 10000"/>
              <a:gd name="connsiteY139" fmla="*/ 7696 h 10073"/>
              <a:gd name="connsiteX140" fmla="*/ 503 w 10000"/>
              <a:gd name="connsiteY140" fmla="*/ 7722 h 10073"/>
              <a:gd name="connsiteX141" fmla="*/ 589 w 10000"/>
              <a:gd name="connsiteY141" fmla="*/ 7722 h 10073"/>
              <a:gd name="connsiteX142" fmla="*/ 752 w 10000"/>
              <a:gd name="connsiteY142" fmla="*/ 7722 h 10073"/>
              <a:gd name="connsiteX143" fmla="*/ 931 w 10000"/>
              <a:gd name="connsiteY143" fmla="*/ 7684 h 10073"/>
              <a:gd name="connsiteX144" fmla="*/ 1103 w 10000"/>
              <a:gd name="connsiteY144" fmla="*/ 7630 h 10073"/>
              <a:gd name="connsiteX145" fmla="*/ 1461 w 10000"/>
              <a:gd name="connsiteY145" fmla="*/ 7498 h 10073"/>
              <a:gd name="connsiteX146" fmla="*/ 1785 w 10000"/>
              <a:gd name="connsiteY146" fmla="*/ 7365 h 10073"/>
              <a:gd name="connsiteX147" fmla="*/ 1922 w 10000"/>
              <a:gd name="connsiteY147" fmla="*/ 7298 h 10073"/>
              <a:gd name="connsiteX148" fmla="*/ 2051 w 10000"/>
              <a:gd name="connsiteY148" fmla="*/ 7285 h 10073"/>
              <a:gd name="connsiteX149" fmla="*/ 2051 w 10000"/>
              <a:gd name="connsiteY149" fmla="*/ 7285 h 10073"/>
              <a:gd name="connsiteX150" fmla="*/ 2290 w 10000"/>
              <a:gd name="connsiteY150" fmla="*/ 7245 h 10073"/>
              <a:gd name="connsiteX151" fmla="*/ 2410 w 10000"/>
              <a:gd name="connsiteY151" fmla="*/ 7245 h 10073"/>
              <a:gd name="connsiteX152" fmla="*/ 2547 w 10000"/>
              <a:gd name="connsiteY152" fmla="*/ 7270 h 10073"/>
              <a:gd name="connsiteX153" fmla="*/ 2684 w 10000"/>
              <a:gd name="connsiteY153" fmla="*/ 7298 h 10073"/>
              <a:gd name="connsiteX154" fmla="*/ 2743 w 10000"/>
              <a:gd name="connsiteY154" fmla="*/ 7326 h 10073"/>
              <a:gd name="connsiteX155" fmla="*/ 2803 w 10000"/>
              <a:gd name="connsiteY155" fmla="*/ 7378 h 10073"/>
              <a:gd name="connsiteX156" fmla="*/ 2872 w 10000"/>
              <a:gd name="connsiteY156" fmla="*/ 7444 h 10073"/>
              <a:gd name="connsiteX157" fmla="*/ 2923 w 10000"/>
              <a:gd name="connsiteY157" fmla="*/ 7511 h 10073"/>
              <a:gd name="connsiteX158" fmla="*/ 2983 w 10000"/>
              <a:gd name="connsiteY158" fmla="*/ 7590 h 10073"/>
              <a:gd name="connsiteX159" fmla="*/ 3034 w 10000"/>
              <a:gd name="connsiteY159" fmla="*/ 7684 h 10073"/>
              <a:gd name="connsiteX160" fmla="*/ 3085 w 10000"/>
              <a:gd name="connsiteY160" fmla="*/ 7776 h 10073"/>
              <a:gd name="connsiteX161" fmla="*/ 3127 w 10000"/>
              <a:gd name="connsiteY161" fmla="*/ 7907 h 10073"/>
              <a:gd name="connsiteX162" fmla="*/ 3171 w 10000"/>
              <a:gd name="connsiteY162" fmla="*/ 8052 h 10073"/>
              <a:gd name="connsiteX163" fmla="*/ 3213 w 10000"/>
              <a:gd name="connsiteY163" fmla="*/ 8212 h 10073"/>
              <a:gd name="connsiteX164" fmla="*/ 3239 w 10000"/>
              <a:gd name="connsiteY164" fmla="*/ 8384 h 10073"/>
              <a:gd name="connsiteX165" fmla="*/ 3264 w 10000"/>
              <a:gd name="connsiteY165" fmla="*/ 8597 h 10073"/>
              <a:gd name="connsiteX166" fmla="*/ 3282 w 10000"/>
              <a:gd name="connsiteY166" fmla="*/ 8807 h 10073"/>
              <a:gd name="connsiteX167" fmla="*/ 3307 w 10000"/>
              <a:gd name="connsiteY167" fmla="*/ 9048 h 10073"/>
              <a:gd name="connsiteX168" fmla="*/ 3315 w 10000"/>
              <a:gd name="connsiteY168" fmla="*/ 9326 h 10073"/>
              <a:gd name="connsiteX169" fmla="*/ 3315 w 10000"/>
              <a:gd name="connsiteY169" fmla="*/ 9617 h 10073"/>
              <a:gd name="connsiteX170" fmla="*/ 3327 w 10000"/>
              <a:gd name="connsiteY170" fmla="*/ 10073 h 10073"/>
              <a:gd name="connsiteX171" fmla="*/ 9986 w 10000"/>
              <a:gd name="connsiteY171" fmla="*/ 10000 h 10073"/>
              <a:gd name="connsiteX172" fmla="*/ 9984 w 10000"/>
              <a:gd name="connsiteY172" fmla="*/ 290 h 10073"/>
              <a:gd name="connsiteX0" fmla="*/ 9984 w 9991"/>
              <a:gd name="connsiteY0" fmla="*/ 290 h 10091"/>
              <a:gd name="connsiteX1" fmla="*/ 9315 w 9991"/>
              <a:gd name="connsiteY1" fmla="*/ 186 h 10091"/>
              <a:gd name="connsiteX2" fmla="*/ 8401 w 9991"/>
              <a:gd name="connsiteY2" fmla="*/ 293 h 10091"/>
              <a:gd name="connsiteX3" fmla="*/ 7648 w 9991"/>
              <a:gd name="connsiteY3" fmla="*/ 411 h 10091"/>
              <a:gd name="connsiteX4" fmla="*/ 7648 w 9991"/>
              <a:gd name="connsiteY4" fmla="*/ 411 h 10091"/>
              <a:gd name="connsiteX5" fmla="*/ 7520 w 9991"/>
              <a:gd name="connsiteY5" fmla="*/ 424 h 10091"/>
              <a:gd name="connsiteX6" fmla="*/ 7408 w 9991"/>
              <a:gd name="connsiteY6" fmla="*/ 452 h 10091"/>
              <a:gd name="connsiteX7" fmla="*/ 7315 w 9991"/>
              <a:gd name="connsiteY7" fmla="*/ 506 h 10091"/>
              <a:gd name="connsiteX8" fmla="*/ 7229 w 9991"/>
              <a:gd name="connsiteY8" fmla="*/ 532 h 10091"/>
              <a:gd name="connsiteX9" fmla="*/ 7153 w 9991"/>
              <a:gd name="connsiteY9" fmla="*/ 583 h 10091"/>
              <a:gd name="connsiteX10" fmla="*/ 7084 w 9991"/>
              <a:gd name="connsiteY10" fmla="*/ 651 h 10091"/>
              <a:gd name="connsiteX11" fmla="*/ 7024 w 9991"/>
              <a:gd name="connsiteY11" fmla="*/ 715 h 10091"/>
              <a:gd name="connsiteX12" fmla="*/ 6981 w 9991"/>
              <a:gd name="connsiteY12" fmla="*/ 783 h 10091"/>
              <a:gd name="connsiteX13" fmla="*/ 6938 w 9991"/>
              <a:gd name="connsiteY13" fmla="*/ 835 h 10091"/>
              <a:gd name="connsiteX14" fmla="*/ 6913 w 9991"/>
              <a:gd name="connsiteY14" fmla="*/ 928 h 10091"/>
              <a:gd name="connsiteX15" fmla="*/ 6887 w 9991"/>
              <a:gd name="connsiteY15" fmla="*/ 1007 h 10091"/>
              <a:gd name="connsiteX16" fmla="*/ 6871 w 9991"/>
              <a:gd name="connsiteY16" fmla="*/ 1087 h 10091"/>
              <a:gd name="connsiteX17" fmla="*/ 6861 w 9991"/>
              <a:gd name="connsiteY17" fmla="*/ 1166 h 10091"/>
              <a:gd name="connsiteX18" fmla="*/ 6861 w 9991"/>
              <a:gd name="connsiteY18" fmla="*/ 1259 h 10091"/>
              <a:gd name="connsiteX19" fmla="*/ 6871 w 9991"/>
              <a:gd name="connsiteY19" fmla="*/ 1432 h 10091"/>
              <a:gd name="connsiteX20" fmla="*/ 6897 w 9991"/>
              <a:gd name="connsiteY20" fmla="*/ 1631 h 10091"/>
              <a:gd name="connsiteX21" fmla="*/ 6956 w 9991"/>
              <a:gd name="connsiteY21" fmla="*/ 1815 h 10091"/>
              <a:gd name="connsiteX22" fmla="*/ 7016 w 9991"/>
              <a:gd name="connsiteY22" fmla="*/ 2028 h 10091"/>
              <a:gd name="connsiteX23" fmla="*/ 7075 w 9991"/>
              <a:gd name="connsiteY23" fmla="*/ 2227 h 10091"/>
              <a:gd name="connsiteX24" fmla="*/ 7229 w 9991"/>
              <a:gd name="connsiteY24" fmla="*/ 2624 h 10091"/>
              <a:gd name="connsiteX25" fmla="*/ 7374 w 9991"/>
              <a:gd name="connsiteY25" fmla="*/ 2980 h 10091"/>
              <a:gd name="connsiteX26" fmla="*/ 7374 w 9991"/>
              <a:gd name="connsiteY26" fmla="*/ 2980 h 10091"/>
              <a:gd name="connsiteX27" fmla="*/ 7400 w 9991"/>
              <a:gd name="connsiteY27" fmla="*/ 3060 h 10091"/>
              <a:gd name="connsiteX28" fmla="*/ 7418 w 9991"/>
              <a:gd name="connsiteY28" fmla="*/ 3139 h 10091"/>
              <a:gd name="connsiteX29" fmla="*/ 7425 w 9991"/>
              <a:gd name="connsiteY29" fmla="*/ 3221 h 10091"/>
              <a:gd name="connsiteX30" fmla="*/ 7425 w 9991"/>
              <a:gd name="connsiteY30" fmla="*/ 3299 h 10091"/>
              <a:gd name="connsiteX31" fmla="*/ 7418 w 9991"/>
              <a:gd name="connsiteY31" fmla="*/ 3378 h 10091"/>
              <a:gd name="connsiteX32" fmla="*/ 7408 w 9991"/>
              <a:gd name="connsiteY32" fmla="*/ 3444 h 10091"/>
              <a:gd name="connsiteX33" fmla="*/ 7374 w 9991"/>
              <a:gd name="connsiteY33" fmla="*/ 3523 h 10091"/>
              <a:gd name="connsiteX34" fmla="*/ 7358 w 9991"/>
              <a:gd name="connsiteY34" fmla="*/ 3589 h 10091"/>
              <a:gd name="connsiteX35" fmla="*/ 7272 w 9991"/>
              <a:gd name="connsiteY35" fmla="*/ 3734 h 10091"/>
              <a:gd name="connsiteX36" fmla="*/ 7179 w 9991"/>
              <a:gd name="connsiteY36" fmla="*/ 3841 h 10091"/>
              <a:gd name="connsiteX37" fmla="*/ 7059 w 9991"/>
              <a:gd name="connsiteY37" fmla="*/ 3960 h 10091"/>
              <a:gd name="connsiteX38" fmla="*/ 6931 w 9991"/>
              <a:gd name="connsiteY38" fmla="*/ 4054 h 10091"/>
              <a:gd name="connsiteX39" fmla="*/ 6785 w 9991"/>
              <a:gd name="connsiteY39" fmla="*/ 4121 h 10091"/>
              <a:gd name="connsiteX40" fmla="*/ 6639 w 9991"/>
              <a:gd name="connsiteY40" fmla="*/ 4187 h 10091"/>
              <a:gd name="connsiteX41" fmla="*/ 6494 w 9991"/>
              <a:gd name="connsiteY41" fmla="*/ 4211 h 10091"/>
              <a:gd name="connsiteX42" fmla="*/ 6350 w 9991"/>
              <a:gd name="connsiteY42" fmla="*/ 4227 h 10091"/>
              <a:gd name="connsiteX43" fmla="*/ 6204 w 9991"/>
              <a:gd name="connsiteY43" fmla="*/ 4211 h 10091"/>
              <a:gd name="connsiteX44" fmla="*/ 6066 w 9991"/>
              <a:gd name="connsiteY44" fmla="*/ 4175 h 10091"/>
              <a:gd name="connsiteX45" fmla="*/ 5947 w 9991"/>
              <a:gd name="connsiteY45" fmla="*/ 4107 h 10091"/>
              <a:gd name="connsiteX46" fmla="*/ 5888 w 9991"/>
              <a:gd name="connsiteY46" fmla="*/ 4054 h 10091"/>
              <a:gd name="connsiteX47" fmla="*/ 5837 w 9991"/>
              <a:gd name="connsiteY47" fmla="*/ 4001 h 10091"/>
              <a:gd name="connsiteX48" fmla="*/ 5837 w 9991"/>
              <a:gd name="connsiteY48" fmla="*/ 4001 h 10091"/>
              <a:gd name="connsiteX49" fmla="*/ 5751 w 9991"/>
              <a:gd name="connsiteY49" fmla="*/ 3881 h 10091"/>
              <a:gd name="connsiteX50" fmla="*/ 5675 w 9991"/>
              <a:gd name="connsiteY50" fmla="*/ 3749 h 10091"/>
              <a:gd name="connsiteX51" fmla="*/ 5631 w 9991"/>
              <a:gd name="connsiteY51" fmla="*/ 3589 h 10091"/>
              <a:gd name="connsiteX52" fmla="*/ 5605 w 9991"/>
              <a:gd name="connsiteY52" fmla="*/ 3418 h 10091"/>
              <a:gd name="connsiteX53" fmla="*/ 5579 w 9991"/>
              <a:gd name="connsiteY53" fmla="*/ 3233 h 10091"/>
              <a:gd name="connsiteX54" fmla="*/ 5579 w 9991"/>
              <a:gd name="connsiteY54" fmla="*/ 3048 h 10091"/>
              <a:gd name="connsiteX55" fmla="*/ 5598 w 9991"/>
              <a:gd name="connsiteY55" fmla="*/ 2834 h 10091"/>
              <a:gd name="connsiteX56" fmla="*/ 5605 w 9991"/>
              <a:gd name="connsiteY56" fmla="*/ 2624 h 10091"/>
              <a:gd name="connsiteX57" fmla="*/ 5657 w 9991"/>
              <a:gd name="connsiteY57" fmla="*/ 2185 h 10091"/>
              <a:gd name="connsiteX58" fmla="*/ 5725 w 9991"/>
              <a:gd name="connsiteY58" fmla="*/ 1763 h 10091"/>
              <a:gd name="connsiteX59" fmla="*/ 5793 w 9991"/>
              <a:gd name="connsiteY59" fmla="*/ 1327 h 10091"/>
              <a:gd name="connsiteX60" fmla="*/ 5811 w 9991"/>
              <a:gd name="connsiteY60" fmla="*/ 1099 h 10091"/>
              <a:gd name="connsiteX61" fmla="*/ 5837 w 9991"/>
              <a:gd name="connsiteY61" fmla="*/ 901 h 10091"/>
              <a:gd name="connsiteX62" fmla="*/ 5837 w 9991"/>
              <a:gd name="connsiteY62" fmla="*/ 901 h 10091"/>
              <a:gd name="connsiteX63" fmla="*/ 5837 w 9991"/>
              <a:gd name="connsiteY63" fmla="*/ 808 h 10091"/>
              <a:gd name="connsiteX64" fmla="*/ 5837 w 9991"/>
              <a:gd name="connsiteY64" fmla="*/ 744 h 10091"/>
              <a:gd name="connsiteX65" fmla="*/ 5811 w 9991"/>
              <a:gd name="connsiteY65" fmla="*/ 663 h 10091"/>
              <a:gd name="connsiteX66" fmla="*/ 5793 w 9991"/>
              <a:gd name="connsiteY66" fmla="*/ 597 h 10091"/>
              <a:gd name="connsiteX67" fmla="*/ 5760 w 9991"/>
              <a:gd name="connsiteY67" fmla="*/ 532 h 10091"/>
              <a:gd name="connsiteX68" fmla="*/ 5725 w 9991"/>
              <a:gd name="connsiteY68" fmla="*/ 478 h 10091"/>
              <a:gd name="connsiteX69" fmla="*/ 5623 w 9991"/>
              <a:gd name="connsiteY69" fmla="*/ 370 h 10091"/>
              <a:gd name="connsiteX70" fmla="*/ 5512 w 9991"/>
              <a:gd name="connsiteY70" fmla="*/ 278 h 10091"/>
              <a:gd name="connsiteX71" fmla="*/ 5366 w 9991"/>
              <a:gd name="connsiteY71" fmla="*/ 200 h 10091"/>
              <a:gd name="connsiteX72" fmla="*/ 5212 w 9991"/>
              <a:gd name="connsiteY72" fmla="*/ 146 h 10091"/>
              <a:gd name="connsiteX73" fmla="*/ 5033 w 9991"/>
              <a:gd name="connsiteY73" fmla="*/ 107 h 10091"/>
              <a:gd name="connsiteX74" fmla="*/ 4845 w 9991"/>
              <a:gd name="connsiteY74" fmla="*/ 68 h 10091"/>
              <a:gd name="connsiteX75" fmla="*/ 4641 w 9991"/>
              <a:gd name="connsiteY75" fmla="*/ 40 h 10091"/>
              <a:gd name="connsiteX76" fmla="*/ 4230 w 9991"/>
              <a:gd name="connsiteY76" fmla="*/ 0 h 10091"/>
              <a:gd name="connsiteX77" fmla="*/ 3794 w 9991"/>
              <a:gd name="connsiteY77" fmla="*/ 0 h 10091"/>
              <a:gd name="connsiteX78" fmla="*/ 3375 w 9991"/>
              <a:gd name="connsiteY78" fmla="*/ 0 h 10091"/>
              <a:gd name="connsiteX79" fmla="*/ 3375 w 9991"/>
              <a:gd name="connsiteY79" fmla="*/ 0 h 10091"/>
              <a:gd name="connsiteX80" fmla="*/ 2931 w 9991"/>
              <a:gd name="connsiteY80" fmla="*/ 27 h 10091"/>
              <a:gd name="connsiteX81" fmla="*/ 2931 w 9991"/>
              <a:gd name="connsiteY81" fmla="*/ 27 h 10091"/>
              <a:gd name="connsiteX82" fmla="*/ 2657 w 9991"/>
              <a:gd name="connsiteY82" fmla="*/ 27 h 10091"/>
              <a:gd name="connsiteX83" fmla="*/ 2392 w 9991"/>
              <a:gd name="connsiteY83" fmla="*/ 40 h 10091"/>
              <a:gd name="connsiteX84" fmla="*/ 2392 w 9991"/>
              <a:gd name="connsiteY84" fmla="*/ 40 h 10091"/>
              <a:gd name="connsiteX85" fmla="*/ 2547 w 9991"/>
              <a:gd name="connsiteY85" fmla="*/ 1020 h 10091"/>
              <a:gd name="connsiteX86" fmla="*/ 2674 w 9991"/>
              <a:gd name="connsiteY86" fmla="*/ 1883 h 10091"/>
              <a:gd name="connsiteX87" fmla="*/ 2760 w 9991"/>
              <a:gd name="connsiteY87" fmla="*/ 2636 h 10091"/>
              <a:gd name="connsiteX88" fmla="*/ 2828 w 9991"/>
              <a:gd name="connsiteY88" fmla="*/ 3299 h 10091"/>
              <a:gd name="connsiteX89" fmla="*/ 2846 w 9991"/>
              <a:gd name="connsiteY89" fmla="*/ 3841 h 10091"/>
              <a:gd name="connsiteX90" fmla="*/ 2854 w 9991"/>
              <a:gd name="connsiteY90" fmla="*/ 4079 h 10091"/>
              <a:gd name="connsiteX91" fmla="*/ 2846 w 9991"/>
              <a:gd name="connsiteY91" fmla="*/ 4304 h 10091"/>
              <a:gd name="connsiteX92" fmla="*/ 2837 w 9991"/>
              <a:gd name="connsiteY92" fmla="*/ 4503 h 10091"/>
              <a:gd name="connsiteX93" fmla="*/ 2828 w 9991"/>
              <a:gd name="connsiteY93" fmla="*/ 4674 h 10091"/>
              <a:gd name="connsiteX94" fmla="*/ 2793 w 9991"/>
              <a:gd name="connsiteY94" fmla="*/ 4836 h 10091"/>
              <a:gd name="connsiteX95" fmla="*/ 2777 w 9991"/>
              <a:gd name="connsiteY95" fmla="*/ 4980 h 10091"/>
              <a:gd name="connsiteX96" fmla="*/ 2734 w 9991"/>
              <a:gd name="connsiteY96" fmla="*/ 5099 h 10091"/>
              <a:gd name="connsiteX97" fmla="*/ 2692 w 9991"/>
              <a:gd name="connsiteY97" fmla="*/ 5206 h 10091"/>
              <a:gd name="connsiteX98" fmla="*/ 2650 w 9991"/>
              <a:gd name="connsiteY98" fmla="*/ 5286 h 10091"/>
              <a:gd name="connsiteX99" fmla="*/ 2598 w 9991"/>
              <a:gd name="connsiteY99" fmla="*/ 5351 h 10091"/>
              <a:gd name="connsiteX100" fmla="*/ 2538 w 9991"/>
              <a:gd name="connsiteY100" fmla="*/ 5419 h 10091"/>
              <a:gd name="connsiteX101" fmla="*/ 2478 w 9991"/>
              <a:gd name="connsiteY101" fmla="*/ 5458 h 10091"/>
              <a:gd name="connsiteX102" fmla="*/ 2410 w 9991"/>
              <a:gd name="connsiteY102" fmla="*/ 5484 h 10091"/>
              <a:gd name="connsiteX103" fmla="*/ 2342 w 9991"/>
              <a:gd name="connsiteY103" fmla="*/ 5496 h 10091"/>
              <a:gd name="connsiteX104" fmla="*/ 2256 w 9991"/>
              <a:gd name="connsiteY104" fmla="*/ 5496 h 10091"/>
              <a:gd name="connsiteX105" fmla="*/ 2170 w 9991"/>
              <a:gd name="connsiteY105" fmla="*/ 5496 h 10091"/>
              <a:gd name="connsiteX106" fmla="*/ 2008 w 9991"/>
              <a:gd name="connsiteY106" fmla="*/ 5458 h 10091"/>
              <a:gd name="connsiteX107" fmla="*/ 1812 w 9991"/>
              <a:gd name="connsiteY107" fmla="*/ 5351 h 10091"/>
              <a:gd name="connsiteX108" fmla="*/ 1616 w 9991"/>
              <a:gd name="connsiteY108" fmla="*/ 5244 h 10091"/>
              <a:gd name="connsiteX109" fmla="*/ 1616 w 9991"/>
              <a:gd name="connsiteY109" fmla="*/ 5244 h 10091"/>
              <a:gd name="connsiteX110" fmla="*/ 1230 w 9991"/>
              <a:gd name="connsiteY110" fmla="*/ 5020 h 10091"/>
              <a:gd name="connsiteX111" fmla="*/ 1068 w 9991"/>
              <a:gd name="connsiteY111" fmla="*/ 4929 h 10091"/>
              <a:gd name="connsiteX112" fmla="*/ 906 w 9991"/>
              <a:gd name="connsiteY112" fmla="*/ 4836 h 10091"/>
              <a:gd name="connsiteX113" fmla="*/ 777 w 9991"/>
              <a:gd name="connsiteY113" fmla="*/ 4794 h 10091"/>
              <a:gd name="connsiteX114" fmla="*/ 649 w 9991"/>
              <a:gd name="connsiteY114" fmla="*/ 4756 h 10091"/>
              <a:gd name="connsiteX115" fmla="*/ 538 w 9991"/>
              <a:gd name="connsiteY115" fmla="*/ 4744 h 10091"/>
              <a:gd name="connsiteX116" fmla="*/ 445 w 9991"/>
              <a:gd name="connsiteY116" fmla="*/ 4782 h 10091"/>
              <a:gd name="connsiteX117" fmla="*/ 394 w 9991"/>
              <a:gd name="connsiteY117" fmla="*/ 4808 h 10091"/>
              <a:gd name="connsiteX118" fmla="*/ 350 w 9991"/>
              <a:gd name="connsiteY118" fmla="*/ 4836 h 10091"/>
              <a:gd name="connsiteX119" fmla="*/ 308 w 9991"/>
              <a:gd name="connsiteY119" fmla="*/ 4888 h 10091"/>
              <a:gd name="connsiteX120" fmla="*/ 274 w 9991"/>
              <a:gd name="connsiteY120" fmla="*/ 4943 h 10091"/>
              <a:gd name="connsiteX121" fmla="*/ 213 w 9991"/>
              <a:gd name="connsiteY121" fmla="*/ 5061 h 10091"/>
              <a:gd name="connsiteX122" fmla="*/ 153 w 9991"/>
              <a:gd name="connsiteY122" fmla="*/ 5244 h 10091"/>
              <a:gd name="connsiteX123" fmla="*/ 102 w 9991"/>
              <a:gd name="connsiteY123" fmla="*/ 5471 h 10091"/>
              <a:gd name="connsiteX124" fmla="*/ 60 w 9991"/>
              <a:gd name="connsiteY124" fmla="*/ 5763 h 10091"/>
              <a:gd name="connsiteX125" fmla="*/ 26 w 9991"/>
              <a:gd name="connsiteY125" fmla="*/ 6079 h 10091"/>
              <a:gd name="connsiteX126" fmla="*/ 0 w 9991"/>
              <a:gd name="connsiteY126" fmla="*/ 6450 h 10091"/>
              <a:gd name="connsiteX127" fmla="*/ 0 w 9991"/>
              <a:gd name="connsiteY127" fmla="*/ 6450 h 10091"/>
              <a:gd name="connsiteX128" fmla="*/ 0 w 9991"/>
              <a:gd name="connsiteY128" fmla="*/ 6665 h 10091"/>
              <a:gd name="connsiteX129" fmla="*/ 0 w 9991"/>
              <a:gd name="connsiteY129" fmla="*/ 6834 h 10091"/>
              <a:gd name="connsiteX130" fmla="*/ 9 w 9991"/>
              <a:gd name="connsiteY130" fmla="*/ 6980 h 10091"/>
              <a:gd name="connsiteX131" fmla="*/ 26 w 9991"/>
              <a:gd name="connsiteY131" fmla="*/ 7126 h 10091"/>
              <a:gd name="connsiteX132" fmla="*/ 60 w 9991"/>
              <a:gd name="connsiteY132" fmla="*/ 7245 h 10091"/>
              <a:gd name="connsiteX133" fmla="*/ 94 w 9991"/>
              <a:gd name="connsiteY133" fmla="*/ 7353 h 10091"/>
              <a:gd name="connsiteX134" fmla="*/ 128 w 9991"/>
              <a:gd name="connsiteY134" fmla="*/ 7444 h 10091"/>
              <a:gd name="connsiteX135" fmla="*/ 179 w 9991"/>
              <a:gd name="connsiteY135" fmla="*/ 7523 h 10091"/>
              <a:gd name="connsiteX136" fmla="*/ 239 w 9991"/>
              <a:gd name="connsiteY136" fmla="*/ 7577 h 10091"/>
              <a:gd name="connsiteX137" fmla="*/ 299 w 9991"/>
              <a:gd name="connsiteY137" fmla="*/ 7630 h 10091"/>
              <a:gd name="connsiteX138" fmla="*/ 359 w 9991"/>
              <a:gd name="connsiteY138" fmla="*/ 7669 h 10091"/>
              <a:gd name="connsiteX139" fmla="*/ 436 w 9991"/>
              <a:gd name="connsiteY139" fmla="*/ 7696 h 10091"/>
              <a:gd name="connsiteX140" fmla="*/ 503 w 9991"/>
              <a:gd name="connsiteY140" fmla="*/ 7722 h 10091"/>
              <a:gd name="connsiteX141" fmla="*/ 589 w 9991"/>
              <a:gd name="connsiteY141" fmla="*/ 7722 h 10091"/>
              <a:gd name="connsiteX142" fmla="*/ 752 w 9991"/>
              <a:gd name="connsiteY142" fmla="*/ 7722 h 10091"/>
              <a:gd name="connsiteX143" fmla="*/ 931 w 9991"/>
              <a:gd name="connsiteY143" fmla="*/ 7684 h 10091"/>
              <a:gd name="connsiteX144" fmla="*/ 1103 w 9991"/>
              <a:gd name="connsiteY144" fmla="*/ 7630 h 10091"/>
              <a:gd name="connsiteX145" fmla="*/ 1461 w 9991"/>
              <a:gd name="connsiteY145" fmla="*/ 7498 h 10091"/>
              <a:gd name="connsiteX146" fmla="*/ 1785 w 9991"/>
              <a:gd name="connsiteY146" fmla="*/ 7365 h 10091"/>
              <a:gd name="connsiteX147" fmla="*/ 1922 w 9991"/>
              <a:gd name="connsiteY147" fmla="*/ 7298 h 10091"/>
              <a:gd name="connsiteX148" fmla="*/ 2051 w 9991"/>
              <a:gd name="connsiteY148" fmla="*/ 7285 h 10091"/>
              <a:gd name="connsiteX149" fmla="*/ 2051 w 9991"/>
              <a:gd name="connsiteY149" fmla="*/ 7285 h 10091"/>
              <a:gd name="connsiteX150" fmla="*/ 2290 w 9991"/>
              <a:gd name="connsiteY150" fmla="*/ 7245 h 10091"/>
              <a:gd name="connsiteX151" fmla="*/ 2410 w 9991"/>
              <a:gd name="connsiteY151" fmla="*/ 7245 h 10091"/>
              <a:gd name="connsiteX152" fmla="*/ 2547 w 9991"/>
              <a:gd name="connsiteY152" fmla="*/ 7270 h 10091"/>
              <a:gd name="connsiteX153" fmla="*/ 2684 w 9991"/>
              <a:gd name="connsiteY153" fmla="*/ 7298 h 10091"/>
              <a:gd name="connsiteX154" fmla="*/ 2743 w 9991"/>
              <a:gd name="connsiteY154" fmla="*/ 7326 h 10091"/>
              <a:gd name="connsiteX155" fmla="*/ 2803 w 9991"/>
              <a:gd name="connsiteY155" fmla="*/ 7378 h 10091"/>
              <a:gd name="connsiteX156" fmla="*/ 2872 w 9991"/>
              <a:gd name="connsiteY156" fmla="*/ 7444 h 10091"/>
              <a:gd name="connsiteX157" fmla="*/ 2923 w 9991"/>
              <a:gd name="connsiteY157" fmla="*/ 7511 h 10091"/>
              <a:gd name="connsiteX158" fmla="*/ 2983 w 9991"/>
              <a:gd name="connsiteY158" fmla="*/ 7590 h 10091"/>
              <a:gd name="connsiteX159" fmla="*/ 3034 w 9991"/>
              <a:gd name="connsiteY159" fmla="*/ 7684 h 10091"/>
              <a:gd name="connsiteX160" fmla="*/ 3085 w 9991"/>
              <a:gd name="connsiteY160" fmla="*/ 7776 h 10091"/>
              <a:gd name="connsiteX161" fmla="*/ 3127 w 9991"/>
              <a:gd name="connsiteY161" fmla="*/ 7907 h 10091"/>
              <a:gd name="connsiteX162" fmla="*/ 3171 w 9991"/>
              <a:gd name="connsiteY162" fmla="*/ 8052 h 10091"/>
              <a:gd name="connsiteX163" fmla="*/ 3213 w 9991"/>
              <a:gd name="connsiteY163" fmla="*/ 8212 h 10091"/>
              <a:gd name="connsiteX164" fmla="*/ 3239 w 9991"/>
              <a:gd name="connsiteY164" fmla="*/ 8384 h 10091"/>
              <a:gd name="connsiteX165" fmla="*/ 3264 w 9991"/>
              <a:gd name="connsiteY165" fmla="*/ 8597 h 10091"/>
              <a:gd name="connsiteX166" fmla="*/ 3282 w 9991"/>
              <a:gd name="connsiteY166" fmla="*/ 8807 h 10091"/>
              <a:gd name="connsiteX167" fmla="*/ 3307 w 9991"/>
              <a:gd name="connsiteY167" fmla="*/ 9048 h 10091"/>
              <a:gd name="connsiteX168" fmla="*/ 3315 w 9991"/>
              <a:gd name="connsiteY168" fmla="*/ 9326 h 10091"/>
              <a:gd name="connsiteX169" fmla="*/ 3315 w 9991"/>
              <a:gd name="connsiteY169" fmla="*/ 9617 h 10091"/>
              <a:gd name="connsiteX170" fmla="*/ 3327 w 9991"/>
              <a:gd name="connsiteY170" fmla="*/ 10073 h 10091"/>
              <a:gd name="connsiteX171" fmla="*/ 9966 w 9991"/>
              <a:gd name="connsiteY171" fmla="*/ 10091 h 10091"/>
              <a:gd name="connsiteX172" fmla="*/ 9984 w 9991"/>
              <a:gd name="connsiteY172" fmla="*/ 290 h 10091"/>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15 w 9980"/>
              <a:gd name="connsiteY0" fmla="*/ 197 h 10000"/>
              <a:gd name="connsiteX1" fmla="*/ 9323 w 9980"/>
              <a:gd name="connsiteY1" fmla="*/ 184 h 10000"/>
              <a:gd name="connsiteX2" fmla="*/ 8409 w 9980"/>
              <a:gd name="connsiteY2" fmla="*/ 290 h 10000"/>
              <a:gd name="connsiteX3" fmla="*/ 7655 w 9980"/>
              <a:gd name="connsiteY3" fmla="*/ 407 h 10000"/>
              <a:gd name="connsiteX4" fmla="*/ 7655 w 9980"/>
              <a:gd name="connsiteY4" fmla="*/ 407 h 10000"/>
              <a:gd name="connsiteX5" fmla="*/ 7527 w 9980"/>
              <a:gd name="connsiteY5" fmla="*/ 420 h 10000"/>
              <a:gd name="connsiteX6" fmla="*/ 7415 w 9980"/>
              <a:gd name="connsiteY6" fmla="*/ 448 h 10000"/>
              <a:gd name="connsiteX7" fmla="*/ 7322 w 9980"/>
              <a:gd name="connsiteY7" fmla="*/ 501 h 10000"/>
              <a:gd name="connsiteX8" fmla="*/ 7236 w 9980"/>
              <a:gd name="connsiteY8" fmla="*/ 527 h 10000"/>
              <a:gd name="connsiteX9" fmla="*/ 7159 w 9980"/>
              <a:gd name="connsiteY9" fmla="*/ 578 h 10000"/>
              <a:gd name="connsiteX10" fmla="*/ 7090 w 9980"/>
              <a:gd name="connsiteY10" fmla="*/ 645 h 10000"/>
              <a:gd name="connsiteX11" fmla="*/ 7030 w 9980"/>
              <a:gd name="connsiteY11" fmla="*/ 709 h 10000"/>
              <a:gd name="connsiteX12" fmla="*/ 6987 w 9980"/>
              <a:gd name="connsiteY12" fmla="*/ 776 h 10000"/>
              <a:gd name="connsiteX13" fmla="*/ 6944 w 9980"/>
              <a:gd name="connsiteY13" fmla="*/ 827 h 10000"/>
              <a:gd name="connsiteX14" fmla="*/ 6919 w 9980"/>
              <a:gd name="connsiteY14" fmla="*/ 920 h 10000"/>
              <a:gd name="connsiteX15" fmla="*/ 6893 w 9980"/>
              <a:gd name="connsiteY15" fmla="*/ 998 h 10000"/>
              <a:gd name="connsiteX16" fmla="*/ 6877 w 9980"/>
              <a:gd name="connsiteY16" fmla="*/ 1077 h 10000"/>
              <a:gd name="connsiteX17" fmla="*/ 6867 w 9980"/>
              <a:gd name="connsiteY17" fmla="*/ 1155 h 10000"/>
              <a:gd name="connsiteX18" fmla="*/ 6867 w 9980"/>
              <a:gd name="connsiteY18" fmla="*/ 1248 h 10000"/>
              <a:gd name="connsiteX19" fmla="*/ 6877 w 9980"/>
              <a:gd name="connsiteY19" fmla="*/ 1419 h 10000"/>
              <a:gd name="connsiteX20" fmla="*/ 6903 w 9980"/>
              <a:gd name="connsiteY20" fmla="*/ 1616 h 10000"/>
              <a:gd name="connsiteX21" fmla="*/ 6962 w 9980"/>
              <a:gd name="connsiteY21" fmla="*/ 1799 h 10000"/>
              <a:gd name="connsiteX22" fmla="*/ 7022 w 9980"/>
              <a:gd name="connsiteY22" fmla="*/ 2010 h 10000"/>
              <a:gd name="connsiteX23" fmla="*/ 7081 w 9980"/>
              <a:gd name="connsiteY23" fmla="*/ 2207 h 10000"/>
              <a:gd name="connsiteX24" fmla="*/ 7236 w 9980"/>
              <a:gd name="connsiteY24" fmla="*/ 2600 h 10000"/>
              <a:gd name="connsiteX25" fmla="*/ 7381 w 9980"/>
              <a:gd name="connsiteY25" fmla="*/ 2953 h 10000"/>
              <a:gd name="connsiteX26" fmla="*/ 7381 w 9980"/>
              <a:gd name="connsiteY26" fmla="*/ 2953 h 10000"/>
              <a:gd name="connsiteX27" fmla="*/ 7407 w 9980"/>
              <a:gd name="connsiteY27" fmla="*/ 3032 h 10000"/>
              <a:gd name="connsiteX28" fmla="*/ 7425 w 9980"/>
              <a:gd name="connsiteY28" fmla="*/ 3111 h 10000"/>
              <a:gd name="connsiteX29" fmla="*/ 7432 w 9980"/>
              <a:gd name="connsiteY29" fmla="*/ 3192 h 10000"/>
              <a:gd name="connsiteX30" fmla="*/ 7432 w 9980"/>
              <a:gd name="connsiteY30" fmla="*/ 3269 h 10000"/>
              <a:gd name="connsiteX31" fmla="*/ 7425 w 9980"/>
              <a:gd name="connsiteY31" fmla="*/ 3348 h 10000"/>
              <a:gd name="connsiteX32" fmla="*/ 7415 w 9980"/>
              <a:gd name="connsiteY32" fmla="*/ 3413 h 10000"/>
              <a:gd name="connsiteX33" fmla="*/ 7381 w 9980"/>
              <a:gd name="connsiteY33" fmla="*/ 3491 h 10000"/>
              <a:gd name="connsiteX34" fmla="*/ 7365 w 9980"/>
              <a:gd name="connsiteY34" fmla="*/ 3557 h 10000"/>
              <a:gd name="connsiteX35" fmla="*/ 7279 w 9980"/>
              <a:gd name="connsiteY35" fmla="*/ 3700 h 10000"/>
              <a:gd name="connsiteX36" fmla="*/ 7185 w 9980"/>
              <a:gd name="connsiteY36" fmla="*/ 3806 h 10000"/>
              <a:gd name="connsiteX37" fmla="*/ 7065 w 9980"/>
              <a:gd name="connsiteY37" fmla="*/ 3924 h 10000"/>
              <a:gd name="connsiteX38" fmla="*/ 6937 w 9980"/>
              <a:gd name="connsiteY38" fmla="*/ 4017 h 10000"/>
              <a:gd name="connsiteX39" fmla="*/ 6791 w 9980"/>
              <a:gd name="connsiteY39" fmla="*/ 4084 h 10000"/>
              <a:gd name="connsiteX40" fmla="*/ 6645 w 9980"/>
              <a:gd name="connsiteY40" fmla="*/ 4149 h 10000"/>
              <a:gd name="connsiteX41" fmla="*/ 6500 w 9980"/>
              <a:gd name="connsiteY41" fmla="*/ 4173 h 10000"/>
              <a:gd name="connsiteX42" fmla="*/ 6356 w 9980"/>
              <a:gd name="connsiteY42" fmla="*/ 4189 h 10000"/>
              <a:gd name="connsiteX43" fmla="*/ 6210 w 9980"/>
              <a:gd name="connsiteY43" fmla="*/ 4173 h 10000"/>
              <a:gd name="connsiteX44" fmla="*/ 6071 w 9980"/>
              <a:gd name="connsiteY44" fmla="*/ 4137 h 10000"/>
              <a:gd name="connsiteX45" fmla="*/ 5952 w 9980"/>
              <a:gd name="connsiteY45" fmla="*/ 4070 h 10000"/>
              <a:gd name="connsiteX46" fmla="*/ 5893 w 9980"/>
              <a:gd name="connsiteY46" fmla="*/ 4017 h 10000"/>
              <a:gd name="connsiteX47" fmla="*/ 5842 w 9980"/>
              <a:gd name="connsiteY47" fmla="*/ 3965 h 10000"/>
              <a:gd name="connsiteX48" fmla="*/ 5842 w 9980"/>
              <a:gd name="connsiteY48" fmla="*/ 3965 h 10000"/>
              <a:gd name="connsiteX49" fmla="*/ 5756 w 9980"/>
              <a:gd name="connsiteY49" fmla="*/ 3846 h 10000"/>
              <a:gd name="connsiteX50" fmla="*/ 5680 w 9980"/>
              <a:gd name="connsiteY50" fmla="*/ 3715 h 10000"/>
              <a:gd name="connsiteX51" fmla="*/ 5636 w 9980"/>
              <a:gd name="connsiteY51" fmla="*/ 3557 h 10000"/>
              <a:gd name="connsiteX52" fmla="*/ 5610 w 9980"/>
              <a:gd name="connsiteY52" fmla="*/ 3387 h 10000"/>
              <a:gd name="connsiteX53" fmla="*/ 5584 w 9980"/>
              <a:gd name="connsiteY53" fmla="*/ 3204 h 10000"/>
              <a:gd name="connsiteX54" fmla="*/ 5584 w 9980"/>
              <a:gd name="connsiteY54" fmla="*/ 3021 h 10000"/>
              <a:gd name="connsiteX55" fmla="*/ 5603 w 9980"/>
              <a:gd name="connsiteY55" fmla="*/ 2808 h 10000"/>
              <a:gd name="connsiteX56" fmla="*/ 5610 w 9980"/>
              <a:gd name="connsiteY56" fmla="*/ 2600 h 10000"/>
              <a:gd name="connsiteX57" fmla="*/ 5662 w 9980"/>
              <a:gd name="connsiteY57" fmla="*/ 2165 h 10000"/>
              <a:gd name="connsiteX58" fmla="*/ 5730 w 9980"/>
              <a:gd name="connsiteY58" fmla="*/ 1747 h 10000"/>
              <a:gd name="connsiteX59" fmla="*/ 5798 w 9980"/>
              <a:gd name="connsiteY59" fmla="*/ 1315 h 10000"/>
              <a:gd name="connsiteX60" fmla="*/ 5816 w 9980"/>
              <a:gd name="connsiteY60" fmla="*/ 1089 h 10000"/>
              <a:gd name="connsiteX61" fmla="*/ 5842 w 9980"/>
              <a:gd name="connsiteY61" fmla="*/ 893 h 10000"/>
              <a:gd name="connsiteX62" fmla="*/ 5842 w 9980"/>
              <a:gd name="connsiteY62" fmla="*/ 893 h 10000"/>
              <a:gd name="connsiteX63" fmla="*/ 5842 w 9980"/>
              <a:gd name="connsiteY63" fmla="*/ 801 h 10000"/>
              <a:gd name="connsiteX64" fmla="*/ 5842 w 9980"/>
              <a:gd name="connsiteY64" fmla="*/ 737 h 10000"/>
              <a:gd name="connsiteX65" fmla="*/ 5816 w 9980"/>
              <a:gd name="connsiteY65" fmla="*/ 657 h 10000"/>
              <a:gd name="connsiteX66" fmla="*/ 5798 w 9980"/>
              <a:gd name="connsiteY66" fmla="*/ 592 h 10000"/>
              <a:gd name="connsiteX67" fmla="*/ 5765 w 9980"/>
              <a:gd name="connsiteY67" fmla="*/ 527 h 10000"/>
              <a:gd name="connsiteX68" fmla="*/ 5730 w 9980"/>
              <a:gd name="connsiteY68" fmla="*/ 474 h 10000"/>
              <a:gd name="connsiteX69" fmla="*/ 5628 w 9980"/>
              <a:gd name="connsiteY69" fmla="*/ 367 h 10000"/>
              <a:gd name="connsiteX70" fmla="*/ 5517 w 9980"/>
              <a:gd name="connsiteY70" fmla="*/ 275 h 10000"/>
              <a:gd name="connsiteX71" fmla="*/ 5371 w 9980"/>
              <a:gd name="connsiteY71" fmla="*/ 198 h 10000"/>
              <a:gd name="connsiteX72" fmla="*/ 5217 w 9980"/>
              <a:gd name="connsiteY72" fmla="*/ 145 h 10000"/>
              <a:gd name="connsiteX73" fmla="*/ 5038 w 9980"/>
              <a:gd name="connsiteY73" fmla="*/ 106 h 10000"/>
              <a:gd name="connsiteX74" fmla="*/ 4849 w 9980"/>
              <a:gd name="connsiteY74" fmla="*/ 67 h 10000"/>
              <a:gd name="connsiteX75" fmla="*/ 4645 w 9980"/>
              <a:gd name="connsiteY75" fmla="*/ 40 h 10000"/>
              <a:gd name="connsiteX76" fmla="*/ 4234 w 9980"/>
              <a:gd name="connsiteY76" fmla="*/ 0 h 10000"/>
              <a:gd name="connsiteX77" fmla="*/ 3797 w 9980"/>
              <a:gd name="connsiteY77" fmla="*/ 0 h 10000"/>
              <a:gd name="connsiteX78" fmla="*/ 3378 w 9980"/>
              <a:gd name="connsiteY78" fmla="*/ 0 h 10000"/>
              <a:gd name="connsiteX79" fmla="*/ 3378 w 9980"/>
              <a:gd name="connsiteY79" fmla="*/ 0 h 10000"/>
              <a:gd name="connsiteX80" fmla="*/ 2934 w 9980"/>
              <a:gd name="connsiteY80" fmla="*/ 27 h 10000"/>
              <a:gd name="connsiteX81" fmla="*/ 2934 w 9980"/>
              <a:gd name="connsiteY81" fmla="*/ 27 h 10000"/>
              <a:gd name="connsiteX82" fmla="*/ 2659 w 9980"/>
              <a:gd name="connsiteY82" fmla="*/ 27 h 10000"/>
              <a:gd name="connsiteX83" fmla="*/ 2394 w 9980"/>
              <a:gd name="connsiteY83" fmla="*/ 40 h 10000"/>
              <a:gd name="connsiteX84" fmla="*/ 2394 w 9980"/>
              <a:gd name="connsiteY84" fmla="*/ 40 h 10000"/>
              <a:gd name="connsiteX85" fmla="*/ 2549 w 9980"/>
              <a:gd name="connsiteY85" fmla="*/ 1011 h 10000"/>
              <a:gd name="connsiteX86" fmla="*/ 2676 w 9980"/>
              <a:gd name="connsiteY86" fmla="*/ 1866 h 10000"/>
              <a:gd name="connsiteX87" fmla="*/ 2762 w 9980"/>
              <a:gd name="connsiteY87" fmla="*/ 2612 h 10000"/>
              <a:gd name="connsiteX88" fmla="*/ 2831 w 9980"/>
              <a:gd name="connsiteY88" fmla="*/ 3269 h 10000"/>
              <a:gd name="connsiteX89" fmla="*/ 2849 w 9980"/>
              <a:gd name="connsiteY89" fmla="*/ 3806 h 10000"/>
              <a:gd name="connsiteX90" fmla="*/ 2857 w 9980"/>
              <a:gd name="connsiteY90" fmla="*/ 4042 h 10000"/>
              <a:gd name="connsiteX91" fmla="*/ 2849 w 9980"/>
              <a:gd name="connsiteY91" fmla="*/ 4265 h 10000"/>
              <a:gd name="connsiteX92" fmla="*/ 2840 w 9980"/>
              <a:gd name="connsiteY92" fmla="*/ 4462 h 10000"/>
              <a:gd name="connsiteX93" fmla="*/ 2831 w 9980"/>
              <a:gd name="connsiteY93" fmla="*/ 4632 h 10000"/>
              <a:gd name="connsiteX94" fmla="*/ 2796 w 9980"/>
              <a:gd name="connsiteY94" fmla="*/ 4792 h 10000"/>
              <a:gd name="connsiteX95" fmla="*/ 2780 w 9980"/>
              <a:gd name="connsiteY95" fmla="*/ 4935 h 10000"/>
              <a:gd name="connsiteX96" fmla="*/ 2736 w 9980"/>
              <a:gd name="connsiteY96" fmla="*/ 5053 h 10000"/>
              <a:gd name="connsiteX97" fmla="*/ 2694 w 9980"/>
              <a:gd name="connsiteY97" fmla="*/ 5159 h 10000"/>
              <a:gd name="connsiteX98" fmla="*/ 2652 w 9980"/>
              <a:gd name="connsiteY98" fmla="*/ 5238 h 10000"/>
              <a:gd name="connsiteX99" fmla="*/ 2600 w 9980"/>
              <a:gd name="connsiteY99" fmla="*/ 5303 h 10000"/>
              <a:gd name="connsiteX100" fmla="*/ 2540 w 9980"/>
              <a:gd name="connsiteY100" fmla="*/ 5370 h 10000"/>
              <a:gd name="connsiteX101" fmla="*/ 2480 w 9980"/>
              <a:gd name="connsiteY101" fmla="*/ 5409 h 10000"/>
              <a:gd name="connsiteX102" fmla="*/ 2412 w 9980"/>
              <a:gd name="connsiteY102" fmla="*/ 5435 h 10000"/>
              <a:gd name="connsiteX103" fmla="*/ 2344 w 9980"/>
              <a:gd name="connsiteY103" fmla="*/ 5446 h 10000"/>
              <a:gd name="connsiteX104" fmla="*/ 2258 w 9980"/>
              <a:gd name="connsiteY104" fmla="*/ 5446 h 10000"/>
              <a:gd name="connsiteX105" fmla="*/ 2172 w 9980"/>
              <a:gd name="connsiteY105" fmla="*/ 5446 h 10000"/>
              <a:gd name="connsiteX106" fmla="*/ 2010 w 9980"/>
              <a:gd name="connsiteY106" fmla="*/ 5409 h 10000"/>
              <a:gd name="connsiteX107" fmla="*/ 1814 w 9980"/>
              <a:gd name="connsiteY107" fmla="*/ 5303 h 10000"/>
              <a:gd name="connsiteX108" fmla="*/ 1617 w 9980"/>
              <a:gd name="connsiteY108" fmla="*/ 5197 h 10000"/>
              <a:gd name="connsiteX109" fmla="*/ 1617 w 9980"/>
              <a:gd name="connsiteY109" fmla="*/ 5197 h 10000"/>
              <a:gd name="connsiteX110" fmla="*/ 1231 w 9980"/>
              <a:gd name="connsiteY110" fmla="*/ 4975 h 10000"/>
              <a:gd name="connsiteX111" fmla="*/ 1069 w 9980"/>
              <a:gd name="connsiteY111" fmla="*/ 4885 h 10000"/>
              <a:gd name="connsiteX112" fmla="*/ 907 w 9980"/>
              <a:gd name="connsiteY112" fmla="*/ 4792 h 10000"/>
              <a:gd name="connsiteX113" fmla="*/ 778 w 9980"/>
              <a:gd name="connsiteY113" fmla="*/ 4751 h 10000"/>
              <a:gd name="connsiteX114" fmla="*/ 650 w 9980"/>
              <a:gd name="connsiteY114" fmla="*/ 4713 h 10000"/>
              <a:gd name="connsiteX115" fmla="*/ 538 w 9980"/>
              <a:gd name="connsiteY115" fmla="*/ 4701 h 10000"/>
              <a:gd name="connsiteX116" fmla="*/ 445 w 9980"/>
              <a:gd name="connsiteY116" fmla="*/ 4739 h 10000"/>
              <a:gd name="connsiteX117" fmla="*/ 394 w 9980"/>
              <a:gd name="connsiteY117" fmla="*/ 4765 h 10000"/>
              <a:gd name="connsiteX118" fmla="*/ 350 w 9980"/>
              <a:gd name="connsiteY118" fmla="*/ 4792 h 10000"/>
              <a:gd name="connsiteX119" fmla="*/ 308 w 9980"/>
              <a:gd name="connsiteY119" fmla="*/ 4844 h 10000"/>
              <a:gd name="connsiteX120" fmla="*/ 274 w 9980"/>
              <a:gd name="connsiteY120" fmla="*/ 4898 h 10000"/>
              <a:gd name="connsiteX121" fmla="*/ 213 w 9980"/>
              <a:gd name="connsiteY121" fmla="*/ 5015 h 10000"/>
              <a:gd name="connsiteX122" fmla="*/ 153 w 9980"/>
              <a:gd name="connsiteY122" fmla="*/ 5197 h 10000"/>
              <a:gd name="connsiteX123" fmla="*/ 102 w 9980"/>
              <a:gd name="connsiteY123" fmla="*/ 5422 h 10000"/>
              <a:gd name="connsiteX124" fmla="*/ 60 w 9980"/>
              <a:gd name="connsiteY124" fmla="*/ 5711 h 10000"/>
              <a:gd name="connsiteX125" fmla="*/ 26 w 9980"/>
              <a:gd name="connsiteY125" fmla="*/ 6024 h 10000"/>
              <a:gd name="connsiteX126" fmla="*/ 0 w 9980"/>
              <a:gd name="connsiteY126" fmla="*/ 6392 h 10000"/>
              <a:gd name="connsiteX127" fmla="*/ 0 w 9980"/>
              <a:gd name="connsiteY127" fmla="*/ 6392 h 10000"/>
              <a:gd name="connsiteX128" fmla="*/ 0 w 9980"/>
              <a:gd name="connsiteY128" fmla="*/ 6605 h 10000"/>
              <a:gd name="connsiteX129" fmla="*/ 0 w 9980"/>
              <a:gd name="connsiteY129" fmla="*/ 6772 h 10000"/>
              <a:gd name="connsiteX130" fmla="*/ 9 w 9980"/>
              <a:gd name="connsiteY130" fmla="*/ 6917 h 10000"/>
              <a:gd name="connsiteX131" fmla="*/ 26 w 9980"/>
              <a:gd name="connsiteY131" fmla="*/ 7062 h 10000"/>
              <a:gd name="connsiteX132" fmla="*/ 60 w 9980"/>
              <a:gd name="connsiteY132" fmla="*/ 7180 h 10000"/>
              <a:gd name="connsiteX133" fmla="*/ 94 w 9980"/>
              <a:gd name="connsiteY133" fmla="*/ 7287 h 10000"/>
              <a:gd name="connsiteX134" fmla="*/ 128 w 9980"/>
              <a:gd name="connsiteY134" fmla="*/ 7377 h 10000"/>
              <a:gd name="connsiteX135" fmla="*/ 179 w 9980"/>
              <a:gd name="connsiteY135" fmla="*/ 7455 h 10000"/>
              <a:gd name="connsiteX136" fmla="*/ 239 w 9980"/>
              <a:gd name="connsiteY136" fmla="*/ 7509 h 10000"/>
              <a:gd name="connsiteX137" fmla="*/ 299 w 9980"/>
              <a:gd name="connsiteY137" fmla="*/ 7561 h 10000"/>
              <a:gd name="connsiteX138" fmla="*/ 359 w 9980"/>
              <a:gd name="connsiteY138" fmla="*/ 7600 h 10000"/>
              <a:gd name="connsiteX139" fmla="*/ 436 w 9980"/>
              <a:gd name="connsiteY139" fmla="*/ 7627 h 10000"/>
              <a:gd name="connsiteX140" fmla="*/ 503 w 9980"/>
              <a:gd name="connsiteY140" fmla="*/ 7652 h 10000"/>
              <a:gd name="connsiteX141" fmla="*/ 590 w 9980"/>
              <a:gd name="connsiteY141" fmla="*/ 7652 h 10000"/>
              <a:gd name="connsiteX142" fmla="*/ 753 w 9980"/>
              <a:gd name="connsiteY142" fmla="*/ 7652 h 10000"/>
              <a:gd name="connsiteX143" fmla="*/ 932 w 9980"/>
              <a:gd name="connsiteY143" fmla="*/ 7615 h 10000"/>
              <a:gd name="connsiteX144" fmla="*/ 1104 w 9980"/>
              <a:gd name="connsiteY144" fmla="*/ 7561 h 10000"/>
              <a:gd name="connsiteX145" fmla="*/ 1462 w 9980"/>
              <a:gd name="connsiteY145" fmla="*/ 7430 h 10000"/>
              <a:gd name="connsiteX146" fmla="*/ 1787 w 9980"/>
              <a:gd name="connsiteY146" fmla="*/ 7299 h 10000"/>
              <a:gd name="connsiteX147" fmla="*/ 1924 w 9980"/>
              <a:gd name="connsiteY147" fmla="*/ 7232 h 10000"/>
              <a:gd name="connsiteX148" fmla="*/ 2053 w 9980"/>
              <a:gd name="connsiteY148" fmla="*/ 7219 h 10000"/>
              <a:gd name="connsiteX149" fmla="*/ 2053 w 9980"/>
              <a:gd name="connsiteY149" fmla="*/ 7219 h 10000"/>
              <a:gd name="connsiteX150" fmla="*/ 2292 w 9980"/>
              <a:gd name="connsiteY150" fmla="*/ 7180 h 10000"/>
              <a:gd name="connsiteX151" fmla="*/ 2412 w 9980"/>
              <a:gd name="connsiteY151" fmla="*/ 7180 h 10000"/>
              <a:gd name="connsiteX152" fmla="*/ 2549 w 9980"/>
              <a:gd name="connsiteY152" fmla="*/ 7204 h 10000"/>
              <a:gd name="connsiteX153" fmla="*/ 2686 w 9980"/>
              <a:gd name="connsiteY153" fmla="*/ 7232 h 10000"/>
              <a:gd name="connsiteX154" fmla="*/ 2745 w 9980"/>
              <a:gd name="connsiteY154" fmla="*/ 7260 h 10000"/>
              <a:gd name="connsiteX155" fmla="*/ 2806 w 9980"/>
              <a:gd name="connsiteY155" fmla="*/ 7311 h 10000"/>
              <a:gd name="connsiteX156" fmla="*/ 2875 w 9980"/>
              <a:gd name="connsiteY156" fmla="*/ 7377 h 10000"/>
              <a:gd name="connsiteX157" fmla="*/ 2926 w 9980"/>
              <a:gd name="connsiteY157" fmla="*/ 7443 h 10000"/>
              <a:gd name="connsiteX158" fmla="*/ 2986 w 9980"/>
              <a:gd name="connsiteY158" fmla="*/ 7522 h 10000"/>
              <a:gd name="connsiteX159" fmla="*/ 3037 w 9980"/>
              <a:gd name="connsiteY159" fmla="*/ 7615 h 10000"/>
              <a:gd name="connsiteX160" fmla="*/ 3088 w 9980"/>
              <a:gd name="connsiteY160" fmla="*/ 7706 h 10000"/>
              <a:gd name="connsiteX161" fmla="*/ 3130 w 9980"/>
              <a:gd name="connsiteY161" fmla="*/ 7836 h 10000"/>
              <a:gd name="connsiteX162" fmla="*/ 3174 w 9980"/>
              <a:gd name="connsiteY162" fmla="*/ 7979 h 10000"/>
              <a:gd name="connsiteX163" fmla="*/ 3216 w 9980"/>
              <a:gd name="connsiteY163" fmla="*/ 8138 h 10000"/>
              <a:gd name="connsiteX164" fmla="*/ 3242 w 9980"/>
              <a:gd name="connsiteY164" fmla="*/ 8308 h 10000"/>
              <a:gd name="connsiteX165" fmla="*/ 3267 w 9980"/>
              <a:gd name="connsiteY165" fmla="*/ 8519 h 10000"/>
              <a:gd name="connsiteX166" fmla="*/ 3285 w 9980"/>
              <a:gd name="connsiteY166" fmla="*/ 8728 h 10000"/>
              <a:gd name="connsiteX167" fmla="*/ 3310 w 9980"/>
              <a:gd name="connsiteY167" fmla="*/ 8966 h 10000"/>
              <a:gd name="connsiteX168" fmla="*/ 3318 w 9980"/>
              <a:gd name="connsiteY168" fmla="*/ 9242 h 10000"/>
              <a:gd name="connsiteX169" fmla="*/ 3318 w 9980"/>
              <a:gd name="connsiteY169" fmla="*/ 9530 h 10000"/>
              <a:gd name="connsiteX170" fmla="*/ 3330 w 9980"/>
              <a:gd name="connsiteY170" fmla="*/ 9982 h 10000"/>
              <a:gd name="connsiteX171" fmla="*/ 9975 w 9980"/>
              <a:gd name="connsiteY171" fmla="*/ 10000 h 10000"/>
              <a:gd name="connsiteX172" fmla="*/ 9915 w 9980"/>
              <a:gd name="connsiteY172" fmla="*/ 197 h 10000"/>
              <a:gd name="connsiteX0" fmla="*/ 9935 w 10007"/>
              <a:gd name="connsiteY0" fmla="*/ 197 h 10000"/>
              <a:gd name="connsiteX1" fmla="*/ 9342 w 10007"/>
              <a:gd name="connsiteY1" fmla="*/ 184 h 10000"/>
              <a:gd name="connsiteX2" fmla="*/ 8426 w 10007"/>
              <a:gd name="connsiteY2" fmla="*/ 290 h 10000"/>
              <a:gd name="connsiteX3" fmla="*/ 7670 w 10007"/>
              <a:gd name="connsiteY3" fmla="*/ 407 h 10000"/>
              <a:gd name="connsiteX4" fmla="*/ 7670 w 10007"/>
              <a:gd name="connsiteY4" fmla="*/ 407 h 10000"/>
              <a:gd name="connsiteX5" fmla="*/ 7542 w 10007"/>
              <a:gd name="connsiteY5" fmla="*/ 420 h 10000"/>
              <a:gd name="connsiteX6" fmla="*/ 7430 w 10007"/>
              <a:gd name="connsiteY6" fmla="*/ 448 h 10000"/>
              <a:gd name="connsiteX7" fmla="*/ 7337 w 10007"/>
              <a:gd name="connsiteY7" fmla="*/ 501 h 10000"/>
              <a:gd name="connsiteX8" fmla="*/ 7251 w 10007"/>
              <a:gd name="connsiteY8" fmla="*/ 527 h 10000"/>
              <a:gd name="connsiteX9" fmla="*/ 7173 w 10007"/>
              <a:gd name="connsiteY9" fmla="*/ 578 h 10000"/>
              <a:gd name="connsiteX10" fmla="*/ 7104 w 10007"/>
              <a:gd name="connsiteY10" fmla="*/ 645 h 10000"/>
              <a:gd name="connsiteX11" fmla="*/ 7044 w 10007"/>
              <a:gd name="connsiteY11" fmla="*/ 709 h 10000"/>
              <a:gd name="connsiteX12" fmla="*/ 7001 w 10007"/>
              <a:gd name="connsiteY12" fmla="*/ 776 h 10000"/>
              <a:gd name="connsiteX13" fmla="*/ 6958 w 10007"/>
              <a:gd name="connsiteY13" fmla="*/ 827 h 10000"/>
              <a:gd name="connsiteX14" fmla="*/ 6933 w 10007"/>
              <a:gd name="connsiteY14" fmla="*/ 920 h 10000"/>
              <a:gd name="connsiteX15" fmla="*/ 6907 w 10007"/>
              <a:gd name="connsiteY15" fmla="*/ 998 h 10000"/>
              <a:gd name="connsiteX16" fmla="*/ 6891 w 10007"/>
              <a:gd name="connsiteY16" fmla="*/ 1077 h 10000"/>
              <a:gd name="connsiteX17" fmla="*/ 6881 w 10007"/>
              <a:gd name="connsiteY17" fmla="*/ 1155 h 10000"/>
              <a:gd name="connsiteX18" fmla="*/ 6881 w 10007"/>
              <a:gd name="connsiteY18" fmla="*/ 1248 h 10000"/>
              <a:gd name="connsiteX19" fmla="*/ 6891 w 10007"/>
              <a:gd name="connsiteY19" fmla="*/ 1419 h 10000"/>
              <a:gd name="connsiteX20" fmla="*/ 6917 w 10007"/>
              <a:gd name="connsiteY20" fmla="*/ 1616 h 10000"/>
              <a:gd name="connsiteX21" fmla="*/ 6976 w 10007"/>
              <a:gd name="connsiteY21" fmla="*/ 1799 h 10000"/>
              <a:gd name="connsiteX22" fmla="*/ 7036 w 10007"/>
              <a:gd name="connsiteY22" fmla="*/ 2010 h 10000"/>
              <a:gd name="connsiteX23" fmla="*/ 7095 w 10007"/>
              <a:gd name="connsiteY23" fmla="*/ 2207 h 10000"/>
              <a:gd name="connsiteX24" fmla="*/ 7251 w 10007"/>
              <a:gd name="connsiteY24" fmla="*/ 2600 h 10000"/>
              <a:gd name="connsiteX25" fmla="*/ 7396 w 10007"/>
              <a:gd name="connsiteY25" fmla="*/ 2953 h 10000"/>
              <a:gd name="connsiteX26" fmla="*/ 7396 w 10007"/>
              <a:gd name="connsiteY26" fmla="*/ 2953 h 10000"/>
              <a:gd name="connsiteX27" fmla="*/ 7422 w 10007"/>
              <a:gd name="connsiteY27" fmla="*/ 3032 h 10000"/>
              <a:gd name="connsiteX28" fmla="*/ 7440 w 10007"/>
              <a:gd name="connsiteY28" fmla="*/ 3111 h 10000"/>
              <a:gd name="connsiteX29" fmla="*/ 7447 w 10007"/>
              <a:gd name="connsiteY29" fmla="*/ 3192 h 10000"/>
              <a:gd name="connsiteX30" fmla="*/ 7447 w 10007"/>
              <a:gd name="connsiteY30" fmla="*/ 3269 h 10000"/>
              <a:gd name="connsiteX31" fmla="*/ 7440 w 10007"/>
              <a:gd name="connsiteY31" fmla="*/ 3348 h 10000"/>
              <a:gd name="connsiteX32" fmla="*/ 7430 w 10007"/>
              <a:gd name="connsiteY32" fmla="*/ 3413 h 10000"/>
              <a:gd name="connsiteX33" fmla="*/ 7396 w 10007"/>
              <a:gd name="connsiteY33" fmla="*/ 3491 h 10000"/>
              <a:gd name="connsiteX34" fmla="*/ 7380 w 10007"/>
              <a:gd name="connsiteY34" fmla="*/ 3557 h 10000"/>
              <a:gd name="connsiteX35" fmla="*/ 7294 w 10007"/>
              <a:gd name="connsiteY35" fmla="*/ 3700 h 10000"/>
              <a:gd name="connsiteX36" fmla="*/ 7199 w 10007"/>
              <a:gd name="connsiteY36" fmla="*/ 3806 h 10000"/>
              <a:gd name="connsiteX37" fmla="*/ 7079 w 10007"/>
              <a:gd name="connsiteY37" fmla="*/ 3924 h 10000"/>
              <a:gd name="connsiteX38" fmla="*/ 6951 w 10007"/>
              <a:gd name="connsiteY38" fmla="*/ 4017 h 10000"/>
              <a:gd name="connsiteX39" fmla="*/ 6805 w 10007"/>
              <a:gd name="connsiteY39" fmla="*/ 4084 h 10000"/>
              <a:gd name="connsiteX40" fmla="*/ 6658 w 10007"/>
              <a:gd name="connsiteY40" fmla="*/ 4149 h 10000"/>
              <a:gd name="connsiteX41" fmla="*/ 6513 w 10007"/>
              <a:gd name="connsiteY41" fmla="*/ 4173 h 10000"/>
              <a:gd name="connsiteX42" fmla="*/ 6369 w 10007"/>
              <a:gd name="connsiteY42" fmla="*/ 4189 h 10000"/>
              <a:gd name="connsiteX43" fmla="*/ 6222 w 10007"/>
              <a:gd name="connsiteY43" fmla="*/ 4173 h 10000"/>
              <a:gd name="connsiteX44" fmla="*/ 6083 w 10007"/>
              <a:gd name="connsiteY44" fmla="*/ 4137 h 10000"/>
              <a:gd name="connsiteX45" fmla="*/ 5964 w 10007"/>
              <a:gd name="connsiteY45" fmla="*/ 4070 h 10000"/>
              <a:gd name="connsiteX46" fmla="*/ 5905 w 10007"/>
              <a:gd name="connsiteY46" fmla="*/ 4017 h 10000"/>
              <a:gd name="connsiteX47" fmla="*/ 5854 w 10007"/>
              <a:gd name="connsiteY47" fmla="*/ 3965 h 10000"/>
              <a:gd name="connsiteX48" fmla="*/ 5854 w 10007"/>
              <a:gd name="connsiteY48" fmla="*/ 3965 h 10000"/>
              <a:gd name="connsiteX49" fmla="*/ 5768 w 10007"/>
              <a:gd name="connsiteY49" fmla="*/ 3846 h 10000"/>
              <a:gd name="connsiteX50" fmla="*/ 5691 w 10007"/>
              <a:gd name="connsiteY50" fmla="*/ 3715 h 10000"/>
              <a:gd name="connsiteX51" fmla="*/ 5647 w 10007"/>
              <a:gd name="connsiteY51" fmla="*/ 3557 h 10000"/>
              <a:gd name="connsiteX52" fmla="*/ 5621 w 10007"/>
              <a:gd name="connsiteY52" fmla="*/ 3387 h 10000"/>
              <a:gd name="connsiteX53" fmla="*/ 5595 w 10007"/>
              <a:gd name="connsiteY53" fmla="*/ 3204 h 10000"/>
              <a:gd name="connsiteX54" fmla="*/ 5595 w 10007"/>
              <a:gd name="connsiteY54" fmla="*/ 3021 h 10000"/>
              <a:gd name="connsiteX55" fmla="*/ 5614 w 10007"/>
              <a:gd name="connsiteY55" fmla="*/ 2808 h 10000"/>
              <a:gd name="connsiteX56" fmla="*/ 5621 w 10007"/>
              <a:gd name="connsiteY56" fmla="*/ 2600 h 10000"/>
              <a:gd name="connsiteX57" fmla="*/ 5673 w 10007"/>
              <a:gd name="connsiteY57" fmla="*/ 2165 h 10000"/>
              <a:gd name="connsiteX58" fmla="*/ 5741 w 10007"/>
              <a:gd name="connsiteY58" fmla="*/ 1747 h 10000"/>
              <a:gd name="connsiteX59" fmla="*/ 5810 w 10007"/>
              <a:gd name="connsiteY59" fmla="*/ 1315 h 10000"/>
              <a:gd name="connsiteX60" fmla="*/ 5828 w 10007"/>
              <a:gd name="connsiteY60" fmla="*/ 1089 h 10000"/>
              <a:gd name="connsiteX61" fmla="*/ 5854 w 10007"/>
              <a:gd name="connsiteY61" fmla="*/ 893 h 10000"/>
              <a:gd name="connsiteX62" fmla="*/ 5854 w 10007"/>
              <a:gd name="connsiteY62" fmla="*/ 893 h 10000"/>
              <a:gd name="connsiteX63" fmla="*/ 5854 w 10007"/>
              <a:gd name="connsiteY63" fmla="*/ 801 h 10000"/>
              <a:gd name="connsiteX64" fmla="*/ 5854 w 10007"/>
              <a:gd name="connsiteY64" fmla="*/ 737 h 10000"/>
              <a:gd name="connsiteX65" fmla="*/ 5828 w 10007"/>
              <a:gd name="connsiteY65" fmla="*/ 657 h 10000"/>
              <a:gd name="connsiteX66" fmla="*/ 5810 w 10007"/>
              <a:gd name="connsiteY66" fmla="*/ 592 h 10000"/>
              <a:gd name="connsiteX67" fmla="*/ 5777 w 10007"/>
              <a:gd name="connsiteY67" fmla="*/ 527 h 10000"/>
              <a:gd name="connsiteX68" fmla="*/ 5741 w 10007"/>
              <a:gd name="connsiteY68" fmla="*/ 474 h 10000"/>
              <a:gd name="connsiteX69" fmla="*/ 5639 w 10007"/>
              <a:gd name="connsiteY69" fmla="*/ 367 h 10000"/>
              <a:gd name="connsiteX70" fmla="*/ 5528 w 10007"/>
              <a:gd name="connsiteY70" fmla="*/ 275 h 10000"/>
              <a:gd name="connsiteX71" fmla="*/ 5382 w 10007"/>
              <a:gd name="connsiteY71" fmla="*/ 198 h 10000"/>
              <a:gd name="connsiteX72" fmla="*/ 5227 w 10007"/>
              <a:gd name="connsiteY72" fmla="*/ 145 h 10000"/>
              <a:gd name="connsiteX73" fmla="*/ 5048 w 10007"/>
              <a:gd name="connsiteY73" fmla="*/ 106 h 10000"/>
              <a:gd name="connsiteX74" fmla="*/ 4859 w 10007"/>
              <a:gd name="connsiteY74" fmla="*/ 67 h 10000"/>
              <a:gd name="connsiteX75" fmla="*/ 4654 w 10007"/>
              <a:gd name="connsiteY75" fmla="*/ 40 h 10000"/>
              <a:gd name="connsiteX76" fmla="*/ 4242 w 10007"/>
              <a:gd name="connsiteY76" fmla="*/ 0 h 10000"/>
              <a:gd name="connsiteX77" fmla="*/ 3805 w 10007"/>
              <a:gd name="connsiteY77" fmla="*/ 0 h 10000"/>
              <a:gd name="connsiteX78" fmla="*/ 3385 w 10007"/>
              <a:gd name="connsiteY78" fmla="*/ 0 h 10000"/>
              <a:gd name="connsiteX79" fmla="*/ 3385 w 10007"/>
              <a:gd name="connsiteY79" fmla="*/ 0 h 10000"/>
              <a:gd name="connsiteX80" fmla="*/ 2940 w 10007"/>
              <a:gd name="connsiteY80" fmla="*/ 27 h 10000"/>
              <a:gd name="connsiteX81" fmla="*/ 2940 w 10007"/>
              <a:gd name="connsiteY81" fmla="*/ 27 h 10000"/>
              <a:gd name="connsiteX82" fmla="*/ 2664 w 10007"/>
              <a:gd name="connsiteY82" fmla="*/ 27 h 10000"/>
              <a:gd name="connsiteX83" fmla="*/ 2399 w 10007"/>
              <a:gd name="connsiteY83" fmla="*/ 40 h 10000"/>
              <a:gd name="connsiteX84" fmla="*/ 2399 w 10007"/>
              <a:gd name="connsiteY84" fmla="*/ 40 h 10000"/>
              <a:gd name="connsiteX85" fmla="*/ 2554 w 10007"/>
              <a:gd name="connsiteY85" fmla="*/ 1011 h 10000"/>
              <a:gd name="connsiteX86" fmla="*/ 2681 w 10007"/>
              <a:gd name="connsiteY86" fmla="*/ 1866 h 10000"/>
              <a:gd name="connsiteX87" fmla="*/ 2768 w 10007"/>
              <a:gd name="connsiteY87" fmla="*/ 2612 h 10000"/>
              <a:gd name="connsiteX88" fmla="*/ 2837 w 10007"/>
              <a:gd name="connsiteY88" fmla="*/ 3269 h 10000"/>
              <a:gd name="connsiteX89" fmla="*/ 2855 w 10007"/>
              <a:gd name="connsiteY89" fmla="*/ 3806 h 10000"/>
              <a:gd name="connsiteX90" fmla="*/ 2863 w 10007"/>
              <a:gd name="connsiteY90" fmla="*/ 4042 h 10000"/>
              <a:gd name="connsiteX91" fmla="*/ 2855 w 10007"/>
              <a:gd name="connsiteY91" fmla="*/ 4265 h 10000"/>
              <a:gd name="connsiteX92" fmla="*/ 2846 w 10007"/>
              <a:gd name="connsiteY92" fmla="*/ 4462 h 10000"/>
              <a:gd name="connsiteX93" fmla="*/ 2837 w 10007"/>
              <a:gd name="connsiteY93" fmla="*/ 4632 h 10000"/>
              <a:gd name="connsiteX94" fmla="*/ 2802 w 10007"/>
              <a:gd name="connsiteY94" fmla="*/ 4792 h 10000"/>
              <a:gd name="connsiteX95" fmla="*/ 2786 w 10007"/>
              <a:gd name="connsiteY95" fmla="*/ 4935 h 10000"/>
              <a:gd name="connsiteX96" fmla="*/ 2741 w 10007"/>
              <a:gd name="connsiteY96" fmla="*/ 5053 h 10000"/>
              <a:gd name="connsiteX97" fmla="*/ 2699 w 10007"/>
              <a:gd name="connsiteY97" fmla="*/ 5159 h 10000"/>
              <a:gd name="connsiteX98" fmla="*/ 2657 w 10007"/>
              <a:gd name="connsiteY98" fmla="*/ 5238 h 10000"/>
              <a:gd name="connsiteX99" fmla="*/ 2605 w 10007"/>
              <a:gd name="connsiteY99" fmla="*/ 5303 h 10000"/>
              <a:gd name="connsiteX100" fmla="*/ 2545 w 10007"/>
              <a:gd name="connsiteY100" fmla="*/ 5370 h 10000"/>
              <a:gd name="connsiteX101" fmla="*/ 2485 w 10007"/>
              <a:gd name="connsiteY101" fmla="*/ 5409 h 10000"/>
              <a:gd name="connsiteX102" fmla="*/ 2417 w 10007"/>
              <a:gd name="connsiteY102" fmla="*/ 5435 h 10000"/>
              <a:gd name="connsiteX103" fmla="*/ 2349 w 10007"/>
              <a:gd name="connsiteY103" fmla="*/ 5446 h 10000"/>
              <a:gd name="connsiteX104" fmla="*/ 2263 w 10007"/>
              <a:gd name="connsiteY104" fmla="*/ 5446 h 10000"/>
              <a:gd name="connsiteX105" fmla="*/ 2176 w 10007"/>
              <a:gd name="connsiteY105" fmla="*/ 5446 h 10000"/>
              <a:gd name="connsiteX106" fmla="*/ 2014 w 10007"/>
              <a:gd name="connsiteY106" fmla="*/ 5409 h 10000"/>
              <a:gd name="connsiteX107" fmla="*/ 1818 w 10007"/>
              <a:gd name="connsiteY107" fmla="*/ 5303 h 10000"/>
              <a:gd name="connsiteX108" fmla="*/ 1620 w 10007"/>
              <a:gd name="connsiteY108" fmla="*/ 5197 h 10000"/>
              <a:gd name="connsiteX109" fmla="*/ 1620 w 10007"/>
              <a:gd name="connsiteY109" fmla="*/ 5197 h 10000"/>
              <a:gd name="connsiteX110" fmla="*/ 1233 w 10007"/>
              <a:gd name="connsiteY110" fmla="*/ 4975 h 10000"/>
              <a:gd name="connsiteX111" fmla="*/ 1071 w 10007"/>
              <a:gd name="connsiteY111" fmla="*/ 4885 h 10000"/>
              <a:gd name="connsiteX112" fmla="*/ 909 w 10007"/>
              <a:gd name="connsiteY112" fmla="*/ 4792 h 10000"/>
              <a:gd name="connsiteX113" fmla="*/ 780 w 10007"/>
              <a:gd name="connsiteY113" fmla="*/ 4751 h 10000"/>
              <a:gd name="connsiteX114" fmla="*/ 651 w 10007"/>
              <a:gd name="connsiteY114" fmla="*/ 4713 h 10000"/>
              <a:gd name="connsiteX115" fmla="*/ 539 w 10007"/>
              <a:gd name="connsiteY115" fmla="*/ 4701 h 10000"/>
              <a:gd name="connsiteX116" fmla="*/ 446 w 10007"/>
              <a:gd name="connsiteY116" fmla="*/ 4739 h 10000"/>
              <a:gd name="connsiteX117" fmla="*/ 395 w 10007"/>
              <a:gd name="connsiteY117" fmla="*/ 4765 h 10000"/>
              <a:gd name="connsiteX118" fmla="*/ 351 w 10007"/>
              <a:gd name="connsiteY118" fmla="*/ 4792 h 10000"/>
              <a:gd name="connsiteX119" fmla="*/ 309 w 10007"/>
              <a:gd name="connsiteY119" fmla="*/ 4844 h 10000"/>
              <a:gd name="connsiteX120" fmla="*/ 275 w 10007"/>
              <a:gd name="connsiteY120" fmla="*/ 4898 h 10000"/>
              <a:gd name="connsiteX121" fmla="*/ 213 w 10007"/>
              <a:gd name="connsiteY121" fmla="*/ 5015 h 10000"/>
              <a:gd name="connsiteX122" fmla="*/ 153 w 10007"/>
              <a:gd name="connsiteY122" fmla="*/ 5197 h 10000"/>
              <a:gd name="connsiteX123" fmla="*/ 102 w 10007"/>
              <a:gd name="connsiteY123" fmla="*/ 5422 h 10000"/>
              <a:gd name="connsiteX124" fmla="*/ 60 w 10007"/>
              <a:gd name="connsiteY124" fmla="*/ 5711 h 10000"/>
              <a:gd name="connsiteX125" fmla="*/ 26 w 10007"/>
              <a:gd name="connsiteY125" fmla="*/ 6024 h 10000"/>
              <a:gd name="connsiteX126" fmla="*/ 0 w 10007"/>
              <a:gd name="connsiteY126" fmla="*/ 6392 h 10000"/>
              <a:gd name="connsiteX127" fmla="*/ 0 w 10007"/>
              <a:gd name="connsiteY127" fmla="*/ 6392 h 10000"/>
              <a:gd name="connsiteX128" fmla="*/ 0 w 10007"/>
              <a:gd name="connsiteY128" fmla="*/ 6605 h 10000"/>
              <a:gd name="connsiteX129" fmla="*/ 0 w 10007"/>
              <a:gd name="connsiteY129" fmla="*/ 6772 h 10000"/>
              <a:gd name="connsiteX130" fmla="*/ 9 w 10007"/>
              <a:gd name="connsiteY130" fmla="*/ 6917 h 10000"/>
              <a:gd name="connsiteX131" fmla="*/ 26 w 10007"/>
              <a:gd name="connsiteY131" fmla="*/ 7062 h 10000"/>
              <a:gd name="connsiteX132" fmla="*/ 60 w 10007"/>
              <a:gd name="connsiteY132" fmla="*/ 7180 h 10000"/>
              <a:gd name="connsiteX133" fmla="*/ 94 w 10007"/>
              <a:gd name="connsiteY133" fmla="*/ 7287 h 10000"/>
              <a:gd name="connsiteX134" fmla="*/ 128 w 10007"/>
              <a:gd name="connsiteY134" fmla="*/ 7377 h 10000"/>
              <a:gd name="connsiteX135" fmla="*/ 179 w 10007"/>
              <a:gd name="connsiteY135" fmla="*/ 7455 h 10000"/>
              <a:gd name="connsiteX136" fmla="*/ 239 w 10007"/>
              <a:gd name="connsiteY136" fmla="*/ 7509 h 10000"/>
              <a:gd name="connsiteX137" fmla="*/ 300 w 10007"/>
              <a:gd name="connsiteY137" fmla="*/ 7561 h 10000"/>
              <a:gd name="connsiteX138" fmla="*/ 360 w 10007"/>
              <a:gd name="connsiteY138" fmla="*/ 7600 h 10000"/>
              <a:gd name="connsiteX139" fmla="*/ 437 w 10007"/>
              <a:gd name="connsiteY139" fmla="*/ 7627 h 10000"/>
              <a:gd name="connsiteX140" fmla="*/ 504 w 10007"/>
              <a:gd name="connsiteY140" fmla="*/ 7652 h 10000"/>
              <a:gd name="connsiteX141" fmla="*/ 591 w 10007"/>
              <a:gd name="connsiteY141" fmla="*/ 7652 h 10000"/>
              <a:gd name="connsiteX142" fmla="*/ 755 w 10007"/>
              <a:gd name="connsiteY142" fmla="*/ 7652 h 10000"/>
              <a:gd name="connsiteX143" fmla="*/ 934 w 10007"/>
              <a:gd name="connsiteY143" fmla="*/ 7615 h 10000"/>
              <a:gd name="connsiteX144" fmla="*/ 1106 w 10007"/>
              <a:gd name="connsiteY144" fmla="*/ 7561 h 10000"/>
              <a:gd name="connsiteX145" fmla="*/ 1465 w 10007"/>
              <a:gd name="connsiteY145" fmla="*/ 7430 h 10000"/>
              <a:gd name="connsiteX146" fmla="*/ 1791 w 10007"/>
              <a:gd name="connsiteY146" fmla="*/ 7299 h 10000"/>
              <a:gd name="connsiteX147" fmla="*/ 1928 w 10007"/>
              <a:gd name="connsiteY147" fmla="*/ 7232 h 10000"/>
              <a:gd name="connsiteX148" fmla="*/ 2057 w 10007"/>
              <a:gd name="connsiteY148" fmla="*/ 7219 h 10000"/>
              <a:gd name="connsiteX149" fmla="*/ 2057 w 10007"/>
              <a:gd name="connsiteY149" fmla="*/ 7219 h 10000"/>
              <a:gd name="connsiteX150" fmla="*/ 2297 w 10007"/>
              <a:gd name="connsiteY150" fmla="*/ 7180 h 10000"/>
              <a:gd name="connsiteX151" fmla="*/ 2417 w 10007"/>
              <a:gd name="connsiteY151" fmla="*/ 7180 h 10000"/>
              <a:gd name="connsiteX152" fmla="*/ 2554 w 10007"/>
              <a:gd name="connsiteY152" fmla="*/ 7204 h 10000"/>
              <a:gd name="connsiteX153" fmla="*/ 2691 w 10007"/>
              <a:gd name="connsiteY153" fmla="*/ 7232 h 10000"/>
              <a:gd name="connsiteX154" fmla="*/ 2751 w 10007"/>
              <a:gd name="connsiteY154" fmla="*/ 7260 h 10000"/>
              <a:gd name="connsiteX155" fmla="*/ 2812 w 10007"/>
              <a:gd name="connsiteY155" fmla="*/ 7311 h 10000"/>
              <a:gd name="connsiteX156" fmla="*/ 2881 w 10007"/>
              <a:gd name="connsiteY156" fmla="*/ 7377 h 10000"/>
              <a:gd name="connsiteX157" fmla="*/ 2932 w 10007"/>
              <a:gd name="connsiteY157" fmla="*/ 7443 h 10000"/>
              <a:gd name="connsiteX158" fmla="*/ 2992 w 10007"/>
              <a:gd name="connsiteY158" fmla="*/ 7522 h 10000"/>
              <a:gd name="connsiteX159" fmla="*/ 3043 w 10007"/>
              <a:gd name="connsiteY159" fmla="*/ 7615 h 10000"/>
              <a:gd name="connsiteX160" fmla="*/ 3094 w 10007"/>
              <a:gd name="connsiteY160" fmla="*/ 7706 h 10000"/>
              <a:gd name="connsiteX161" fmla="*/ 3136 w 10007"/>
              <a:gd name="connsiteY161" fmla="*/ 7836 h 10000"/>
              <a:gd name="connsiteX162" fmla="*/ 3180 w 10007"/>
              <a:gd name="connsiteY162" fmla="*/ 7979 h 10000"/>
              <a:gd name="connsiteX163" fmla="*/ 3222 w 10007"/>
              <a:gd name="connsiteY163" fmla="*/ 8138 h 10000"/>
              <a:gd name="connsiteX164" fmla="*/ 3248 w 10007"/>
              <a:gd name="connsiteY164" fmla="*/ 8308 h 10000"/>
              <a:gd name="connsiteX165" fmla="*/ 3274 w 10007"/>
              <a:gd name="connsiteY165" fmla="*/ 8519 h 10000"/>
              <a:gd name="connsiteX166" fmla="*/ 3292 w 10007"/>
              <a:gd name="connsiteY166" fmla="*/ 8728 h 10000"/>
              <a:gd name="connsiteX167" fmla="*/ 3317 w 10007"/>
              <a:gd name="connsiteY167" fmla="*/ 8966 h 10000"/>
              <a:gd name="connsiteX168" fmla="*/ 3325 w 10007"/>
              <a:gd name="connsiteY168" fmla="*/ 9242 h 10000"/>
              <a:gd name="connsiteX169" fmla="*/ 3325 w 10007"/>
              <a:gd name="connsiteY169" fmla="*/ 9530 h 10000"/>
              <a:gd name="connsiteX170" fmla="*/ 3337 w 10007"/>
              <a:gd name="connsiteY170" fmla="*/ 9982 h 10000"/>
              <a:gd name="connsiteX171" fmla="*/ 9995 w 10007"/>
              <a:gd name="connsiteY171" fmla="*/ 10000 h 10000"/>
              <a:gd name="connsiteX172" fmla="*/ 9935 w 10007"/>
              <a:gd name="connsiteY172" fmla="*/ 197 h 10000"/>
              <a:gd name="connsiteX0" fmla="*/ 9935 w 10003"/>
              <a:gd name="connsiteY0" fmla="*/ 197 h 10000"/>
              <a:gd name="connsiteX1" fmla="*/ 9342 w 10003"/>
              <a:gd name="connsiteY1" fmla="*/ 184 h 10000"/>
              <a:gd name="connsiteX2" fmla="*/ 8426 w 10003"/>
              <a:gd name="connsiteY2" fmla="*/ 290 h 10000"/>
              <a:gd name="connsiteX3" fmla="*/ 7670 w 10003"/>
              <a:gd name="connsiteY3" fmla="*/ 407 h 10000"/>
              <a:gd name="connsiteX4" fmla="*/ 7670 w 10003"/>
              <a:gd name="connsiteY4" fmla="*/ 407 h 10000"/>
              <a:gd name="connsiteX5" fmla="*/ 7542 w 10003"/>
              <a:gd name="connsiteY5" fmla="*/ 420 h 10000"/>
              <a:gd name="connsiteX6" fmla="*/ 7430 w 10003"/>
              <a:gd name="connsiteY6" fmla="*/ 448 h 10000"/>
              <a:gd name="connsiteX7" fmla="*/ 7337 w 10003"/>
              <a:gd name="connsiteY7" fmla="*/ 501 h 10000"/>
              <a:gd name="connsiteX8" fmla="*/ 7251 w 10003"/>
              <a:gd name="connsiteY8" fmla="*/ 527 h 10000"/>
              <a:gd name="connsiteX9" fmla="*/ 7173 w 10003"/>
              <a:gd name="connsiteY9" fmla="*/ 578 h 10000"/>
              <a:gd name="connsiteX10" fmla="*/ 7104 w 10003"/>
              <a:gd name="connsiteY10" fmla="*/ 645 h 10000"/>
              <a:gd name="connsiteX11" fmla="*/ 7044 w 10003"/>
              <a:gd name="connsiteY11" fmla="*/ 709 h 10000"/>
              <a:gd name="connsiteX12" fmla="*/ 7001 w 10003"/>
              <a:gd name="connsiteY12" fmla="*/ 776 h 10000"/>
              <a:gd name="connsiteX13" fmla="*/ 6958 w 10003"/>
              <a:gd name="connsiteY13" fmla="*/ 827 h 10000"/>
              <a:gd name="connsiteX14" fmla="*/ 6933 w 10003"/>
              <a:gd name="connsiteY14" fmla="*/ 920 h 10000"/>
              <a:gd name="connsiteX15" fmla="*/ 6907 w 10003"/>
              <a:gd name="connsiteY15" fmla="*/ 998 h 10000"/>
              <a:gd name="connsiteX16" fmla="*/ 6891 w 10003"/>
              <a:gd name="connsiteY16" fmla="*/ 1077 h 10000"/>
              <a:gd name="connsiteX17" fmla="*/ 6881 w 10003"/>
              <a:gd name="connsiteY17" fmla="*/ 1155 h 10000"/>
              <a:gd name="connsiteX18" fmla="*/ 6881 w 10003"/>
              <a:gd name="connsiteY18" fmla="*/ 1248 h 10000"/>
              <a:gd name="connsiteX19" fmla="*/ 6891 w 10003"/>
              <a:gd name="connsiteY19" fmla="*/ 1419 h 10000"/>
              <a:gd name="connsiteX20" fmla="*/ 6917 w 10003"/>
              <a:gd name="connsiteY20" fmla="*/ 1616 h 10000"/>
              <a:gd name="connsiteX21" fmla="*/ 6976 w 10003"/>
              <a:gd name="connsiteY21" fmla="*/ 1799 h 10000"/>
              <a:gd name="connsiteX22" fmla="*/ 7036 w 10003"/>
              <a:gd name="connsiteY22" fmla="*/ 2010 h 10000"/>
              <a:gd name="connsiteX23" fmla="*/ 7095 w 10003"/>
              <a:gd name="connsiteY23" fmla="*/ 2207 h 10000"/>
              <a:gd name="connsiteX24" fmla="*/ 7251 w 10003"/>
              <a:gd name="connsiteY24" fmla="*/ 2600 h 10000"/>
              <a:gd name="connsiteX25" fmla="*/ 7396 w 10003"/>
              <a:gd name="connsiteY25" fmla="*/ 2953 h 10000"/>
              <a:gd name="connsiteX26" fmla="*/ 7396 w 10003"/>
              <a:gd name="connsiteY26" fmla="*/ 2953 h 10000"/>
              <a:gd name="connsiteX27" fmla="*/ 7422 w 10003"/>
              <a:gd name="connsiteY27" fmla="*/ 3032 h 10000"/>
              <a:gd name="connsiteX28" fmla="*/ 7440 w 10003"/>
              <a:gd name="connsiteY28" fmla="*/ 3111 h 10000"/>
              <a:gd name="connsiteX29" fmla="*/ 7447 w 10003"/>
              <a:gd name="connsiteY29" fmla="*/ 3192 h 10000"/>
              <a:gd name="connsiteX30" fmla="*/ 7447 w 10003"/>
              <a:gd name="connsiteY30" fmla="*/ 3269 h 10000"/>
              <a:gd name="connsiteX31" fmla="*/ 7440 w 10003"/>
              <a:gd name="connsiteY31" fmla="*/ 3348 h 10000"/>
              <a:gd name="connsiteX32" fmla="*/ 7430 w 10003"/>
              <a:gd name="connsiteY32" fmla="*/ 3413 h 10000"/>
              <a:gd name="connsiteX33" fmla="*/ 7396 w 10003"/>
              <a:gd name="connsiteY33" fmla="*/ 3491 h 10000"/>
              <a:gd name="connsiteX34" fmla="*/ 7380 w 10003"/>
              <a:gd name="connsiteY34" fmla="*/ 3557 h 10000"/>
              <a:gd name="connsiteX35" fmla="*/ 7294 w 10003"/>
              <a:gd name="connsiteY35" fmla="*/ 3700 h 10000"/>
              <a:gd name="connsiteX36" fmla="*/ 7199 w 10003"/>
              <a:gd name="connsiteY36" fmla="*/ 3806 h 10000"/>
              <a:gd name="connsiteX37" fmla="*/ 7079 w 10003"/>
              <a:gd name="connsiteY37" fmla="*/ 3924 h 10000"/>
              <a:gd name="connsiteX38" fmla="*/ 6951 w 10003"/>
              <a:gd name="connsiteY38" fmla="*/ 4017 h 10000"/>
              <a:gd name="connsiteX39" fmla="*/ 6805 w 10003"/>
              <a:gd name="connsiteY39" fmla="*/ 4084 h 10000"/>
              <a:gd name="connsiteX40" fmla="*/ 6658 w 10003"/>
              <a:gd name="connsiteY40" fmla="*/ 4149 h 10000"/>
              <a:gd name="connsiteX41" fmla="*/ 6513 w 10003"/>
              <a:gd name="connsiteY41" fmla="*/ 4173 h 10000"/>
              <a:gd name="connsiteX42" fmla="*/ 6369 w 10003"/>
              <a:gd name="connsiteY42" fmla="*/ 4189 h 10000"/>
              <a:gd name="connsiteX43" fmla="*/ 6222 w 10003"/>
              <a:gd name="connsiteY43" fmla="*/ 4173 h 10000"/>
              <a:gd name="connsiteX44" fmla="*/ 6083 w 10003"/>
              <a:gd name="connsiteY44" fmla="*/ 4137 h 10000"/>
              <a:gd name="connsiteX45" fmla="*/ 5964 w 10003"/>
              <a:gd name="connsiteY45" fmla="*/ 4070 h 10000"/>
              <a:gd name="connsiteX46" fmla="*/ 5905 w 10003"/>
              <a:gd name="connsiteY46" fmla="*/ 4017 h 10000"/>
              <a:gd name="connsiteX47" fmla="*/ 5854 w 10003"/>
              <a:gd name="connsiteY47" fmla="*/ 3965 h 10000"/>
              <a:gd name="connsiteX48" fmla="*/ 5854 w 10003"/>
              <a:gd name="connsiteY48" fmla="*/ 3965 h 10000"/>
              <a:gd name="connsiteX49" fmla="*/ 5768 w 10003"/>
              <a:gd name="connsiteY49" fmla="*/ 3846 h 10000"/>
              <a:gd name="connsiteX50" fmla="*/ 5691 w 10003"/>
              <a:gd name="connsiteY50" fmla="*/ 3715 h 10000"/>
              <a:gd name="connsiteX51" fmla="*/ 5647 w 10003"/>
              <a:gd name="connsiteY51" fmla="*/ 3557 h 10000"/>
              <a:gd name="connsiteX52" fmla="*/ 5621 w 10003"/>
              <a:gd name="connsiteY52" fmla="*/ 3387 h 10000"/>
              <a:gd name="connsiteX53" fmla="*/ 5595 w 10003"/>
              <a:gd name="connsiteY53" fmla="*/ 3204 h 10000"/>
              <a:gd name="connsiteX54" fmla="*/ 5595 w 10003"/>
              <a:gd name="connsiteY54" fmla="*/ 3021 h 10000"/>
              <a:gd name="connsiteX55" fmla="*/ 5614 w 10003"/>
              <a:gd name="connsiteY55" fmla="*/ 2808 h 10000"/>
              <a:gd name="connsiteX56" fmla="*/ 5621 w 10003"/>
              <a:gd name="connsiteY56" fmla="*/ 2600 h 10000"/>
              <a:gd name="connsiteX57" fmla="*/ 5673 w 10003"/>
              <a:gd name="connsiteY57" fmla="*/ 2165 h 10000"/>
              <a:gd name="connsiteX58" fmla="*/ 5741 w 10003"/>
              <a:gd name="connsiteY58" fmla="*/ 1747 h 10000"/>
              <a:gd name="connsiteX59" fmla="*/ 5810 w 10003"/>
              <a:gd name="connsiteY59" fmla="*/ 1315 h 10000"/>
              <a:gd name="connsiteX60" fmla="*/ 5828 w 10003"/>
              <a:gd name="connsiteY60" fmla="*/ 1089 h 10000"/>
              <a:gd name="connsiteX61" fmla="*/ 5854 w 10003"/>
              <a:gd name="connsiteY61" fmla="*/ 893 h 10000"/>
              <a:gd name="connsiteX62" fmla="*/ 5854 w 10003"/>
              <a:gd name="connsiteY62" fmla="*/ 893 h 10000"/>
              <a:gd name="connsiteX63" fmla="*/ 5854 w 10003"/>
              <a:gd name="connsiteY63" fmla="*/ 801 h 10000"/>
              <a:gd name="connsiteX64" fmla="*/ 5854 w 10003"/>
              <a:gd name="connsiteY64" fmla="*/ 737 h 10000"/>
              <a:gd name="connsiteX65" fmla="*/ 5828 w 10003"/>
              <a:gd name="connsiteY65" fmla="*/ 657 h 10000"/>
              <a:gd name="connsiteX66" fmla="*/ 5810 w 10003"/>
              <a:gd name="connsiteY66" fmla="*/ 592 h 10000"/>
              <a:gd name="connsiteX67" fmla="*/ 5777 w 10003"/>
              <a:gd name="connsiteY67" fmla="*/ 527 h 10000"/>
              <a:gd name="connsiteX68" fmla="*/ 5741 w 10003"/>
              <a:gd name="connsiteY68" fmla="*/ 474 h 10000"/>
              <a:gd name="connsiteX69" fmla="*/ 5639 w 10003"/>
              <a:gd name="connsiteY69" fmla="*/ 367 h 10000"/>
              <a:gd name="connsiteX70" fmla="*/ 5528 w 10003"/>
              <a:gd name="connsiteY70" fmla="*/ 275 h 10000"/>
              <a:gd name="connsiteX71" fmla="*/ 5382 w 10003"/>
              <a:gd name="connsiteY71" fmla="*/ 198 h 10000"/>
              <a:gd name="connsiteX72" fmla="*/ 5227 w 10003"/>
              <a:gd name="connsiteY72" fmla="*/ 145 h 10000"/>
              <a:gd name="connsiteX73" fmla="*/ 5048 w 10003"/>
              <a:gd name="connsiteY73" fmla="*/ 106 h 10000"/>
              <a:gd name="connsiteX74" fmla="*/ 4859 w 10003"/>
              <a:gd name="connsiteY74" fmla="*/ 67 h 10000"/>
              <a:gd name="connsiteX75" fmla="*/ 4654 w 10003"/>
              <a:gd name="connsiteY75" fmla="*/ 40 h 10000"/>
              <a:gd name="connsiteX76" fmla="*/ 4242 w 10003"/>
              <a:gd name="connsiteY76" fmla="*/ 0 h 10000"/>
              <a:gd name="connsiteX77" fmla="*/ 3805 w 10003"/>
              <a:gd name="connsiteY77" fmla="*/ 0 h 10000"/>
              <a:gd name="connsiteX78" fmla="*/ 3385 w 10003"/>
              <a:gd name="connsiteY78" fmla="*/ 0 h 10000"/>
              <a:gd name="connsiteX79" fmla="*/ 3385 w 10003"/>
              <a:gd name="connsiteY79" fmla="*/ 0 h 10000"/>
              <a:gd name="connsiteX80" fmla="*/ 2940 w 10003"/>
              <a:gd name="connsiteY80" fmla="*/ 27 h 10000"/>
              <a:gd name="connsiteX81" fmla="*/ 2940 w 10003"/>
              <a:gd name="connsiteY81" fmla="*/ 27 h 10000"/>
              <a:gd name="connsiteX82" fmla="*/ 2664 w 10003"/>
              <a:gd name="connsiteY82" fmla="*/ 27 h 10000"/>
              <a:gd name="connsiteX83" fmla="*/ 2399 w 10003"/>
              <a:gd name="connsiteY83" fmla="*/ 40 h 10000"/>
              <a:gd name="connsiteX84" fmla="*/ 2399 w 10003"/>
              <a:gd name="connsiteY84" fmla="*/ 40 h 10000"/>
              <a:gd name="connsiteX85" fmla="*/ 2554 w 10003"/>
              <a:gd name="connsiteY85" fmla="*/ 1011 h 10000"/>
              <a:gd name="connsiteX86" fmla="*/ 2681 w 10003"/>
              <a:gd name="connsiteY86" fmla="*/ 1866 h 10000"/>
              <a:gd name="connsiteX87" fmla="*/ 2768 w 10003"/>
              <a:gd name="connsiteY87" fmla="*/ 2612 h 10000"/>
              <a:gd name="connsiteX88" fmla="*/ 2837 w 10003"/>
              <a:gd name="connsiteY88" fmla="*/ 3269 h 10000"/>
              <a:gd name="connsiteX89" fmla="*/ 2855 w 10003"/>
              <a:gd name="connsiteY89" fmla="*/ 3806 h 10000"/>
              <a:gd name="connsiteX90" fmla="*/ 2863 w 10003"/>
              <a:gd name="connsiteY90" fmla="*/ 4042 h 10000"/>
              <a:gd name="connsiteX91" fmla="*/ 2855 w 10003"/>
              <a:gd name="connsiteY91" fmla="*/ 4265 h 10000"/>
              <a:gd name="connsiteX92" fmla="*/ 2846 w 10003"/>
              <a:gd name="connsiteY92" fmla="*/ 4462 h 10000"/>
              <a:gd name="connsiteX93" fmla="*/ 2837 w 10003"/>
              <a:gd name="connsiteY93" fmla="*/ 4632 h 10000"/>
              <a:gd name="connsiteX94" fmla="*/ 2802 w 10003"/>
              <a:gd name="connsiteY94" fmla="*/ 4792 h 10000"/>
              <a:gd name="connsiteX95" fmla="*/ 2786 w 10003"/>
              <a:gd name="connsiteY95" fmla="*/ 4935 h 10000"/>
              <a:gd name="connsiteX96" fmla="*/ 2741 w 10003"/>
              <a:gd name="connsiteY96" fmla="*/ 5053 h 10000"/>
              <a:gd name="connsiteX97" fmla="*/ 2699 w 10003"/>
              <a:gd name="connsiteY97" fmla="*/ 5159 h 10000"/>
              <a:gd name="connsiteX98" fmla="*/ 2657 w 10003"/>
              <a:gd name="connsiteY98" fmla="*/ 5238 h 10000"/>
              <a:gd name="connsiteX99" fmla="*/ 2605 w 10003"/>
              <a:gd name="connsiteY99" fmla="*/ 5303 h 10000"/>
              <a:gd name="connsiteX100" fmla="*/ 2545 w 10003"/>
              <a:gd name="connsiteY100" fmla="*/ 5370 h 10000"/>
              <a:gd name="connsiteX101" fmla="*/ 2485 w 10003"/>
              <a:gd name="connsiteY101" fmla="*/ 5409 h 10000"/>
              <a:gd name="connsiteX102" fmla="*/ 2417 w 10003"/>
              <a:gd name="connsiteY102" fmla="*/ 5435 h 10000"/>
              <a:gd name="connsiteX103" fmla="*/ 2349 w 10003"/>
              <a:gd name="connsiteY103" fmla="*/ 5446 h 10000"/>
              <a:gd name="connsiteX104" fmla="*/ 2263 w 10003"/>
              <a:gd name="connsiteY104" fmla="*/ 5446 h 10000"/>
              <a:gd name="connsiteX105" fmla="*/ 2176 w 10003"/>
              <a:gd name="connsiteY105" fmla="*/ 5446 h 10000"/>
              <a:gd name="connsiteX106" fmla="*/ 2014 w 10003"/>
              <a:gd name="connsiteY106" fmla="*/ 5409 h 10000"/>
              <a:gd name="connsiteX107" fmla="*/ 1818 w 10003"/>
              <a:gd name="connsiteY107" fmla="*/ 5303 h 10000"/>
              <a:gd name="connsiteX108" fmla="*/ 1620 w 10003"/>
              <a:gd name="connsiteY108" fmla="*/ 5197 h 10000"/>
              <a:gd name="connsiteX109" fmla="*/ 1620 w 10003"/>
              <a:gd name="connsiteY109" fmla="*/ 5197 h 10000"/>
              <a:gd name="connsiteX110" fmla="*/ 1233 w 10003"/>
              <a:gd name="connsiteY110" fmla="*/ 4975 h 10000"/>
              <a:gd name="connsiteX111" fmla="*/ 1071 w 10003"/>
              <a:gd name="connsiteY111" fmla="*/ 4885 h 10000"/>
              <a:gd name="connsiteX112" fmla="*/ 909 w 10003"/>
              <a:gd name="connsiteY112" fmla="*/ 4792 h 10000"/>
              <a:gd name="connsiteX113" fmla="*/ 780 w 10003"/>
              <a:gd name="connsiteY113" fmla="*/ 4751 h 10000"/>
              <a:gd name="connsiteX114" fmla="*/ 651 w 10003"/>
              <a:gd name="connsiteY114" fmla="*/ 4713 h 10000"/>
              <a:gd name="connsiteX115" fmla="*/ 539 w 10003"/>
              <a:gd name="connsiteY115" fmla="*/ 4701 h 10000"/>
              <a:gd name="connsiteX116" fmla="*/ 446 w 10003"/>
              <a:gd name="connsiteY116" fmla="*/ 4739 h 10000"/>
              <a:gd name="connsiteX117" fmla="*/ 395 w 10003"/>
              <a:gd name="connsiteY117" fmla="*/ 4765 h 10000"/>
              <a:gd name="connsiteX118" fmla="*/ 351 w 10003"/>
              <a:gd name="connsiteY118" fmla="*/ 4792 h 10000"/>
              <a:gd name="connsiteX119" fmla="*/ 309 w 10003"/>
              <a:gd name="connsiteY119" fmla="*/ 4844 h 10000"/>
              <a:gd name="connsiteX120" fmla="*/ 275 w 10003"/>
              <a:gd name="connsiteY120" fmla="*/ 4898 h 10000"/>
              <a:gd name="connsiteX121" fmla="*/ 213 w 10003"/>
              <a:gd name="connsiteY121" fmla="*/ 5015 h 10000"/>
              <a:gd name="connsiteX122" fmla="*/ 153 w 10003"/>
              <a:gd name="connsiteY122" fmla="*/ 5197 h 10000"/>
              <a:gd name="connsiteX123" fmla="*/ 102 w 10003"/>
              <a:gd name="connsiteY123" fmla="*/ 5422 h 10000"/>
              <a:gd name="connsiteX124" fmla="*/ 60 w 10003"/>
              <a:gd name="connsiteY124" fmla="*/ 5711 h 10000"/>
              <a:gd name="connsiteX125" fmla="*/ 26 w 10003"/>
              <a:gd name="connsiteY125" fmla="*/ 6024 h 10000"/>
              <a:gd name="connsiteX126" fmla="*/ 0 w 10003"/>
              <a:gd name="connsiteY126" fmla="*/ 6392 h 10000"/>
              <a:gd name="connsiteX127" fmla="*/ 0 w 10003"/>
              <a:gd name="connsiteY127" fmla="*/ 6392 h 10000"/>
              <a:gd name="connsiteX128" fmla="*/ 0 w 10003"/>
              <a:gd name="connsiteY128" fmla="*/ 6605 h 10000"/>
              <a:gd name="connsiteX129" fmla="*/ 0 w 10003"/>
              <a:gd name="connsiteY129" fmla="*/ 6772 h 10000"/>
              <a:gd name="connsiteX130" fmla="*/ 9 w 10003"/>
              <a:gd name="connsiteY130" fmla="*/ 6917 h 10000"/>
              <a:gd name="connsiteX131" fmla="*/ 26 w 10003"/>
              <a:gd name="connsiteY131" fmla="*/ 7062 h 10000"/>
              <a:gd name="connsiteX132" fmla="*/ 60 w 10003"/>
              <a:gd name="connsiteY132" fmla="*/ 7180 h 10000"/>
              <a:gd name="connsiteX133" fmla="*/ 94 w 10003"/>
              <a:gd name="connsiteY133" fmla="*/ 7287 h 10000"/>
              <a:gd name="connsiteX134" fmla="*/ 128 w 10003"/>
              <a:gd name="connsiteY134" fmla="*/ 7377 h 10000"/>
              <a:gd name="connsiteX135" fmla="*/ 179 w 10003"/>
              <a:gd name="connsiteY135" fmla="*/ 7455 h 10000"/>
              <a:gd name="connsiteX136" fmla="*/ 239 w 10003"/>
              <a:gd name="connsiteY136" fmla="*/ 7509 h 10000"/>
              <a:gd name="connsiteX137" fmla="*/ 300 w 10003"/>
              <a:gd name="connsiteY137" fmla="*/ 7561 h 10000"/>
              <a:gd name="connsiteX138" fmla="*/ 360 w 10003"/>
              <a:gd name="connsiteY138" fmla="*/ 7600 h 10000"/>
              <a:gd name="connsiteX139" fmla="*/ 437 w 10003"/>
              <a:gd name="connsiteY139" fmla="*/ 7627 h 10000"/>
              <a:gd name="connsiteX140" fmla="*/ 504 w 10003"/>
              <a:gd name="connsiteY140" fmla="*/ 7652 h 10000"/>
              <a:gd name="connsiteX141" fmla="*/ 591 w 10003"/>
              <a:gd name="connsiteY141" fmla="*/ 7652 h 10000"/>
              <a:gd name="connsiteX142" fmla="*/ 755 w 10003"/>
              <a:gd name="connsiteY142" fmla="*/ 7652 h 10000"/>
              <a:gd name="connsiteX143" fmla="*/ 934 w 10003"/>
              <a:gd name="connsiteY143" fmla="*/ 7615 h 10000"/>
              <a:gd name="connsiteX144" fmla="*/ 1106 w 10003"/>
              <a:gd name="connsiteY144" fmla="*/ 7561 h 10000"/>
              <a:gd name="connsiteX145" fmla="*/ 1465 w 10003"/>
              <a:gd name="connsiteY145" fmla="*/ 7430 h 10000"/>
              <a:gd name="connsiteX146" fmla="*/ 1791 w 10003"/>
              <a:gd name="connsiteY146" fmla="*/ 7299 h 10000"/>
              <a:gd name="connsiteX147" fmla="*/ 1928 w 10003"/>
              <a:gd name="connsiteY147" fmla="*/ 7232 h 10000"/>
              <a:gd name="connsiteX148" fmla="*/ 2057 w 10003"/>
              <a:gd name="connsiteY148" fmla="*/ 7219 h 10000"/>
              <a:gd name="connsiteX149" fmla="*/ 2057 w 10003"/>
              <a:gd name="connsiteY149" fmla="*/ 7219 h 10000"/>
              <a:gd name="connsiteX150" fmla="*/ 2297 w 10003"/>
              <a:gd name="connsiteY150" fmla="*/ 7180 h 10000"/>
              <a:gd name="connsiteX151" fmla="*/ 2417 w 10003"/>
              <a:gd name="connsiteY151" fmla="*/ 7180 h 10000"/>
              <a:gd name="connsiteX152" fmla="*/ 2554 w 10003"/>
              <a:gd name="connsiteY152" fmla="*/ 7204 h 10000"/>
              <a:gd name="connsiteX153" fmla="*/ 2691 w 10003"/>
              <a:gd name="connsiteY153" fmla="*/ 7232 h 10000"/>
              <a:gd name="connsiteX154" fmla="*/ 2751 w 10003"/>
              <a:gd name="connsiteY154" fmla="*/ 7260 h 10000"/>
              <a:gd name="connsiteX155" fmla="*/ 2812 w 10003"/>
              <a:gd name="connsiteY155" fmla="*/ 7311 h 10000"/>
              <a:gd name="connsiteX156" fmla="*/ 2881 w 10003"/>
              <a:gd name="connsiteY156" fmla="*/ 7377 h 10000"/>
              <a:gd name="connsiteX157" fmla="*/ 2932 w 10003"/>
              <a:gd name="connsiteY157" fmla="*/ 7443 h 10000"/>
              <a:gd name="connsiteX158" fmla="*/ 2992 w 10003"/>
              <a:gd name="connsiteY158" fmla="*/ 7522 h 10000"/>
              <a:gd name="connsiteX159" fmla="*/ 3043 w 10003"/>
              <a:gd name="connsiteY159" fmla="*/ 7615 h 10000"/>
              <a:gd name="connsiteX160" fmla="*/ 3094 w 10003"/>
              <a:gd name="connsiteY160" fmla="*/ 7706 h 10000"/>
              <a:gd name="connsiteX161" fmla="*/ 3136 w 10003"/>
              <a:gd name="connsiteY161" fmla="*/ 7836 h 10000"/>
              <a:gd name="connsiteX162" fmla="*/ 3180 w 10003"/>
              <a:gd name="connsiteY162" fmla="*/ 7979 h 10000"/>
              <a:gd name="connsiteX163" fmla="*/ 3222 w 10003"/>
              <a:gd name="connsiteY163" fmla="*/ 8138 h 10000"/>
              <a:gd name="connsiteX164" fmla="*/ 3248 w 10003"/>
              <a:gd name="connsiteY164" fmla="*/ 8308 h 10000"/>
              <a:gd name="connsiteX165" fmla="*/ 3274 w 10003"/>
              <a:gd name="connsiteY165" fmla="*/ 8519 h 10000"/>
              <a:gd name="connsiteX166" fmla="*/ 3292 w 10003"/>
              <a:gd name="connsiteY166" fmla="*/ 8728 h 10000"/>
              <a:gd name="connsiteX167" fmla="*/ 3317 w 10003"/>
              <a:gd name="connsiteY167" fmla="*/ 8966 h 10000"/>
              <a:gd name="connsiteX168" fmla="*/ 3325 w 10003"/>
              <a:gd name="connsiteY168" fmla="*/ 9242 h 10000"/>
              <a:gd name="connsiteX169" fmla="*/ 3325 w 10003"/>
              <a:gd name="connsiteY169" fmla="*/ 9530 h 10000"/>
              <a:gd name="connsiteX170" fmla="*/ 3337 w 10003"/>
              <a:gd name="connsiteY170" fmla="*/ 9982 h 10000"/>
              <a:gd name="connsiteX171" fmla="*/ 9995 w 10003"/>
              <a:gd name="connsiteY171" fmla="*/ 10000 h 10000"/>
              <a:gd name="connsiteX172" fmla="*/ 9935 w 10003"/>
              <a:gd name="connsiteY172" fmla="*/ 197 h 10000"/>
              <a:gd name="connsiteX0" fmla="*/ 9974 w 10014"/>
              <a:gd name="connsiteY0" fmla="*/ 197 h 10000"/>
              <a:gd name="connsiteX1" fmla="*/ 9342 w 10014"/>
              <a:gd name="connsiteY1" fmla="*/ 184 h 10000"/>
              <a:gd name="connsiteX2" fmla="*/ 8426 w 10014"/>
              <a:gd name="connsiteY2" fmla="*/ 290 h 10000"/>
              <a:gd name="connsiteX3" fmla="*/ 7670 w 10014"/>
              <a:gd name="connsiteY3" fmla="*/ 407 h 10000"/>
              <a:gd name="connsiteX4" fmla="*/ 7670 w 10014"/>
              <a:gd name="connsiteY4" fmla="*/ 407 h 10000"/>
              <a:gd name="connsiteX5" fmla="*/ 7542 w 10014"/>
              <a:gd name="connsiteY5" fmla="*/ 420 h 10000"/>
              <a:gd name="connsiteX6" fmla="*/ 7430 w 10014"/>
              <a:gd name="connsiteY6" fmla="*/ 448 h 10000"/>
              <a:gd name="connsiteX7" fmla="*/ 7337 w 10014"/>
              <a:gd name="connsiteY7" fmla="*/ 501 h 10000"/>
              <a:gd name="connsiteX8" fmla="*/ 7251 w 10014"/>
              <a:gd name="connsiteY8" fmla="*/ 527 h 10000"/>
              <a:gd name="connsiteX9" fmla="*/ 7173 w 10014"/>
              <a:gd name="connsiteY9" fmla="*/ 578 h 10000"/>
              <a:gd name="connsiteX10" fmla="*/ 7104 w 10014"/>
              <a:gd name="connsiteY10" fmla="*/ 645 h 10000"/>
              <a:gd name="connsiteX11" fmla="*/ 7044 w 10014"/>
              <a:gd name="connsiteY11" fmla="*/ 709 h 10000"/>
              <a:gd name="connsiteX12" fmla="*/ 7001 w 10014"/>
              <a:gd name="connsiteY12" fmla="*/ 776 h 10000"/>
              <a:gd name="connsiteX13" fmla="*/ 6958 w 10014"/>
              <a:gd name="connsiteY13" fmla="*/ 827 h 10000"/>
              <a:gd name="connsiteX14" fmla="*/ 6933 w 10014"/>
              <a:gd name="connsiteY14" fmla="*/ 920 h 10000"/>
              <a:gd name="connsiteX15" fmla="*/ 6907 w 10014"/>
              <a:gd name="connsiteY15" fmla="*/ 998 h 10000"/>
              <a:gd name="connsiteX16" fmla="*/ 6891 w 10014"/>
              <a:gd name="connsiteY16" fmla="*/ 1077 h 10000"/>
              <a:gd name="connsiteX17" fmla="*/ 6881 w 10014"/>
              <a:gd name="connsiteY17" fmla="*/ 1155 h 10000"/>
              <a:gd name="connsiteX18" fmla="*/ 6881 w 10014"/>
              <a:gd name="connsiteY18" fmla="*/ 1248 h 10000"/>
              <a:gd name="connsiteX19" fmla="*/ 6891 w 10014"/>
              <a:gd name="connsiteY19" fmla="*/ 1419 h 10000"/>
              <a:gd name="connsiteX20" fmla="*/ 6917 w 10014"/>
              <a:gd name="connsiteY20" fmla="*/ 1616 h 10000"/>
              <a:gd name="connsiteX21" fmla="*/ 6976 w 10014"/>
              <a:gd name="connsiteY21" fmla="*/ 1799 h 10000"/>
              <a:gd name="connsiteX22" fmla="*/ 7036 w 10014"/>
              <a:gd name="connsiteY22" fmla="*/ 2010 h 10000"/>
              <a:gd name="connsiteX23" fmla="*/ 7095 w 10014"/>
              <a:gd name="connsiteY23" fmla="*/ 2207 h 10000"/>
              <a:gd name="connsiteX24" fmla="*/ 7251 w 10014"/>
              <a:gd name="connsiteY24" fmla="*/ 2600 h 10000"/>
              <a:gd name="connsiteX25" fmla="*/ 7396 w 10014"/>
              <a:gd name="connsiteY25" fmla="*/ 2953 h 10000"/>
              <a:gd name="connsiteX26" fmla="*/ 7396 w 10014"/>
              <a:gd name="connsiteY26" fmla="*/ 2953 h 10000"/>
              <a:gd name="connsiteX27" fmla="*/ 7422 w 10014"/>
              <a:gd name="connsiteY27" fmla="*/ 3032 h 10000"/>
              <a:gd name="connsiteX28" fmla="*/ 7440 w 10014"/>
              <a:gd name="connsiteY28" fmla="*/ 3111 h 10000"/>
              <a:gd name="connsiteX29" fmla="*/ 7447 w 10014"/>
              <a:gd name="connsiteY29" fmla="*/ 3192 h 10000"/>
              <a:gd name="connsiteX30" fmla="*/ 7447 w 10014"/>
              <a:gd name="connsiteY30" fmla="*/ 3269 h 10000"/>
              <a:gd name="connsiteX31" fmla="*/ 7440 w 10014"/>
              <a:gd name="connsiteY31" fmla="*/ 3348 h 10000"/>
              <a:gd name="connsiteX32" fmla="*/ 7430 w 10014"/>
              <a:gd name="connsiteY32" fmla="*/ 3413 h 10000"/>
              <a:gd name="connsiteX33" fmla="*/ 7396 w 10014"/>
              <a:gd name="connsiteY33" fmla="*/ 3491 h 10000"/>
              <a:gd name="connsiteX34" fmla="*/ 7380 w 10014"/>
              <a:gd name="connsiteY34" fmla="*/ 3557 h 10000"/>
              <a:gd name="connsiteX35" fmla="*/ 7294 w 10014"/>
              <a:gd name="connsiteY35" fmla="*/ 3700 h 10000"/>
              <a:gd name="connsiteX36" fmla="*/ 7199 w 10014"/>
              <a:gd name="connsiteY36" fmla="*/ 3806 h 10000"/>
              <a:gd name="connsiteX37" fmla="*/ 7079 w 10014"/>
              <a:gd name="connsiteY37" fmla="*/ 3924 h 10000"/>
              <a:gd name="connsiteX38" fmla="*/ 6951 w 10014"/>
              <a:gd name="connsiteY38" fmla="*/ 4017 h 10000"/>
              <a:gd name="connsiteX39" fmla="*/ 6805 w 10014"/>
              <a:gd name="connsiteY39" fmla="*/ 4084 h 10000"/>
              <a:gd name="connsiteX40" fmla="*/ 6658 w 10014"/>
              <a:gd name="connsiteY40" fmla="*/ 4149 h 10000"/>
              <a:gd name="connsiteX41" fmla="*/ 6513 w 10014"/>
              <a:gd name="connsiteY41" fmla="*/ 4173 h 10000"/>
              <a:gd name="connsiteX42" fmla="*/ 6369 w 10014"/>
              <a:gd name="connsiteY42" fmla="*/ 4189 h 10000"/>
              <a:gd name="connsiteX43" fmla="*/ 6222 w 10014"/>
              <a:gd name="connsiteY43" fmla="*/ 4173 h 10000"/>
              <a:gd name="connsiteX44" fmla="*/ 6083 w 10014"/>
              <a:gd name="connsiteY44" fmla="*/ 4137 h 10000"/>
              <a:gd name="connsiteX45" fmla="*/ 5964 w 10014"/>
              <a:gd name="connsiteY45" fmla="*/ 4070 h 10000"/>
              <a:gd name="connsiteX46" fmla="*/ 5905 w 10014"/>
              <a:gd name="connsiteY46" fmla="*/ 4017 h 10000"/>
              <a:gd name="connsiteX47" fmla="*/ 5854 w 10014"/>
              <a:gd name="connsiteY47" fmla="*/ 3965 h 10000"/>
              <a:gd name="connsiteX48" fmla="*/ 5854 w 10014"/>
              <a:gd name="connsiteY48" fmla="*/ 3965 h 10000"/>
              <a:gd name="connsiteX49" fmla="*/ 5768 w 10014"/>
              <a:gd name="connsiteY49" fmla="*/ 3846 h 10000"/>
              <a:gd name="connsiteX50" fmla="*/ 5691 w 10014"/>
              <a:gd name="connsiteY50" fmla="*/ 3715 h 10000"/>
              <a:gd name="connsiteX51" fmla="*/ 5647 w 10014"/>
              <a:gd name="connsiteY51" fmla="*/ 3557 h 10000"/>
              <a:gd name="connsiteX52" fmla="*/ 5621 w 10014"/>
              <a:gd name="connsiteY52" fmla="*/ 3387 h 10000"/>
              <a:gd name="connsiteX53" fmla="*/ 5595 w 10014"/>
              <a:gd name="connsiteY53" fmla="*/ 3204 h 10000"/>
              <a:gd name="connsiteX54" fmla="*/ 5595 w 10014"/>
              <a:gd name="connsiteY54" fmla="*/ 3021 h 10000"/>
              <a:gd name="connsiteX55" fmla="*/ 5614 w 10014"/>
              <a:gd name="connsiteY55" fmla="*/ 2808 h 10000"/>
              <a:gd name="connsiteX56" fmla="*/ 5621 w 10014"/>
              <a:gd name="connsiteY56" fmla="*/ 2600 h 10000"/>
              <a:gd name="connsiteX57" fmla="*/ 5673 w 10014"/>
              <a:gd name="connsiteY57" fmla="*/ 2165 h 10000"/>
              <a:gd name="connsiteX58" fmla="*/ 5741 w 10014"/>
              <a:gd name="connsiteY58" fmla="*/ 1747 h 10000"/>
              <a:gd name="connsiteX59" fmla="*/ 5810 w 10014"/>
              <a:gd name="connsiteY59" fmla="*/ 1315 h 10000"/>
              <a:gd name="connsiteX60" fmla="*/ 5828 w 10014"/>
              <a:gd name="connsiteY60" fmla="*/ 1089 h 10000"/>
              <a:gd name="connsiteX61" fmla="*/ 5854 w 10014"/>
              <a:gd name="connsiteY61" fmla="*/ 893 h 10000"/>
              <a:gd name="connsiteX62" fmla="*/ 5854 w 10014"/>
              <a:gd name="connsiteY62" fmla="*/ 893 h 10000"/>
              <a:gd name="connsiteX63" fmla="*/ 5854 w 10014"/>
              <a:gd name="connsiteY63" fmla="*/ 801 h 10000"/>
              <a:gd name="connsiteX64" fmla="*/ 5854 w 10014"/>
              <a:gd name="connsiteY64" fmla="*/ 737 h 10000"/>
              <a:gd name="connsiteX65" fmla="*/ 5828 w 10014"/>
              <a:gd name="connsiteY65" fmla="*/ 657 h 10000"/>
              <a:gd name="connsiteX66" fmla="*/ 5810 w 10014"/>
              <a:gd name="connsiteY66" fmla="*/ 592 h 10000"/>
              <a:gd name="connsiteX67" fmla="*/ 5777 w 10014"/>
              <a:gd name="connsiteY67" fmla="*/ 527 h 10000"/>
              <a:gd name="connsiteX68" fmla="*/ 5741 w 10014"/>
              <a:gd name="connsiteY68" fmla="*/ 474 h 10000"/>
              <a:gd name="connsiteX69" fmla="*/ 5639 w 10014"/>
              <a:gd name="connsiteY69" fmla="*/ 367 h 10000"/>
              <a:gd name="connsiteX70" fmla="*/ 5528 w 10014"/>
              <a:gd name="connsiteY70" fmla="*/ 275 h 10000"/>
              <a:gd name="connsiteX71" fmla="*/ 5382 w 10014"/>
              <a:gd name="connsiteY71" fmla="*/ 198 h 10000"/>
              <a:gd name="connsiteX72" fmla="*/ 5227 w 10014"/>
              <a:gd name="connsiteY72" fmla="*/ 145 h 10000"/>
              <a:gd name="connsiteX73" fmla="*/ 5048 w 10014"/>
              <a:gd name="connsiteY73" fmla="*/ 106 h 10000"/>
              <a:gd name="connsiteX74" fmla="*/ 4859 w 10014"/>
              <a:gd name="connsiteY74" fmla="*/ 67 h 10000"/>
              <a:gd name="connsiteX75" fmla="*/ 4654 w 10014"/>
              <a:gd name="connsiteY75" fmla="*/ 40 h 10000"/>
              <a:gd name="connsiteX76" fmla="*/ 4242 w 10014"/>
              <a:gd name="connsiteY76" fmla="*/ 0 h 10000"/>
              <a:gd name="connsiteX77" fmla="*/ 3805 w 10014"/>
              <a:gd name="connsiteY77" fmla="*/ 0 h 10000"/>
              <a:gd name="connsiteX78" fmla="*/ 3385 w 10014"/>
              <a:gd name="connsiteY78" fmla="*/ 0 h 10000"/>
              <a:gd name="connsiteX79" fmla="*/ 3385 w 10014"/>
              <a:gd name="connsiteY79" fmla="*/ 0 h 10000"/>
              <a:gd name="connsiteX80" fmla="*/ 2940 w 10014"/>
              <a:gd name="connsiteY80" fmla="*/ 27 h 10000"/>
              <a:gd name="connsiteX81" fmla="*/ 2940 w 10014"/>
              <a:gd name="connsiteY81" fmla="*/ 27 h 10000"/>
              <a:gd name="connsiteX82" fmla="*/ 2664 w 10014"/>
              <a:gd name="connsiteY82" fmla="*/ 27 h 10000"/>
              <a:gd name="connsiteX83" fmla="*/ 2399 w 10014"/>
              <a:gd name="connsiteY83" fmla="*/ 40 h 10000"/>
              <a:gd name="connsiteX84" fmla="*/ 2399 w 10014"/>
              <a:gd name="connsiteY84" fmla="*/ 40 h 10000"/>
              <a:gd name="connsiteX85" fmla="*/ 2554 w 10014"/>
              <a:gd name="connsiteY85" fmla="*/ 1011 h 10000"/>
              <a:gd name="connsiteX86" fmla="*/ 2681 w 10014"/>
              <a:gd name="connsiteY86" fmla="*/ 1866 h 10000"/>
              <a:gd name="connsiteX87" fmla="*/ 2768 w 10014"/>
              <a:gd name="connsiteY87" fmla="*/ 2612 h 10000"/>
              <a:gd name="connsiteX88" fmla="*/ 2837 w 10014"/>
              <a:gd name="connsiteY88" fmla="*/ 3269 h 10000"/>
              <a:gd name="connsiteX89" fmla="*/ 2855 w 10014"/>
              <a:gd name="connsiteY89" fmla="*/ 3806 h 10000"/>
              <a:gd name="connsiteX90" fmla="*/ 2863 w 10014"/>
              <a:gd name="connsiteY90" fmla="*/ 4042 h 10000"/>
              <a:gd name="connsiteX91" fmla="*/ 2855 w 10014"/>
              <a:gd name="connsiteY91" fmla="*/ 4265 h 10000"/>
              <a:gd name="connsiteX92" fmla="*/ 2846 w 10014"/>
              <a:gd name="connsiteY92" fmla="*/ 4462 h 10000"/>
              <a:gd name="connsiteX93" fmla="*/ 2837 w 10014"/>
              <a:gd name="connsiteY93" fmla="*/ 4632 h 10000"/>
              <a:gd name="connsiteX94" fmla="*/ 2802 w 10014"/>
              <a:gd name="connsiteY94" fmla="*/ 4792 h 10000"/>
              <a:gd name="connsiteX95" fmla="*/ 2786 w 10014"/>
              <a:gd name="connsiteY95" fmla="*/ 4935 h 10000"/>
              <a:gd name="connsiteX96" fmla="*/ 2741 w 10014"/>
              <a:gd name="connsiteY96" fmla="*/ 5053 h 10000"/>
              <a:gd name="connsiteX97" fmla="*/ 2699 w 10014"/>
              <a:gd name="connsiteY97" fmla="*/ 5159 h 10000"/>
              <a:gd name="connsiteX98" fmla="*/ 2657 w 10014"/>
              <a:gd name="connsiteY98" fmla="*/ 5238 h 10000"/>
              <a:gd name="connsiteX99" fmla="*/ 2605 w 10014"/>
              <a:gd name="connsiteY99" fmla="*/ 5303 h 10000"/>
              <a:gd name="connsiteX100" fmla="*/ 2545 w 10014"/>
              <a:gd name="connsiteY100" fmla="*/ 5370 h 10000"/>
              <a:gd name="connsiteX101" fmla="*/ 2485 w 10014"/>
              <a:gd name="connsiteY101" fmla="*/ 5409 h 10000"/>
              <a:gd name="connsiteX102" fmla="*/ 2417 w 10014"/>
              <a:gd name="connsiteY102" fmla="*/ 5435 h 10000"/>
              <a:gd name="connsiteX103" fmla="*/ 2349 w 10014"/>
              <a:gd name="connsiteY103" fmla="*/ 5446 h 10000"/>
              <a:gd name="connsiteX104" fmla="*/ 2263 w 10014"/>
              <a:gd name="connsiteY104" fmla="*/ 5446 h 10000"/>
              <a:gd name="connsiteX105" fmla="*/ 2176 w 10014"/>
              <a:gd name="connsiteY105" fmla="*/ 5446 h 10000"/>
              <a:gd name="connsiteX106" fmla="*/ 2014 w 10014"/>
              <a:gd name="connsiteY106" fmla="*/ 5409 h 10000"/>
              <a:gd name="connsiteX107" fmla="*/ 1818 w 10014"/>
              <a:gd name="connsiteY107" fmla="*/ 5303 h 10000"/>
              <a:gd name="connsiteX108" fmla="*/ 1620 w 10014"/>
              <a:gd name="connsiteY108" fmla="*/ 5197 h 10000"/>
              <a:gd name="connsiteX109" fmla="*/ 1620 w 10014"/>
              <a:gd name="connsiteY109" fmla="*/ 5197 h 10000"/>
              <a:gd name="connsiteX110" fmla="*/ 1233 w 10014"/>
              <a:gd name="connsiteY110" fmla="*/ 4975 h 10000"/>
              <a:gd name="connsiteX111" fmla="*/ 1071 w 10014"/>
              <a:gd name="connsiteY111" fmla="*/ 4885 h 10000"/>
              <a:gd name="connsiteX112" fmla="*/ 909 w 10014"/>
              <a:gd name="connsiteY112" fmla="*/ 4792 h 10000"/>
              <a:gd name="connsiteX113" fmla="*/ 780 w 10014"/>
              <a:gd name="connsiteY113" fmla="*/ 4751 h 10000"/>
              <a:gd name="connsiteX114" fmla="*/ 651 w 10014"/>
              <a:gd name="connsiteY114" fmla="*/ 4713 h 10000"/>
              <a:gd name="connsiteX115" fmla="*/ 539 w 10014"/>
              <a:gd name="connsiteY115" fmla="*/ 4701 h 10000"/>
              <a:gd name="connsiteX116" fmla="*/ 446 w 10014"/>
              <a:gd name="connsiteY116" fmla="*/ 4739 h 10000"/>
              <a:gd name="connsiteX117" fmla="*/ 395 w 10014"/>
              <a:gd name="connsiteY117" fmla="*/ 4765 h 10000"/>
              <a:gd name="connsiteX118" fmla="*/ 351 w 10014"/>
              <a:gd name="connsiteY118" fmla="*/ 4792 h 10000"/>
              <a:gd name="connsiteX119" fmla="*/ 309 w 10014"/>
              <a:gd name="connsiteY119" fmla="*/ 4844 h 10000"/>
              <a:gd name="connsiteX120" fmla="*/ 275 w 10014"/>
              <a:gd name="connsiteY120" fmla="*/ 4898 h 10000"/>
              <a:gd name="connsiteX121" fmla="*/ 213 w 10014"/>
              <a:gd name="connsiteY121" fmla="*/ 5015 h 10000"/>
              <a:gd name="connsiteX122" fmla="*/ 153 w 10014"/>
              <a:gd name="connsiteY122" fmla="*/ 5197 h 10000"/>
              <a:gd name="connsiteX123" fmla="*/ 102 w 10014"/>
              <a:gd name="connsiteY123" fmla="*/ 5422 h 10000"/>
              <a:gd name="connsiteX124" fmla="*/ 60 w 10014"/>
              <a:gd name="connsiteY124" fmla="*/ 5711 h 10000"/>
              <a:gd name="connsiteX125" fmla="*/ 26 w 10014"/>
              <a:gd name="connsiteY125" fmla="*/ 6024 h 10000"/>
              <a:gd name="connsiteX126" fmla="*/ 0 w 10014"/>
              <a:gd name="connsiteY126" fmla="*/ 6392 h 10000"/>
              <a:gd name="connsiteX127" fmla="*/ 0 w 10014"/>
              <a:gd name="connsiteY127" fmla="*/ 6392 h 10000"/>
              <a:gd name="connsiteX128" fmla="*/ 0 w 10014"/>
              <a:gd name="connsiteY128" fmla="*/ 6605 h 10000"/>
              <a:gd name="connsiteX129" fmla="*/ 0 w 10014"/>
              <a:gd name="connsiteY129" fmla="*/ 6772 h 10000"/>
              <a:gd name="connsiteX130" fmla="*/ 9 w 10014"/>
              <a:gd name="connsiteY130" fmla="*/ 6917 h 10000"/>
              <a:gd name="connsiteX131" fmla="*/ 26 w 10014"/>
              <a:gd name="connsiteY131" fmla="*/ 7062 h 10000"/>
              <a:gd name="connsiteX132" fmla="*/ 60 w 10014"/>
              <a:gd name="connsiteY132" fmla="*/ 7180 h 10000"/>
              <a:gd name="connsiteX133" fmla="*/ 94 w 10014"/>
              <a:gd name="connsiteY133" fmla="*/ 7287 h 10000"/>
              <a:gd name="connsiteX134" fmla="*/ 128 w 10014"/>
              <a:gd name="connsiteY134" fmla="*/ 7377 h 10000"/>
              <a:gd name="connsiteX135" fmla="*/ 179 w 10014"/>
              <a:gd name="connsiteY135" fmla="*/ 7455 h 10000"/>
              <a:gd name="connsiteX136" fmla="*/ 239 w 10014"/>
              <a:gd name="connsiteY136" fmla="*/ 7509 h 10000"/>
              <a:gd name="connsiteX137" fmla="*/ 300 w 10014"/>
              <a:gd name="connsiteY137" fmla="*/ 7561 h 10000"/>
              <a:gd name="connsiteX138" fmla="*/ 360 w 10014"/>
              <a:gd name="connsiteY138" fmla="*/ 7600 h 10000"/>
              <a:gd name="connsiteX139" fmla="*/ 437 w 10014"/>
              <a:gd name="connsiteY139" fmla="*/ 7627 h 10000"/>
              <a:gd name="connsiteX140" fmla="*/ 504 w 10014"/>
              <a:gd name="connsiteY140" fmla="*/ 7652 h 10000"/>
              <a:gd name="connsiteX141" fmla="*/ 591 w 10014"/>
              <a:gd name="connsiteY141" fmla="*/ 7652 h 10000"/>
              <a:gd name="connsiteX142" fmla="*/ 755 w 10014"/>
              <a:gd name="connsiteY142" fmla="*/ 7652 h 10000"/>
              <a:gd name="connsiteX143" fmla="*/ 934 w 10014"/>
              <a:gd name="connsiteY143" fmla="*/ 7615 h 10000"/>
              <a:gd name="connsiteX144" fmla="*/ 1106 w 10014"/>
              <a:gd name="connsiteY144" fmla="*/ 7561 h 10000"/>
              <a:gd name="connsiteX145" fmla="*/ 1465 w 10014"/>
              <a:gd name="connsiteY145" fmla="*/ 7430 h 10000"/>
              <a:gd name="connsiteX146" fmla="*/ 1791 w 10014"/>
              <a:gd name="connsiteY146" fmla="*/ 7299 h 10000"/>
              <a:gd name="connsiteX147" fmla="*/ 1928 w 10014"/>
              <a:gd name="connsiteY147" fmla="*/ 7232 h 10000"/>
              <a:gd name="connsiteX148" fmla="*/ 2057 w 10014"/>
              <a:gd name="connsiteY148" fmla="*/ 7219 h 10000"/>
              <a:gd name="connsiteX149" fmla="*/ 2057 w 10014"/>
              <a:gd name="connsiteY149" fmla="*/ 7219 h 10000"/>
              <a:gd name="connsiteX150" fmla="*/ 2297 w 10014"/>
              <a:gd name="connsiteY150" fmla="*/ 7180 h 10000"/>
              <a:gd name="connsiteX151" fmla="*/ 2417 w 10014"/>
              <a:gd name="connsiteY151" fmla="*/ 7180 h 10000"/>
              <a:gd name="connsiteX152" fmla="*/ 2554 w 10014"/>
              <a:gd name="connsiteY152" fmla="*/ 7204 h 10000"/>
              <a:gd name="connsiteX153" fmla="*/ 2691 w 10014"/>
              <a:gd name="connsiteY153" fmla="*/ 7232 h 10000"/>
              <a:gd name="connsiteX154" fmla="*/ 2751 w 10014"/>
              <a:gd name="connsiteY154" fmla="*/ 7260 h 10000"/>
              <a:gd name="connsiteX155" fmla="*/ 2812 w 10014"/>
              <a:gd name="connsiteY155" fmla="*/ 7311 h 10000"/>
              <a:gd name="connsiteX156" fmla="*/ 2881 w 10014"/>
              <a:gd name="connsiteY156" fmla="*/ 7377 h 10000"/>
              <a:gd name="connsiteX157" fmla="*/ 2932 w 10014"/>
              <a:gd name="connsiteY157" fmla="*/ 7443 h 10000"/>
              <a:gd name="connsiteX158" fmla="*/ 2992 w 10014"/>
              <a:gd name="connsiteY158" fmla="*/ 7522 h 10000"/>
              <a:gd name="connsiteX159" fmla="*/ 3043 w 10014"/>
              <a:gd name="connsiteY159" fmla="*/ 7615 h 10000"/>
              <a:gd name="connsiteX160" fmla="*/ 3094 w 10014"/>
              <a:gd name="connsiteY160" fmla="*/ 7706 h 10000"/>
              <a:gd name="connsiteX161" fmla="*/ 3136 w 10014"/>
              <a:gd name="connsiteY161" fmla="*/ 7836 h 10000"/>
              <a:gd name="connsiteX162" fmla="*/ 3180 w 10014"/>
              <a:gd name="connsiteY162" fmla="*/ 7979 h 10000"/>
              <a:gd name="connsiteX163" fmla="*/ 3222 w 10014"/>
              <a:gd name="connsiteY163" fmla="*/ 8138 h 10000"/>
              <a:gd name="connsiteX164" fmla="*/ 3248 w 10014"/>
              <a:gd name="connsiteY164" fmla="*/ 8308 h 10000"/>
              <a:gd name="connsiteX165" fmla="*/ 3274 w 10014"/>
              <a:gd name="connsiteY165" fmla="*/ 8519 h 10000"/>
              <a:gd name="connsiteX166" fmla="*/ 3292 w 10014"/>
              <a:gd name="connsiteY166" fmla="*/ 8728 h 10000"/>
              <a:gd name="connsiteX167" fmla="*/ 3317 w 10014"/>
              <a:gd name="connsiteY167" fmla="*/ 8966 h 10000"/>
              <a:gd name="connsiteX168" fmla="*/ 3325 w 10014"/>
              <a:gd name="connsiteY168" fmla="*/ 9242 h 10000"/>
              <a:gd name="connsiteX169" fmla="*/ 3325 w 10014"/>
              <a:gd name="connsiteY169" fmla="*/ 9530 h 10000"/>
              <a:gd name="connsiteX170" fmla="*/ 3337 w 10014"/>
              <a:gd name="connsiteY170" fmla="*/ 9982 h 10000"/>
              <a:gd name="connsiteX171" fmla="*/ 9995 w 10014"/>
              <a:gd name="connsiteY171" fmla="*/ 10000 h 10000"/>
              <a:gd name="connsiteX172" fmla="*/ 9974 w 10014"/>
              <a:gd name="connsiteY172" fmla="*/ 197 h 10000"/>
              <a:gd name="connsiteX0" fmla="*/ 9974 w 10004"/>
              <a:gd name="connsiteY0" fmla="*/ 197 h 10000"/>
              <a:gd name="connsiteX1" fmla="*/ 9342 w 10004"/>
              <a:gd name="connsiteY1" fmla="*/ 184 h 10000"/>
              <a:gd name="connsiteX2" fmla="*/ 8426 w 10004"/>
              <a:gd name="connsiteY2" fmla="*/ 290 h 10000"/>
              <a:gd name="connsiteX3" fmla="*/ 7670 w 10004"/>
              <a:gd name="connsiteY3" fmla="*/ 407 h 10000"/>
              <a:gd name="connsiteX4" fmla="*/ 7670 w 10004"/>
              <a:gd name="connsiteY4" fmla="*/ 407 h 10000"/>
              <a:gd name="connsiteX5" fmla="*/ 7542 w 10004"/>
              <a:gd name="connsiteY5" fmla="*/ 420 h 10000"/>
              <a:gd name="connsiteX6" fmla="*/ 7430 w 10004"/>
              <a:gd name="connsiteY6" fmla="*/ 448 h 10000"/>
              <a:gd name="connsiteX7" fmla="*/ 7337 w 10004"/>
              <a:gd name="connsiteY7" fmla="*/ 501 h 10000"/>
              <a:gd name="connsiteX8" fmla="*/ 7251 w 10004"/>
              <a:gd name="connsiteY8" fmla="*/ 527 h 10000"/>
              <a:gd name="connsiteX9" fmla="*/ 7173 w 10004"/>
              <a:gd name="connsiteY9" fmla="*/ 578 h 10000"/>
              <a:gd name="connsiteX10" fmla="*/ 7104 w 10004"/>
              <a:gd name="connsiteY10" fmla="*/ 645 h 10000"/>
              <a:gd name="connsiteX11" fmla="*/ 7044 w 10004"/>
              <a:gd name="connsiteY11" fmla="*/ 709 h 10000"/>
              <a:gd name="connsiteX12" fmla="*/ 7001 w 10004"/>
              <a:gd name="connsiteY12" fmla="*/ 776 h 10000"/>
              <a:gd name="connsiteX13" fmla="*/ 6958 w 10004"/>
              <a:gd name="connsiteY13" fmla="*/ 827 h 10000"/>
              <a:gd name="connsiteX14" fmla="*/ 6933 w 10004"/>
              <a:gd name="connsiteY14" fmla="*/ 920 h 10000"/>
              <a:gd name="connsiteX15" fmla="*/ 6907 w 10004"/>
              <a:gd name="connsiteY15" fmla="*/ 998 h 10000"/>
              <a:gd name="connsiteX16" fmla="*/ 6891 w 10004"/>
              <a:gd name="connsiteY16" fmla="*/ 1077 h 10000"/>
              <a:gd name="connsiteX17" fmla="*/ 6881 w 10004"/>
              <a:gd name="connsiteY17" fmla="*/ 1155 h 10000"/>
              <a:gd name="connsiteX18" fmla="*/ 6881 w 10004"/>
              <a:gd name="connsiteY18" fmla="*/ 1248 h 10000"/>
              <a:gd name="connsiteX19" fmla="*/ 6891 w 10004"/>
              <a:gd name="connsiteY19" fmla="*/ 1419 h 10000"/>
              <a:gd name="connsiteX20" fmla="*/ 6917 w 10004"/>
              <a:gd name="connsiteY20" fmla="*/ 1616 h 10000"/>
              <a:gd name="connsiteX21" fmla="*/ 6976 w 10004"/>
              <a:gd name="connsiteY21" fmla="*/ 1799 h 10000"/>
              <a:gd name="connsiteX22" fmla="*/ 7036 w 10004"/>
              <a:gd name="connsiteY22" fmla="*/ 2010 h 10000"/>
              <a:gd name="connsiteX23" fmla="*/ 7095 w 10004"/>
              <a:gd name="connsiteY23" fmla="*/ 2207 h 10000"/>
              <a:gd name="connsiteX24" fmla="*/ 7251 w 10004"/>
              <a:gd name="connsiteY24" fmla="*/ 2600 h 10000"/>
              <a:gd name="connsiteX25" fmla="*/ 7396 w 10004"/>
              <a:gd name="connsiteY25" fmla="*/ 2953 h 10000"/>
              <a:gd name="connsiteX26" fmla="*/ 7396 w 10004"/>
              <a:gd name="connsiteY26" fmla="*/ 2953 h 10000"/>
              <a:gd name="connsiteX27" fmla="*/ 7422 w 10004"/>
              <a:gd name="connsiteY27" fmla="*/ 3032 h 10000"/>
              <a:gd name="connsiteX28" fmla="*/ 7440 w 10004"/>
              <a:gd name="connsiteY28" fmla="*/ 3111 h 10000"/>
              <a:gd name="connsiteX29" fmla="*/ 7447 w 10004"/>
              <a:gd name="connsiteY29" fmla="*/ 3192 h 10000"/>
              <a:gd name="connsiteX30" fmla="*/ 7447 w 10004"/>
              <a:gd name="connsiteY30" fmla="*/ 3269 h 10000"/>
              <a:gd name="connsiteX31" fmla="*/ 7440 w 10004"/>
              <a:gd name="connsiteY31" fmla="*/ 3348 h 10000"/>
              <a:gd name="connsiteX32" fmla="*/ 7430 w 10004"/>
              <a:gd name="connsiteY32" fmla="*/ 3413 h 10000"/>
              <a:gd name="connsiteX33" fmla="*/ 7396 w 10004"/>
              <a:gd name="connsiteY33" fmla="*/ 3491 h 10000"/>
              <a:gd name="connsiteX34" fmla="*/ 7380 w 10004"/>
              <a:gd name="connsiteY34" fmla="*/ 3557 h 10000"/>
              <a:gd name="connsiteX35" fmla="*/ 7294 w 10004"/>
              <a:gd name="connsiteY35" fmla="*/ 3700 h 10000"/>
              <a:gd name="connsiteX36" fmla="*/ 7199 w 10004"/>
              <a:gd name="connsiteY36" fmla="*/ 3806 h 10000"/>
              <a:gd name="connsiteX37" fmla="*/ 7079 w 10004"/>
              <a:gd name="connsiteY37" fmla="*/ 3924 h 10000"/>
              <a:gd name="connsiteX38" fmla="*/ 6951 w 10004"/>
              <a:gd name="connsiteY38" fmla="*/ 4017 h 10000"/>
              <a:gd name="connsiteX39" fmla="*/ 6805 w 10004"/>
              <a:gd name="connsiteY39" fmla="*/ 4084 h 10000"/>
              <a:gd name="connsiteX40" fmla="*/ 6658 w 10004"/>
              <a:gd name="connsiteY40" fmla="*/ 4149 h 10000"/>
              <a:gd name="connsiteX41" fmla="*/ 6513 w 10004"/>
              <a:gd name="connsiteY41" fmla="*/ 4173 h 10000"/>
              <a:gd name="connsiteX42" fmla="*/ 6369 w 10004"/>
              <a:gd name="connsiteY42" fmla="*/ 4189 h 10000"/>
              <a:gd name="connsiteX43" fmla="*/ 6222 w 10004"/>
              <a:gd name="connsiteY43" fmla="*/ 4173 h 10000"/>
              <a:gd name="connsiteX44" fmla="*/ 6083 w 10004"/>
              <a:gd name="connsiteY44" fmla="*/ 4137 h 10000"/>
              <a:gd name="connsiteX45" fmla="*/ 5964 w 10004"/>
              <a:gd name="connsiteY45" fmla="*/ 4070 h 10000"/>
              <a:gd name="connsiteX46" fmla="*/ 5905 w 10004"/>
              <a:gd name="connsiteY46" fmla="*/ 4017 h 10000"/>
              <a:gd name="connsiteX47" fmla="*/ 5854 w 10004"/>
              <a:gd name="connsiteY47" fmla="*/ 3965 h 10000"/>
              <a:gd name="connsiteX48" fmla="*/ 5854 w 10004"/>
              <a:gd name="connsiteY48" fmla="*/ 3965 h 10000"/>
              <a:gd name="connsiteX49" fmla="*/ 5768 w 10004"/>
              <a:gd name="connsiteY49" fmla="*/ 3846 h 10000"/>
              <a:gd name="connsiteX50" fmla="*/ 5691 w 10004"/>
              <a:gd name="connsiteY50" fmla="*/ 3715 h 10000"/>
              <a:gd name="connsiteX51" fmla="*/ 5647 w 10004"/>
              <a:gd name="connsiteY51" fmla="*/ 3557 h 10000"/>
              <a:gd name="connsiteX52" fmla="*/ 5621 w 10004"/>
              <a:gd name="connsiteY52" fmla="*/ 3387 h 10000"/>
              <a:gd name="connsiteX53" fmla="*/ 5595 w 10004"/>
              <a:gd name="connsiteY53" fmla="*/ 3204 h 10000"/>
              <a:gd name="connsiteX54" fmla="*/ 5595 w 10004"/>
              <a:gd name="connsiteY54" fmla="*/ 3021 h 10000"/>
              <a:gd name="connsiteX55" fmla="*/ 5614 w 10004"/>
              <a:gd name="connsiteY55" fmla="*/ 2808 h 10000"/>
              <a:gd name="connsiteX56" fmla="*/ 5621 w 10004"/>
              <a:gd name="connsiteY56" fmla="*/ 2600 h 10000"/>
              <a:gd name="connsiteX57" fmla="*/ 5673 w 10004"/>
              <a:gd name="connsiteY57" fmla="*/ 2165 h 10000"/>
              <a:gd name="connsiteX58" fmla="*/ 5741 w 10004"/>
              <a:gd name="connsiteY58" fmla="*/ 1747 h 10000"/>
              <a:gd name="connsiteX59" fmla="*/ 5810 w 10004"/>
              <a:gd name="connsiteY59" fmla="*/ 1315 h 10000"/>
              <a:gd name="connsiteX60" fmla="*/ 5828 w 10004"/>
              <a:gd name="connsiteY60" fmla="*/ 1089 h 10000"/>
              <a:gd name="connsiteX61" fmla="*/ 5854 w 10004"/>
              <a:gd name="connsiteY61" fmla="*/ 893 h 10000"/>
              <a:gd name="connsiteX62" fmla="*/ 5854 w 10004"/>
              <a:gd name="connsiteY62" fmla="*/ 893 h 10000"/>
              <a:gd name="connsiteX63" fmla="*/ 5854 w 10004"/>
              <a:gd name="connsiteY63" fmla="*/ 801 h 10000"/>
              <a:gd name="connsiteX64" fmla="*/ 5854 w 10004"/>
              <a:gd name="connsiteY64" fmla="*/ 737 h 10000"/>
              <a:gd name="connsiteX65" fmla="*/ 5828 w 10004"/>
              <a:gd name="connsiteY65" fmla="*/ 657 h 10000"/>
              <a:gd name="connsiteX66" fmla="*/ 5810 w 10004"/>
              <a:gd name="connsiteY66" fmla="*/ 592 h 10000"/>
              <a:gd name="connsiteX67" fmla="*/ 5777 w 10004"/>
              <a:gd name="connsiteY67" fmla="*/ 527 h 10000"/>
              <a:gd name="connsiteX68" fmla="*/ 5741 w 10004"/>
              <a:gd name="connsiteY68" fmla="*/ 474 h 10000"/>
              <a:gd name="connsiteX69" fmla="*/ 5639 w 10004"/>
              <a:gd name="connsiteY69" fmla="*/ 367 h 10000"/>
              <a:gd name="connsiteX70" fmla="*/ 5528 w 10004"/>
              <a:gd name="connsiteY70" fmla="*/ 275 h 10000"/>
              <a:gd name="connsiteX71" fmla="*/ 5382 w 10004"/>
              <a:gd name="connsiteY71" fmla="*/ 198 h 10000"/>
              <a:gd name="connsiteX72" fmla="*/ 5227 w 10004"/>
              <a:gd name="connsiteY72" fmla="*/ 145 h 10000"/>
              <a:gd name="connsiteX73" fmla="*/ 5048 w 10004"/>
              <a:gd name="connsiteY73" fmla="*/ 106 h 10000"/>
              <a:gd name="connsiteX74" fmla="*/ 4859 w 10004"/>
              <a:gd name="connsiteY74" fmla="*/ 67 h 10000"/>
              <a:gd name="connsiteX75" fmla="*/ 4654 w 10004"/>
              <a:gd name="connsiteY75" fmla="*/ 40 h 10000"/>
              <a:gd name="connsiteX76" fmla="*/ 4242 w 10004"/>
              <a:gd name="connsiteY76" fmla="*/ 0 h 10000"/>
              <a:gd name="connsiteX77" fmla="*/ 3805 w 10004"/>
              <a:gd name="connsiteY77" fmla="*/ 0 h 10000"/>
              <a:gd name="connsiteX78" fmla="*/ 3385 w 10004"/>
              <a:gd name="connsiteY78" fmla="*/ 0 h 10000"/>
              <a:gd name="connsiteX79" fmla="*/ 3385 w 10004"/>
              <a:gd name="connsiteY79" fmla="*/ 0 h 10000"/>
              <a:gd name="connsiteX80" fmla="*/ 2940 w 10004"/>
              <a:gd name="connsiteY80" fmla="*/ 27 h 10000"/>
              <a:gd name="connsiteX81" fmla="*/ 2940 w 10004"/>
              <a:gd name="connsiteY81" fmla="*/ 27 h 10000"/>
              <a:gd name="connsiteX82" fmla="*/ 2664 w 10004"/>
              <a:gd name="connsiteY82" fmla="*/ 27 h 10000"/>
              <a:gd name="connsiteX83" fmla="*/ 2399 w 10004"/>
              <a:gd name="connsiteY83" fmla="*/ 40 h 10000"/>
              <a:gd name="connsiteX84" fmla="*/ 2399 w 10004"/>
              <a:gd name="connsiteY84" fmla="*/ 40 h 10000"/>
              <a:gd name="connsiteX85" fmla="*/ 2554 w 10004"/>
              <a:gd name="connsiteY85" fmla="*/ 1011 h 10000"/>
              <a:gd name="connsiteX86" fmla="*/ 2681 w 10004"/>
              <a:gd name="connsiteY86" fmla="*/ 1866 h 10000"/>
              <a:gd name="connsiteX87" fmla="*/ 2768 w 10004"/>
              <a:gd name="connsiteY87" fmla="*/ 2612 h 10000"/>
              <a:gd name="connsiteX88" fmla="*/ 2837 w 10004"/>
              <a:gd name="connsiteY88" fmla="*/ 3269 h 10000"/>
              <a:gd name="connsiteX89" fmla="*/ 2855 w 10004"/>
              <a:gd name="connsiteY89" fmla="*/ 3806 h 10000"/>
              <a:gd name="connsiteX90" fmla="*/ 2863 w 10004"/>
              <a:gd name="connsiteY90" fmla="*/ 4042 h 10000"/>
              <a:gd name="connsiteX91" fmla="*/ 2855 w 10004"/>
              <a:gd name="connsiteY91" fmla="*/ 4265 h 10000"/>
              <a:gd name="connsiteX92" fmla="*/ 2846 w 10004"/>
              <a:gd name="connsiteY92" fmla="*/ 4462 h 10000"/>
              <a:gd name="connsiteX93" fmla="*/ 2837 w 10004"/>
              <a:gd name="connsiteY93" fmla="*/ 4632 h 10000"/>
              <a:gd name="connsiteX94" fmla="*/ 2802 w 10004"/>
              <a:gd name="connsiteY94" fmla="*/ 4792 h 10000"/>
              <a:gd name="connsiteX95" fmla="*/ 2786 w 10004"/>
              <a:gd name="connsiteY95" fmla="*/ 4935 h 10000"/>
              <a:gd name="connsiteX96" fmla="*/ 2741 w 10004"/>
              <a:gd name="connsiteY96" fmla="*/ 5053 h 10000"/>
              <a:gd name="connsiteX97" fmla="*/ 2699 w 10004"/>
              <a:gd name="connsiteY97" fmla="*/ 5159 h 10000"/>
              <a:gd name="connsiteX98" fmla="*/ 2657 w 10004"/>
              <a:gd name="connsiteY98" fmla="*/ 5238 h 10000"/>
              <a:gd name="connsiteX99" fmla="*/ 2605 w 10004"/>
              <a:gd name="connsiteY99" fmla="*/ 5303 h 10000"/>
              <a:gd name="connsiteX100" fmla="*/ 2545 w 10004"/>
              <a:gd name="connsiteY100" fmla="*/ 5370 h 10000"/>
              <a:gd name="connsiteX101" fmla="*/ 2485 w 10004"/>
              <a:gd name="connsiteY101" fmla="*/ 5409 h 10000"/>
              <a:gd name="connsiteX102" fmla="*/ 2417 w 10004"/>
              <a:gd name="connsiteY102" fmla="*/ 5435 h 10000"/>
              <a:gd name="connsiteX103" fmla="*/ 2349 w 10004"/>
              <a:gd name="connsiteY103" fmla="*/ 5446 h 10000"/>
              <a:gd name="connsiteX104" fmla="*/ 2263 w 10004"/>
              <a:gd name="connsiteY104" fmla="*/ 5446 h 10000"/>
              <a:gd name="connsiteX105" fmla="*/ 2176 w 10004"/>
              <a:gd name="connsiteY105" fmla="*/ 5446 h 10000"/>
              <a:gd name="connsiteX106" fmla="*/ 2014 w 10004"/>
              <a:gd name="connsiteY106" fmla="*/ 5409 h 10000"/>
              <a:gd name="connsiteX107" fmla="*/ 1818 w 10004"/>
              <a:gd name="connsiteY107" fmla="*/ 5303 h 10000"/>
              <a:gd name="connsiteX108" fmla="*/ 1620 w 10004"/>
              <a:gd name="connsiteY108" fmla="*/ 5197 h 10000"/>
              <a:gd name="connsiteX109" fmla="*/ 1620 w 10004"/>
              <a:gd name="connsiteY109" fmla="*/ 5197 h 10000"/>
              <a:gd name="connsiteX110" fmla="*/ 1233 w 10004"/>
              <a:gd name="connsiteY110" fmla="*/ 4975 h 10000"/>
              <a:gd name="connsiteX111" fmla="*/ 1071 w 10004"/>
              <a:gd name="connsiteY111" fmla="*/ 4885 h 10000"/>
              <a:gd name="connsiteX112" fmla="*/ 909 w 10004"/>
              <a:gd name="connsiteY112" fmla="*/ 4792 h 10000"/>
              <a:gd name="connsiteX113" fmla="*/ 780 w 10004"/>
              <a:gd name="connsiteY113" fmla="*/ 4751 h 10000"/>
              <a:gd name="connsiteX114" fmla="*/ 651 w 10004"/>
              <a:gd name="connsiteY114" fmla="*/ 4713 h 10000"/>
              <a:gd name="connsiteX115" fmla="*/ 539 w 10004"/>
              <a:gd name="connsiteY115" fmla="*/ 4701 h 10000"/>
              <a:gd name="connsiteX116" fmla="*/ 446 w 10004"/>
              <a:gd name="connsiteY116" fmla="*/ 4739 h 10000"/>
              <a:gd name="connsiteX117" fmla="*/ 395 w 10004"/>
              <a:gd name="connsiteY117" fmla="*/ 4765 h 10000"/>
              <a:gd name="connsiteX118" fmla="*/ 351 w 10004"/>
              <a:gd name="connsiteY118" fmla="*/ 4792 h 10000"/>
              <a:gd name="connsiteX119" fmla="*/ 309 w 10004"/>
              <a:gd name="connsiteY119" fmla="*/ 4844 h 10000"/>
              <a:gd name="connsiteX120" fmla="*/ 275 w 10004"/>
              <a:gd name="connsiteY120" fmla="*/ 4898 h 10000"/>
              <a:gd name="connsiteX121" fmla="*/ 213 w 10004"/>
              <a:gd name="connsiteY121" fmla="*/ 5015 h 10000"/>
              <a:gd name="connsiteX122" fmla="*/ 153 w 10004"/>
              <a:gd name="connsiteY122" fmla="*/ 5197 h 10000"/>
              <a:gd name="connsiteX123" fmla="*/ 102 w 10004"/>
              <a:gd name="connsiteY123" fmla="*/ 5422 h 10000"/>
              <a:gd name="connsiteX124" fmla="*/ 60 w 10004"/>
              <a:gd name="connsiteY124" fmla="*/ 5711 h 10000"/>
              <a:gd name="connsiteX125" fmla="*/ 26 w 10004"/>
              <a:gd name="connsiteY125" fmla="*/ 6024 h 10000"/>
              <a:gd name="connsiteX126" fmla="*/ 0 w 10004"/>
              <a:gd name="connsiteY126" fmla="*/ 6392 h 10000"/>
              <a:gd name="connsiteX127" fmla="*/ 0 w 10004"/>
              <a:gd name="connsiteY127" fmla="*/ 6392 h 10000"/>
              <a:gd name="connsiteX128" fmla="*/ 0 w 10004"/>
              <a:gd name="connsiteY128" fmla="*/ 6605 h 10000"/>
              <a:gd name="connsiteX129" fmla="*/ 0 w 10004"/>
              <a:gd name="connsiteY129" fmla="*/ 6772 h 10000"/>
              <a:gd name="connsiteX130" fmla="*/ 9 w 10004"/>
              <a:gd name="connsiteY130" fmla="*/ 6917 h 10000"/>
              <a:gd name="connsiteX131" fmla="*/ 26 w 10004"/>
              <a:gd name="connsiteY131" fmla="*/ 7062 h 10000"/>
              <a:gd name="connsiteX132" fmla="*/ 60 w 10004"/>
              <a:gd name="connsiteY132" fmla="*/ 7180 h 10000"/>
              <a:gd name="connsiteX133" fmla="*/ 94 w 10004"/>
              <a:gd name="connsiteY133" fmla="*/ 7287 h 10000"/>
              <a:gd name="connsiteX134" fmla="*/ 128 w 10004"/>
              <a:gd name="connsiteY134" fmla="*/ 7377 h 10000"/>
              <a:gd name="connsiteX135" fmla="*/ 179 w 10004"/>
              <a:gd name="connsiteY135" fmla="*/ 7455 h 10000"/>
              <a:gd name="connsiteX136" fmla="*/ 239 w 10004"/>
              <a:gd name="connsiteY136" fmla="*/ 7509 h 10000"/>
              <a:gd name="connsiteX137" fmla="*/ 300 w 10004"/>
              <a:gd name="connsiteY137" fmla="*/ 7561 h 10000"/>
              <a:gd name="connsiteX138" fmla="*/ 360 w 10004"/>
              <a:gd name="connsiteY138" fmla="*/ 7600 h 10000"/>
              <a:gd name="connsiteX139" fmla="*/ 437 w 10004"/>
              <a:gd name="connsiteY139" fmla="*/ 7627 h 10000"/>
              <a:gd name="connsiteX140" fmla="*/ 504 w 10004"/>
              <a:gd name="connsiteY140" fmla="*/ 7652 h 10000"/>
              <a:gd name="connsiteX141" fmla="*/ 591 w 10004"/>
              <a:gd name="connsiteY141" fmla="*/ 7652 h 10000"/>
              <a:gd name="connsiteX142" fmla="*/ 755 w 10004"/>
              <a:gd name="connsiteY142" fmla="*/ 7652 h 10000"/>
              <a:gd name="connsiteX143" fmla="*/ 934 w 10004"/>
              <a:gd name="connsiteY143" fmla="*/ 7615 h 10000"/>
              <a:gd name="connsiteX144" fmla="*/ 1106 w 10004"/>
              <a:gd name="connsiteY144" fmla="*/ 7561 h 10000"/>
              <a:gd name="connsiteX145" fmla="*/ 1465 w 10004"/>
              <a:gd name="connsiteY145" fmla="*/ 7430 h 10000"/>
              <a:gd name="connsiteX146" fmla="*/ 1791 w 10004"/>
              <a:gd name="connsiteY146" fmla="*/ 7299 h 10000"/>
              <a:gd name="connsiteX147" fmla="*/ 1928 w 10004"/>
              <a:gd name="connsiteY147" fmla="*/ 7232 h 10000"/>
              <a:gd name="connsiteX148" fmla="*/ 2057 w 10004"/>
              <a:gd name="connsiteY148" fmla="*/ 7219 h 10000"/>
              <a:gd name="connsiteX149" fmla="*/ 2057 w 10004"/>
              <a:gd name="connsiteY149" fmla="*/ 7219 h 10000"/>
              <a:gd name="connsiteX150" fmla="*/ 2297 w 10004"/>
              <a:gd name="connsiteY150" fmla="*/ 7180 h 10000"/>
              <a:gd name="connsiteX151" fmla="*/ 2417 w 10004"/>
              <a:gd name="connsiteY151" fmla="*/ 7180 h 10000"/>
              <a:gd name="connsiteX152" fmla="*/ 2554 w 10004"/>
              <a:gd name="connsiteY152" fmla="*/ 7204 h 10000"/>
              <a:gd name="connsiteX153" fmla="*/ 2691 w 10004"/>
              <a:gd name="connsiteY153" fmla="*/ 7232 h 10000"/>
              <a:gd name="connsiteX154" fmla="*/ 2751 w 10004"/>
              <a:gd name="connsiteY154" fmla="*/ 7260 h 10000"/>
              <a:gd name="connsiteX155" fmla="*/ 2812 w 10004"/>
              <a:gd name="connsiteY155" fmla="*/ 7311 h 10000"/>
              <a:gd name="connsiteX156" fmla="*/ 2881 w 10004"/>
              <a:gd name="connsiteY156" fmla="*/ 7377 h 10000"/>
              <a:gd name="connsiteX157" fmla="*/ 2932 w 10004"/>
              <a:gd name="connsiteY157" fmla="*/ 7443 h 10000"/>
              <a:gd name="connsiteX158" fmla="*/ 2992 w 10004"/>
              <a:gd name="connsiteY158" fmla="*/ 7522 h 10000"/>
              <a:gd name="connsiteX159" fmla="*/ 3043 w 10004"/>
              <a:gd name="connsiteY159" fmla="*/ 7615 h 10000"/>
              <a:gd name="connsiteX160" fmla="*/ 3094 w 10004"/>
              <a:gd name="connsiteY160" fmla="*/ 7706 h 10000"/>
              <a:gd name="connsiteX161" fmla="*/ 3136 w 10004"/>
              <a:gd name="connsiteY161" fmla="*/ 7836 h 10000"/>
              <a:gd name="connsiteX162" fmla="*/ 3180 w 10004"/>
              <a:gd name="connsiteY162" fmla="*/ 7979 h 10000"/>
              <a:gd name="connsiteX163" fmla="*/ 3222 w 10004"/>
              <a:gd name="connsiteY163" fmla="*/ 8138 h 10000"/>
              <a:gd name="connsiteX164" fmla="*/ 3248 w 10004"/>
              <a:gd name="connsiteY164" fmla="*/ 8308 h 10000"/>
              <a:gd name="connsiteX165" fmla="*/ 3274 w 10004"/>
              <a:gd name="connsiteY165" fmla="*/ 8519 h 10000"/>
              <a:gd name="connsiteX166" fmla="*/ 3292 w 10004"/>
              <a:gd name="connsiteY166" fmla="*/ 8728 h 10000"/>
              <a:gd name="connsiteX167" fmla="*/ 3317 w 10004"/>
              <a:gd name="connsiteY167" fmla="*/ 8966 h 10000"/>
              <a:gd name="connsiteX168" fmla="*/ 3325 w 10004"/>
              <a:gd name="connsiteY168" fmla="*/ 9242 h 10000"/>
              <a:gd name="connsiteX169" fmla="*/ 3325 w 10004"/>
              <a:gd name="connsiteY169" fmla="*/ 9530 h 10000"/>
              <a:gd name="connsiteX170" fmla="*/ 3337 w 10004"/>
              <a:gd name="connsiteY170" fmla="*/ 9982 h 10000"/>
              <a:gd name="connsiteX171" fmla="*/ 9995 w 10004"/>
              <a:gd name="connsiteY171" fmla="*/ 10000 h 10000"/>
              <a:gd name="connsiteX172" fmla="*/ 9974 w 10004"/>
              <a:gd name="connsiteY172" fmla="*/ 197 h 10000"/>
              <a:gd name="connsiteX0" fmla="*/ 9974 w 9995"/>
              <a:gd name="connsiteY0" fmla="*/ 197 h 10000"/>
              <a:gd name="connsiteX1" fmla="*/ 9342 w 9995"/>
              <a:gd name="connsiteY1" fmla="*/ 184 h 10000"/>
              <a:gd name="connsiteX2" fmla="*/ 8426 w 9995"/>
              <a:gd name="connsiteY2" fmla="*/ 290 h 10000"/>
              <a:gd name="connsiteX3" fmla="*/ 7670 w 9995"/>
              <a:gd name="connsiteY3" fmla="*/ 407 h 10000"/>
              <a:gd name="connsiteX4" fmla="*/ 7670 w 9995"/>
              <a:gd name="connsiteY4" fmla="*/ 407 h 10000"/>
              <a:gd name="connsiteX5" fmla="*/ 7542 w 9995"/>
              <a:gd name="connsiteY5" fmla="*/ 420 h 10000"/>
              <a:gd name="connsiteX6" fmla="*/ 7430 w 9995"/>
              <a:gd name="connsiteY6" fmla="*/ 448 h 10000"/>
              <a:gd name="connsiteX7" fmla="*/ 7337 w 9995"/>
              <a:gd name="connsiteY7" fmla="*/ 501 h 10000"/>
              <a:gd name="connsiteX8" fmla="*/ 7251 w 9995"/>
              <a:gd name="connsiteY8" fmla="*/ 527 h 10000"/>
              <a:gd name="connsiteX9" fmla="*/ 7173 w 9995"/>
              <a:gd name="connsiteY9" fmla="*/ 578 h 10000"/>
              <a:gd name="connsiteX10" fmla="*/ 7104 w 9995"/>
              <a:gd name="connsiteY10" fmla="*/ 645 h 10000"/>
              <a:gd name="connsiteX11" fmla="*/ 7044 w 9995"/>
              <a:gd name="connsiteY11" fmla="*/ 709 h 10000"/>
              <a:gd name="connsiteX12" fmla="*/ 7001 w 9995"/>
              <a:gd name="connsiteY12" fmla="*/ 776 h 10000"/>
              <a:gd name="connsiteX13" fmla="*/ 6958 w 9995"/>
              <a:gd name="connsiteY13" fmla="*/ 827 h 10000"/>
              <a:gd name="connsiteX14" fmla="*/ 6933 w 9995"/>
              <a:gd name="connsiteY14" fmla="*/ 920 h 10000"/>
              <a:gd name="connsiteX15" fmla="*/ 6907 w 9995"/>
              <a:gd name="connsiteY15" fmla="*/ 998 h 10000"/>
              <a:gd name="connsiteX16" fmla="*/ 6891 w 9995"/>
              <a:gd name="connsiteY16" fmla="*/ 1077 h 10000"/>
              <a:gd name="connsiteX17" fmla="*/ 6881 w 9995"/>
              <a:gd name="connsiteY17" fmla="*/ 1155 h 10000"/>
              <a:gd name="connsiteX18" fmla="*/ 6881 w 9995"/>
              <a:gd name="connsiteY18" fmla="*/ 1248 h 10000"/>
              <a:gd name="connsiteX19" fmla="*/ 6891 w 9995"/>
              <a:gd name="connsiteY19" fmla="*/ 1419 h 10000"/>
              <a:gd name="connsiteX20" fmla="*/ 6917 w 9995"/>
              <a:gd name="connsiteY20" fmla="*/ 1616 h 10000"/>
              <a:gd name="connsiteX21" fmla="*/ 6976 w 9995"/>
              <a:gd name="connsiteY21" fmla="*/ 1799 h 10000"/>
              <a:gd name="connsiteX22" fmla="*/ 7036 w 9995"/>
              <a:gd name="connsiteY22" fmla="*/ 2010 h 10000"/>
              <a:gd name="connsiteX23" fmla="*/ 7095 w 9995"/>
              <a:gd name="connsiteY23" fmla="*/ 2207 h 10000"/>
              <a:gd name="connsiteX24" fmla="*/ 7251 w 9995"/>
              <a:gd name="connsiteY24" fmla="*/ 2600 h 10000"/>
              <a:gd name="connsiteX25" fmla="*/ 7396 w 9995"/>
              <a:gd name="connsiteY25" fmla="*/ 2953 h 10000"/>
              <a:gd name="connsiteX26" fmla="*/ 7396 w 9995"/>
              <a:gd name="connsiteY26" fmla="*/ 2953 h 10000"/>
              <a:gd name="connsiteX27" fmla="*/ 7422 w 9995"/>
              <a:gd name="connsiteY27" fmla="*/ 3032 h 10000"/>
              <a:gd name="connsiteX28" fmla="*/ 7440 w 9995"/>
              <a:gd name="connsiteY28" fmla="*/ 3111 h 10000"/>
              <a:gd name="connsiteX29" fmla="*/ 7447 w 9995"/>
              <a:gd name="connsiteY29" fmla="*/ 3192 h 10000"/>
              <a:gd name="connsiteX30" fmla="*/ 7447 w 9995"/>
              <a:gd name="connsiteY30" fmla="*/ 3269 h 10000"/>
              <a:gd name="connsiteX31" fmla="*/ 7440 w 9995"/>
              <a:gd name="connsiteY31" fmla="*/ 3348 h 10000"/>
              <a:gd name="connsiteX32" fmla="*/ 7430 w 9995"/>
              <a:gd name="connsiteY32" fmla="*/ 3413 h 10000"/>
              <a:gd name="connsiteX33" fmla="*/ 7396 w 9995"/>
              <a:gd name="connsiteY33" fmla="*/ 3491 h 10000"/>
              <a:gd name="connsiteX34" fmla="*/ 7380 w 9995"/>
              <a:gd name="connsiteY34" fmla="*/ 3557 h 10000"/>
              <a:gd name="connsiteX35" fmla="*/ 7294 w 9995"/>
              <a:gd name="connsiteY35" fmla="*/ 3700 h 10000"/>
              <a:gd name="connsiteX36" fmla="*/ 7199 w 9995"/>
              <a:gd name="connsiteY36" fmla="*/ 3806 h 10000"/>
              <a:gd name="connsiteX37" fmla="*/ 7079 w 9995"/>
              <a:gd name="connsiteY37" fmla="*/ 3924 h 10000"/>
              <a:gd name="connsiteX38" fmla="*/ 6951 w 9995"/>
              <a:gd name="connsiteY38" fmla="*/ 4017 h 10000"/>
              <a:gd name="connsiteX39" fmla="*/ 6805 w 9995"/>
              <a:gd name="connsiteY39" fmla="*/ 4084 h 10000"/>
              <a:gd name="connsiteX40" fmla="*/ 6658 w 9995"/>
              <a:gd name="connsiteY40" fmla="*/ 4149 h 10000"/>
              <a:gd name="connsiteX41" fmla="*/ 6513 w 9995"/>
              <a:gd name="connsiteY41" fmla="*/ 4173 h 10000"/>
              <a:gd name="connsiteX42" fmla="*/ 6369 w 9995"/>
              <a:gd name="connsiteY42" fmla="*/ 4189 h 10000"/>
              <a:gd name="connsiteX43" fmla="*/ 6222 w 9995"/>
              <a:gd name="connsiteY43" fmla="*/ 4173 h 10000"/>
              <a:gd name="connsiteX44" fmla="*/ 6083 w 9995"/>
              <a:gd name="connsiteY44" fmla="*/ 4137 h 10000"/>
              <a:gd name="connsiteX45" fmla="*/ 5964 w 9995"/>
              <a:gd name="connsiteY45" fmla="*/ 4070 h 10000"/>
              <a:gd name="connsiteX46" fmla="*/ 5905 w 9995"/>
              <a:gd name="connsiteY46" fmla="*/ 4017 h 10000"/>
              <a:gd name="connsiteX47" fmla="*/ 5854 w 9995"/>
              <a:gd name="connsiteY47" fmla="*/ 3965 h 10000"/>
              <a:gd name="connsiteX48" fmla="*/ 5854 w 9995"/>
              <a:gd name="connsiteY48" fmla="*/ 3965 h 10000"/>
              <a:gd name="connsiteX49" fmla="*/ 5768 w 9995"/>
              <a:gd name="connsiteY49" fmla="*/ 3846 h 10000"/>
              <a:gd name="connsiteX50" fmla="*/ 5691 w 9995"/>
              <a:gd name="connsiteY50" fmla="*/ 3715 h 10000"/>
              <a:gd name="connsiteX51" fmla="*/ 5647 w 9995"/>
              <a:gd name="connsiteY51" fmla="*/ 3557 h 10000"/>
              <a:gd name="connsiteX52" fmla="*/ 5621 w 9995"/>
              <a:gd name="connsiteY52" fmla="*/ 3387 h 10000"/>
              <a:gd name="connsiteX53" fmla="*/ 5595 w 9995"/>
              <a:gd name="connsiteY53" fmla="*/ 3204 h 10000"/>
              <a:gd name="connsiteX54" fmla="*/ 5595 w 9995"/>
              <a:gd name="connsiteY54" fmla="*/ 3021 h 10000"/>
              <a:gd name="connsiteX55" fmla="*/ 5614 w 9995"/>
              <a:gd name="connsiteY55" fmla="*/ 2808 h 10000"/>
              <a:gd name="connsiteX56" fmla="*/ 5621 w 9995"/>
              <a:gd name="connsiteY56" fmla="*/ 2600 h 10000"/>
              <a:gd name="connsiteX57" fmla="*/ 5673 w 9995"/>
              <a:gd name="connsiteY57" fmla="*/ 2165 h 10000"/>
              <a:gd name="connsiteX58" fmla="*/ 5741 w 9995"/>
              <a:gd name="connsiteY58" fmla="*/ 1747 h 10000"/>
              <a:gd name="connsiteX59" fmla="*/ 5810 w 9995"/>
              <a:gd name="connsiteY59" fmla="*/ 1315 h 10000"/>
              <a:gd name="connsiteX60" fmla="*/ 5828 w 9995"/>
              <a:gd name="connsiteY60" fmla="*/ 1089 h 10000"/>
              <a:gd name="connsiteX61" fmla="*/ 5854 w 9995"/>
              <a:gd name="connsiteY61" fmla="*/ 893 h 10000"/>
              <a:gd name="connsiteX62" fmla="*/ 5854 w 9995"/>
              <a:gd name="connsiteY62" fmla="*/ 893 h 10000"/>
              <a:gd name="connsiteX63" fmla="*/ 5854 w 9995"/>
              <a:gd name="connsiteY63" fmla="*/ 801 h 10000"/>
              <a:gd name="connsiteX64" fmla="*/ 5854 w 9995"/>
              <a:gd name="connsiteY64" fmla="*/ 737 h 10000"/>
              <a:gd name="connsiteX65" fmla="*/ 5828 w 9995"/>
              <a:gd name="connsiteY65" fmla="*/ 657 h 10000"/>
              <a:gd name="connsiteX66" fmla="*/ 5810 w 9995"/>
              <a:gd name="connsiteY66" fmla="*/ 592 h 10000"/>
              <a:gd name="connsiteX67" fmla="*/ 5777 w 9995"/>
              <a:gd name="connsiteY67" fmla="*/ 527 h 10000"/>
              <a:gd name="connsiteX68" fmla="*/ 5741 w 9995"/>
              <a:gd name="connsiteY68" fmla="*/ 474 h 10000"/>
              <a:gd name="connsiteX69" fmla="*/ 5639 w 9995"/>
              <a:gd name="connsiteY69" fmla="*/ 367 h 10000"/>
              <a:gd name="connsiteX70" fmla="*/ 5528 w 9995"/>
              <a:gd name="connsiteY70" fmla="*/ 275 h 10000"/>
              <a:gd name="connsiteX71" fmla="*/ 5382 w 9995"/>
              <a:gd name="connsiteY71" fmla="*/ 198 h 10000"/>
              <a:gd name="connsiteX72" fmla="*/ 5227 w 9995"/>
              <a:gd name="connsiteY72" fmla="*/ 145 h 10000"/>
              <a:gd name="connsiteX73" fmla="*/ 5048 w 9995"/>
              <a:gd name="connsiteY73" fmla="*/ 106 h 10000"/>
              <a:gd name="connsiteX74" fmla="*/ 4859 w 9995"/>
              <a:gd name="connsiteY74" fmla="*/ 67 h 10000"/>
              <a:gd name="connsiteX75" fmla="*/ 4654 w 9995"/>
              <a:gd name="connsiteY75" fmla="*/ 40 h 10000"/>
              <a:gd name="connsiteX76" fmla="*/ 4242 w 9995"/>
              <a:gd name="connsiteY76" fmla="*/ 0 h 10000"/>
              <a:gd name="connsiteX77" fmla="*/ 3805 w 9995"/>
              <a:gd name="connsiteY77" fmla="*/ 0 h 10000"/>
              <a:gd name="connsiteX78" fmla="*/ 3385 w 9995"/>
              <a:gd name="connsiteY78" fmla="*/ 0 h 10000"/>
              <a:gd name="connsiteX79" fmla="*/ 3385 w 9995"/>
              <a:gd name="connsiteY79" fmla="*/ 0 h 10000"/>
              <a:gd name="connsiteX80" fmla="*/ 2940 w 9995"/>
              <a:gd name="connsiteY80" fmla="*/ 27 h 10000"/>
              <a:gd name="connsiteX81" fmla="*/ 2940 w 9995"/>
              <a:gd name="connsiteY81" fmla="*/ 27 h 10000"/>
              <a:gd name="connsiteX82" fmla="*/ 2664 w 9995"/>
              <a:gd name="connsiteY82" fmla="*/ 27 h 10000"/>
              <a:gd name="connsiteX83" fmla="*/ 2399 w 9995"/>
              <a:gd name="connsiteY83" fmla="*/ 40 h 10000"/>
              <a:gd name="connsiteX84" fmla="*/ 2399 w 9995"/>
              <a:gd name="connsiteY84" fmla="*/ 40 h 10000"/>
              <a:gd name="connsiteX85" fmla="*/ 2554 w 9995"/>
              <a:gd name="connsiteY85" fmla="*/ 1011 h 10000"/>
              <a:gd name="connsiteX86" fmla="*/ 2681 w 9995"/>
              <a:gd name="connsiteY86" fmla="*/ 1866 h 10000"/>
              <a:gd name="connsiteX87" fmla="*/ 2768 w 9995"/>
              <a:gd name="connsiteY87" fmla="*/ 2612 h 10000"/>
              <a:gd name="connsiteX88" fmla="*/ 2837 w 9995"/>
              <a:gd name="connsiteY88" fmla="*/ 3269 h 10000"/>
              <a:gd name="connsiteX89" fmla="*/ 2855 w 9995"/>
              <a:gd name="connsiteY89" fmla="*/ 3806 h 10000"/>
              <a:gd name="connsiteX90" fmla="*/ 2863 w 9995"/>
              <a:gd name="connsiteY90" fmla="*/ 4042 h 10000"/>
              <a:gd name="connsiteX91" fmla="*/ 2855 w 9995"/>
              <a:gd name="connsiteY91" fmla="*/ 4265 h 10000"/>
              <a:gd name="connsiteX92" fmla="*/ 2846 w 9995"/>
              <a:gd name="connsiteY92" fmla="*/ 4462 h 10000"/>
              <a:gd name="connsiteX93" fmla="*/ 2837 w 9995"/>
              <a:gd name="connsiteY93" fmla="*/ 4632 h 10000"/>
              <a:gd name="connsiteX94" fmla="*/ 2802 w 9995"/>
              <a:gd name="connsiteY94" fmla="*/ 4792 h 10000"/>
              <a:gd name="connsiteX95" fmla="*/ 2786 w 9995"/>
              <a:gd name="connsiteY95" fmla="*/ 4935 h 10000"/>
              <a:gd name="connsiteX96" fmla="*/ 2741 w 9995"/>
              <a:gd name="connsiteY96" fmla="*/ 5053 h 10000"/>
              <a:gd name="connsiteX97" fmla="*/ 2699 w 9995"/>
              <a:gd name="connsiteY97" fmla="*/ 5159 h 10000"/>
              <a:gd name="connsiteX98" fmla="*/ 2657 w 9995"/>
              <a:gd name="connsiteY98" fmla="*/ 5238 h 10000"/>
              <a:gd name="connsiteX99" fmla="*/ 2605 w 9995"/>
              <a:gd name="connsiteY99" fmla="*/ 5303 h 10000"/>
              <a:gd name="connsiteX100" fmla="*/ 2545 w 9995"/>
              <a:gd name="connsiteY100" fmla="*/ 5370 h 10000"/>
              <a:gd name="connsiteX101" fmla="*/ 2485 w 9995"/>
              <a:gd name="connsiteY101" fmla="*/ 5409 h 10000"/>
              <a:gd name="connsiteX102" fmla="*/ 2417 w 9995"/>
              <a:gd name="connsiteY102" fmla="*/ 5435 h 10000"/>
              <a:gd name="connsiteX103" fmla="*/ 2349 w 9995"/>
              <a:gd name="connsiteY103" fmla="*/ 5446 h 10000"/>
              <a:gd name="connsiteX104" fmla="*/ 2263 w 9995"/>
              <a:gd name="connsiteY104" fmla="*/ 5446 h 10000"/>
              <a:gd name="connsiteX105" fmla="*/ 2176 w 9995"/>
              <a:gd name="connsiteY105" fmla="*/ 5446 h 10000"/>
              <a:gd name="connsiteX106" fmla="*/ 2014 w 9995"/>
              <a:gd name="connsiteY106" fmla="*/ 5409 h 10000"/>
              <a:gd name="connsiteX107" fmla="*/ 1818 w 9995"/>
              <a:gd name="connsiteY107" fmla="*/ 5303 h 10000"/>
              <a:gd name="connsiteX108" fmla="*/ 1620 w 9995"/>
              <a:gd name="connsiteY108" fmla="*/ 5197 h 10000"/>
              <a:gd name="connsiteX109" fmla="*/ 1620 w 9995"/>
              <a:gd name="connsiteY109" fmla="*/ 5197 h 10000"/>
              <a:gd name="connsiteX110" fmla="*/ 1233 w 9995"/>
              <a:gd name="connsiteY110" fmla="*/ 4975 h 10000"/>
              <a:gd name="connsiteX111" fmla="*/ 1071 w 9995"/>
              <a:gd name="connsiteY111" fmla="*/ 4885 h 10000"/>
              <a:gd name="connsiteX112" fmla="*/ 909 w 9995"/>
              <a:gd name="connsiteY112" fmla="*/ 4792 h 10000"/>
              <a:gd name="connsiteX113" fmla="*/ 780 w 9995"/>
              <a:gd name="connsiteY113" fmla="*/ 4751 h 10000"/>
              <a:gd name="connsiteX114" fmla="*/ 651 w 9995"/>
              <a:gd name="connsiteY114" fmla="*/ 4713 h 10000"/>
              <a:gd name="connsiteX115" fmla="*/ 539 w 9995"/>
              <a:gd name="connsiteY115" fmla="*/ 4701 h 10000"/>
              <a:gd name="connsiteX116" fmla="*/ 446 w 9995"/>
              <a:gd name="connsiteY116" fmla="*/ 4739 h 10000"/>
              <a:gd name="connsiteX117" fmla="*/ 395 w 9995"/>
              <a:gd name="connsiteY117" fmla="*/ 4765 h 10000"/>
              <a:gd name="connsiteX118" fmla="*/ 351 w 9995"/>
              <a:gd name="connsiteY118" fmla="*/ 4792 h 10000"/>
              <a:gd name="connsiteX119" fmla="*/ 309 w 9995"/>
              <a:gd name="connsiteY119" fmla="*/ 4844 h 10000"/>
              <a:gd name="connsiteX120" fmla="*/ 275 w 9995"/>
              <a:gd name="connsiteY120" fmla="*/ 4898 h 10000"/>
              <a:gd name="connsiteX121" fmla="*/ 213 w 9995"/>
              <a:gd name="connsiteY121" fmla="*/ 5015 h 10000"/>
              <a:gd name="connsiteX122" fmla="*/ 153 w 9995"/>
              <a:gd name="connsiteY122" fmla="*/ 5197 h 10000"/>
              <a:gd name="connsiteX123" fmla="*/ 102 w 9995"/>
              <a:gd name="connsiteY123" fmla="*/ 5422 h 10000"/>
              <a:gd name="connsiteX124" fmla="*/ 60 w 9995"/>
              <a:gd name="connsiteY124" fmla="*/ 5711 h 10000"/>
              <a:gd name="connsiteX125" fmla="*/ 26 w 9995"/>
              <a:gd name="connsiteY125" fmla="*/ 6024 h 10000"/>
              <a:gd name="connsiteX126" fmla="*/ 0 w 9995"/>
              <a:gd name="connsiteY126" fmla="*/ 6392 h 10000"/>
              <a:gd name="connsiteX127" fmla="*/ 0 w 9995"/>
              <a:gd name="connsiteY127" fmla="*/ 6392 h 10000"/>
              <a:gd name="connsiteX128" fmla="*/ 0 w 9995"/>
              <a:gd name="connsiteY128" fmla="*/ 6605 h 10000"/>
              <a:gd name="connsiteX129" fmla="*/ 0 w 9995"/>
              <a:gd name="connsiteY129" fmla="*/ 6772 h 10000"/>
              <a:gd name="connsiteX130" fmla="*/ 9 w 9995"/>
              <a:gd name="connsiteY130" fmla="*/ 6917 h 10000"/>
              <a:gd name="connsiteX131" fmla="*/ 26 w 9995"/>
              <a:gd name="connsiteY131" fmla="*/ 7062 h 10000"/>
              <a:gd name="connsiteX132" fmla="*/ 60 w 9995"/>
              <a:gd name="connsiteY132" fmla="*/ 7180 h 10000"/>
              <a:gd name="connsiteX133" fmla="*/ 94 w 9995"/>
              <a:gd name="connsiteY133" fmla="*/ 7287 h 10000"/>
              <a:gd name="connsiteX134" fmla="*/ 128 w 9995"/>
              <a:gd name="connsiteY134" fmla="*/ 7377 h 10000"/>
              <a:gd name="connsiteX135" fmla="*/ 179 w 9995"/>
              <a:gd name="connsiteY135" fmla="*/ 7455 h 10000"/>
              <a:gd name="connsiteX136" fmla="*/ 239 w 9995"/>
              <a:gd name="connsiteY136" fmla="*/ 7509 h 10000"/>
              <a:gd name="connsiteX137" fmla="*/ 300 w 9995"/>
              <a:gd name="connsiteY137" fmla="*/ 7561 h 10000"/>
              <a:gd name="connsiteX138" fmla="*/ 360 w 9995"/>
              <a:gd name="connsiteY138" fmla="*/ 7600 h 10000"/>
              <a:gd name="connsiteX139" fmla="*/ 437 w 9995"/>
              <a:gd name="connsiteY139" fmla="*/ 7627 h 10000"/>
              <a:gd name="connsiteX140" fmla="*/ 504 w 9995"/>
              <a:gd name="connsiteY140" fmla="*/ 7652 h 10000"/>
              <a:gd name="connsiteX141" fmla="*/ 591 w 9995"/>
              <a:gd name="connsiteY141" fmla="*/ 7652 h 10000"/>
              <a:gd name="connsiteX142" fmla="*/ 755 w 9995"/>
              <a:gd name="connsiteY142" fmla="*/ 7652 h 10000"/>
              <a:gd name="connsiteX143" fmla="*/ 934 w 9995"/>
              <a:gd name="connsiteY143" fmla="*/ 7615 h 10000"/>
              <a:gd name="connsiteX144" fmla="*/ 1106 w 9995"/>
              <a:gd name="connsiteY144" fmla="*/ 7561 h 10000"/>
              <a:gd name="connsiteX145" fmla="*/ 1465 w 9995"/>
              <a:gd name="connsiteY145" fmla="*/ 7430 h 10000"/>
              <a:gd name="connsiteX146" fmla="*/ 1791 w 9995"/>
              <a:gd name="connsiteY146" fmla="*/ 7299 h 10000"/>
              <a:gd name="connsiteX147" fmla="*/ 1928 w 9995"/>
              <a:gd name="connsiteY147" fmla="*/ 7232 h 10000"/>
              <a:gd name="connsiteX148" fmla="*/ 2057 w 9995"/>
              <a:gd name="connsiteY148" fmla="*/ 7219 h 10000"/>
              <a:gd name="connsiteX149" fmla="*/ 2057 w 9995"/>
              <a:gd name="connsiteY149" fmla="*/ 7219 h 10000"/>
              <a:gd name="connsiteX150" fmla="*/ 2297 w 9995"/>
              <a:gd name="connsiteY150" fmla="*/ 7180 h 10000"/>
              <a:gd name="connsiteX151" fmla="*/ 2417 w 9995"/>
              <a:gd name="connsiteY151" fmla="*/ 7180 h 10000"/>
              <a:gd name="connsiteX152" fmla="*/ 2554 w 9995"/>
              <a:gd name="connsiteY152" fmla="*/ 7204 h 10000"/>
              <a:gd name="connsiteX153" fmla="*/ 2691 w 9995"/>
              <a:gd name="connsiteY153" fmla="*/ 7232 h 10000"/>
              <a:gd name="connsiteX154" fmla="*/ 2751 w 9995"/>
              <a:gd name="connsiteY154" fmla="*/ 7260 h 10000"/>
              <a:gd name="connsiteX155" fmla="*/ 2812 w 9995"/>
              <a:gd name="connsiteY155" fmla="*/ 7311 h 10000"/>
              <a:gd name="connsiteX156" fmla="*/ 2881 w 9995"/>
              <a:gd name="connsiteY156" fmla="*/ 7377 h 10000"/>
              <a:gd name="connsiteX157" fmla="*/ 2932 w 9995"/>
              <a:gd name="connsiteY157" fmla="*/ 7443 h 10000"/>
              <a:gd name="connsiteX158" fmla="*/ 2992 w 9995"/>
              <a:gd name="connsiteY158" fmla="*/ 7522 h 10000"/>
              <a:gd name="connsiteX159" fmla="*/ 3043 w 9995"/>
              <a:gd name="connsiteY159" fmla="*/ 7615 h 10000"/>
              <a:gd name="connsiteX160" fmla="*/ 3094 w 9995"/>
              <a:gd name="connsiteY160" fmla="*/ 7706 h 10000"/>
              <a:gd name="connsiteX161" fmla="*/ 3136 w 9995"/>
              <a:gd name="connsiteY161" fmla="*/ 7836 h 10000"/>
              <a:gd name="connsiteX162" fmla="*/ 3180 w 9995"/>
              <a:gd name="connsiteY162" fmla="*/ 7979 h 10000"/>
              <a:gd name="connsiteX163" fmla="*/ 3222 w 9995"/>
              <a:gd name="connsiteY163" fmla="*/ 8138 h 10000"/>
              <a:gd name="connsiteX164" fmla="*/ 3248 w 9995"/>
              <a:gd name="connsiteY164" fmla="*/ 8308 h 10000"/>
              <a:gd name="connsiteX165" fmla="*/ 3274 w 9995"/>
              <a:gd name="connsiteY165" fmla="*/ 8519 h 10000"/>
              <a:gd name="connsiteX166" fmla="*/ 3292 w 9995"/>
              <a:gd name="connsiteY166" fmla="*/ 8728 h 10000"/>
              <a:gd name="connsiteX167" fmla="*/ 3317 w 9995"/>
              <a:gd name="connsiteY167" fmla="*/ 8966 h 10000"/>
              <a:gd name="connsiteX168" fmla="*/ 3325 w 9995"/>
              <a:gd name="connsiteY168" fmla="*/ 9242 h 10000"/>
              <a:gd name="connsiteX169" fmla="*/ 3325 w 9995"/>
              <a:gd name="connsiteY169" fmla="*/ 9530 h 10000"/>
              <a:gd name="connsiteX170" fmla="*/ 3337 w 9995"/>
              <a:gd name="connsiteY170" fmla="*/ 9982 h 10000"/>
              <a:gd name="connsiteX171" fmla="*/ 9995 w 9995"/>
              <a:gd name="connsiteY171" fmla="*/ 10000 h 10000"/>
              <a:gd name="connsiteX172" fmla="*/ 9974 w 9995"/>
              <a:gd name="connsiteY172" fmla="*/ 1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9995" h="10000">
                <a:moveTo>
                  <a:pt x="9974" y="197"/>
                </a:moveTo>
                <a:cubicBezTo>
                  <a:pt x="9974" y="-1"/>
                  <a:pt x="9540" y="188"/>
                  <a:pt x="9342" y="184"/>
                </a:cubicBezTo>
                <a:lnTo>
                  <a:pt x="8426" y="290"/>
                </a:lnTo>
                <a:lnTo>
                  <a:pt x="7670" y="407"/>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lnTo>
                  <a:pt x="7396" y="2953"/>
                </a:ln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lnTo>
                  <a:pt x="5854" y="3965"/>
                </a:ln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93"/>
                </a:ln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3385" y="0"/>
                </a:lnTo>
                <a:lnTo>
                  <a:pt x="2940" y="27"/>
                </a:lnTo>
                <a:lnTo>
                  <a:pt x="2940" y="27"/>
                </a:lnTo>
                <a:lnTo>
                  <a:pt x="2664" y="27"/>
                </a:lnTo>
                <a:lnTo>
                  <a:pt x="2399" y="40"/>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392"/>
                </a:ln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gradFill flip="none" rotWithShape="1">
            <a:gsLst>
              <a:gs pos="0">
                <a:srgbClr val="B3D226"/>
              </a:gs>
              <a:gs pos="100000">
                <a:srgbClr val="B7BA07"/>
              </a:gs>
            </a:gsLst>
            <a:lin ang="13800000" scaled="0"/>
            <a:tileRect/>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endParaRPr lang="fr-FR"/>
          </a:p>
        </p:txBody>
      </p:sp>
      <p:sp>
        <p:nvSpPr>
          <p:cNvPr id="6" name="ZoneTexte 12"/>
          <p:cNvSpPr txBox="1"/>
          <p:nvPr/>
        </p:nvSpPr>
        <p:spPr>
          <a:xfrm>
            <a:off x="82755" y="1266692"/>
            <a:ext cx="1834798" cy="461665"/>
          </a:xfrm>
          <a:prstGeom prst="rect">
            <a:avLst/>
          </a:prstGeom>
          <a:noFill/>
        </p:spPr>
        <p:txBody>
          <a:bodyPr wrap="none" lIns="0" rtlCol="0" anchor="ctr">
            <a:spAutoFit/>
          </a:bodyPr>
          <a:lstStyle>
            <a:defPPr>
              <a:defRPr lang="fr-FR"/>
            </a:defPPr>
            <a:lvl1pPr>
              <a:defRPr sz="2400" b="1" cap="small">
                <a:solidFill>
                  <a:schemeClr val="accent6">
                    <a:lumMod val="75000"/>
                  </a:schemeClr>
                </a:solidFill>
              </a:defRPr>
            </a:lvl1pPr>
          </a:lstStyle>
          <a:p>
            <a:r>
              <a:rPr lang="ca-ES" dirty="0" smtClean="0">
                <a:solidFill>
                  <a:srgbClr val="660033"/>
                </a:solidFill>
                <a:latin typeface="Candara" pitchFamily="34" charset="0"/>
              </a:rPr>
              <a:t>Coneixements</a:t>
            </a:r>
            <a:endParaRPr lang="ca-ES" dirty="0">
              <a:solidFill>
                <a:srgbClr val="660033"/>
              </a:solidFill>
              <a:latin typeface="Candara" pitchFamily="34" charset="0"/>
            </a:endParaRPr>
          </a:p>
        </p:txBody>
      </p:sp>
      <p:sp>
        <p:nvSpPr>
          <p:cNvPr id="7" name="ZoneTexte 16"/>
          <p:cNvSpPr txBox="1"/>
          <p:nvPr/>
        </p:nvSpPr>
        <p:spPr>
          <a:xfrm>
            <a:off x="82755" y="3804290"/>
            <a:ext cx="2329548" cy="1200329"/>
          </a:xfrm>
          <a:prstGeom prst="rect">
            <a:avLst/>
          </a:prstGeom>
          <a:noFill/>
        </p:spPr>
        <p:txBody>
          <a:bodyPr wrap="none" lIns="0" rtlCol="0" anchor="ctr">
            <a:spAutoFit/>
          </a:bodyPr>
          <a:lstStyle/>
          <a:p>
            <a:r>
              <a:rPr lang="ca-ES" sz="2400" b="1" cap="small" dirty="0" smtClean="0">
                <a:solidFill>
                  <a:srgbClr val="007EB3"/>
                </a:solidFill>
                <a:latin typeface="Candara" pitchFamily="34" charset="0"/>
              </a:rPr>
              <a:t>Autoconeixement</a:t>
            </a:r>
          </a:p>
          <a:p>
            <a:r>
              <a:rPr lang="ca-ES" sz="2400" b="1" cap="small" dirty="0" smtClean="0">
                <a:solidFill>
                  <a:srgbClr val="007EB3"/>
                </a:solidFill>
                <a:latin typeface="Candara" pitchFamily="34" charset="0"/>
              </a:rPr>
              <a:t>Formació com </a:t>
            </a:r>
          </a:p>
          <a:p>
            <a:r>
              <a:rPr lang="ca-ES" sz="2400" b="1" cap="small" dirty="0" smtClean="0">
                <a:solidFill>
                  <a:srgbClr val="007EB3"/>
                </a:solidFill>
                <a:latin typeface="Candara" pitchFamily="34" charset="0"/>
              </a:rPr>
              <a:t>a persona</a:t>
            </a:r>
            <a:endParaRPr lang="ca-ES" sz="2400" b="1" cap="small" dirty="0">
              <a:solidFill>
                <a:srgbClr val="007EB3"/>
              </a:solidFill>
              <a:latin typeface="Candara" pitchFamily="34" charset="0"/>
            </a:endParaRPr>
          </a:p>
        </p:txBody>
      </p:sp>
      <p:sp>
        <p:nvSpPr>
          <p:cNvPr id="8" name="ZoneTexte 17"/>
          <p:cNvSpPr txBox="1"/>
          <p:nvPr/>
        </p:nvSpPr>
        <p:spPr>
          <a:xfrm>
            <a:off x="7219258" y="2550920"/>
            <a:ext cx="1788750" cy="1200329"/>
          </a:xfrm>
          <a:prstGeom prst="rect">
            <a:avLst/>
          </a:prstGeom>
          <a:noFill/>
        </p:spPr>
        <p:txBody>
          <a:bodyPr wrap="none" lIns="72000" rIns="0" rtlCol="0" anchor="ctr">
            <a:spAutoFit/>
          </a:bodyPr>
          <a:lstStyle/>
          <a:p>
            <a:pPr algn="r"/>
            <a:r>
              <a:rPr lang="ca-ES" sz="2400" b="1" cap="small" dirty="0" smtClean="0">
                <a:solidFill>
                  <a:srgbClr val="859501"/>
                </a:solidFill>
                <a:latin typeface="Candara" pitchFamily="34" charset="0"/>
              </a:rPr>
              <a:t>Habilitats, </a:t>
            </a:r>
          </a:p>
          <a:p>
            <a:pPr algn="r"/>
            <a:r>
              <a:rPr lang="ca-ES" sz="2400" b="1" cap="small" dirty="0" smtClean="0">
                <a:solidFill>
                  <a:srgbClr val="859501"/>
                </a:solidFill>
                <a:latin typeface="Candara" pitchFamily="34" charset="0"/>
              </a:rPr>
              <a:t>destreses, </a:t>
            </a:r>
          </a:p>
          <a:p>
            <a:pPr algn="r"/>
            <a:r>
              <a:rPr lang="ca-ES" sz="2400" b="1" cap="small" dirty="0" smtClean="0">
                <a:solidFill>
                  <a:srgbClr val="859501"/>
                </a:solidFill>
                <a:latin typeface="Candara" pitchFamily="34" charset="0"/>
              </a:rPr>
              <a:t>procediments</a:t>
            </a:r>
            <a:endParaRPr lang="ca-ES" sz="2400" b="1" cap="small" dirty="0">
              <a:solidFill>
                <a:srgbClr val="859501"/>
              </a:solidFill>
              <a:latin typeface="Candara" pitchFamily="34" charset="0"/>
            </a:endParaRPr>
          </a:p>
        </p:txBody>
      </p:sp>
      <p:sp>
        <p:nvSpPr>
          <p:cNvPr id="9" name="ZoneTexte 18"/>
          <p:cNvSpPr txBox="1"/>
          <p:nvPr/>
        </p:nvSpPr>
        <p:spPr>
          <a:xfrm>
            <a:off x="5710236" y="5790455"/>
            <a:ext cx="3288455" cy="461665"/>
          </a:xfrm>
          <a:prstGeom prst="rect">
            <a:avLst/>
          </a:prstGeom>
          <a:noFill/>
        </p:spPr>
        <p:txBody>
          <a:bodyPr wrap="none" lIns="72000" rIns="0" rtlCol="0" anchor="ctr">
            <a:spAutoFit/>
          </a:bodyPr>
          <a:lstStyle/>
          <a:p>
            <a:pPr algn="r"/>
            <a:r>
              <a:rPr lang="ca-ES" sz="2400" b="1" cap="small" dirty="0" smtClean="0">
                <a:solidFill>
                  <a:schemeClr val="accent2">
                    <a:lumMod val="75000"/>
                  </a:schemeClr>
                </a:solidFill>
                <a:latin typeface="Candara" pitchFamily="34" charset="0"/>
              </a:rPr>
              <a:t>Participació i convivència</a:t>
            </a:r>
            <a:endParaRPr lang="ca-ES" sz="2400" b="1" cap="small" dirty="0">
              <a:solidFill>
                <a:schemeClr val="accent2">
                  <a:lumMod val="75000"/>
                </a:schemeClr>
              </a:solidFill>
              <a:latin typeface="Candara" pitchFamily="34" charset="0"/>
            </a:endParaRPr>
          </a:p>
        </p:txBody>
      </p:sp>
      <p:cxnSp>
        <p:nvCxnSpPr>
          <p:cNvPr id="10" name="Connecteur droit 6"/>
          <p:cNvCxnSpPr/>
          <p:nvPr/>
        </p:nvCxnSpPr>
        <p:spPr>
          <a:xfrm>
            <a:off x="4733723" y="5790455"/>
            <a:ext cx="43027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21"/>
          <p:cNvCxnSpPr/>
          <p:nvPr/>
        </p:nvCxnSpPr>
        <p:spPr>
          <a:xfrm>
            <a:off x="6683340" y="3734373"/>
            <a:ext cx="23531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35"/>
          <p:cNvCxnSpPr/>
          <p:nvPr/>
        </p:nvCxnSpPr>
        <p:spPr>
          <a:xfrm>
            <a:off x="82755" y="3734373"/>
            <a:ext cx="2329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39"/>
          <p:cNvCxnSpPr/>
          <p:nvPr/>
        </p:nvCxnSpPr>
        <p:spPr>
          <a:xfrm>
            <a:off x="82755" y="1732610"/>
            <a:ext cx="429165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2"/>
          <p:cNvSpPr txBox="1"/>
          <p:nvPr/>
        </p:nvSpPr>
        <p:spPr>
          <a:xfrm>
            <a:off x="3851920" y="1951078"/>
            <a:ext cx="1661673" cy="646331"/>
          </a:xfrm>
          <a:prstGeom prst="rect">
            <a:avLst/>
          </a:prstGeom>
          <a:noFill/>
        </p:spPr>
        <p:txBody>
          <a:bodyPr wrap="none" lIns="0" rtlCol="0" anchor="ctr">
            <a:spAutoFit/>
          </a:bodyPr>
          <a:lstStyle>
            <a:defPPr>
              <a:defRPr lang="fr-FR"/>
            </a:defPPr>
            <a:lvl1pPr>
              <a:defRPr sz="2400" b="1" cap="small">
                <a:solidFill>
                  <a:schemeClr val="accent6">
                    <a:lumMod val="75000"/>
                  </a:schemeClr>
                </a:solidFill>
              </a:defRPr>
            </a:lvl1pPr>
          </a:lstStyle>
          <a:p>
            <a:r>
              <a:rPr lang="en-US" sz="3600" dirty="0" smtClean="0">
                <a:solidFill>
                  <a:schemeClr val="bg1">
                    <a:lumMod val="95000"/>
                  </a:schemeClr>
                </a:solidFill>
                <a:latin typeface="Candara" pitchFamily="34" charset="0"/>
              </a:rPr>
              <a:t>SABERS</a:t>
            </a:r>
            <a:endParaRPr lang="en-US" sz="3600" dirty="0">
              <a:solidFill>
                <a:schemeClr val="bg1">
                  <a:lumMod val="95000"/>
                </a:schemeClr>
              </a:solidFill>
              <a:latin typeface="Candara" pitchFamily="34" charset="0"/>
            </a:endParaRPr>
          </a:p>
        </p:txBody>
      </p:sp>
      <p:sp>
        <p:nvSpPr>
          <p:cNvPr id="15" name="ZoneTexte 12"/>
          <p:cNvSpPr txBox="1"/>
          <p:nvPr/>
        </p:nvSpPr>
        <p:spPr>
          <a:xfrm>
            <a:off x="4810540" y="3485956"/>
            <a:ext cx="2264402" cy="646331"/>
          </a:xfrm>
          <a:prstGeom prst="rect">
            <a:avLst/>
          </a:prstGeom>
          <a:noFill/>
        </p:spPr>
        <p:txBody>
          <a:bodyPr wrap="none" lIns="0" rtlCol="0" anchor="ctr">
            <a:spAutoFit/>
          </a:bodyPr>
          <a:lstStyle>
            <a:defPPr>
              <a:defRPr lang="fr-FR"/>
            </a:defPPr>
            <a:lvl1pPr>
              <a:defRPr sz="2400" b="1" cap="small">
                <a:solidFill>
                  <a:schemeClr val="accent6">
                    <a:lumMod val="75000"/>
                  </a:schemeClr>
                </a:solidFill>
              </a:defRPr>
            </a:lvl1pPr>
          </a:lstStyle>
          <a:p>
            <a:r>
              <a:rPr lang="en-US" sz="3600" dirty="0" smtClean="0">
                <a:solidFill>
                  <a:schemeClr val="bg1">
                    <a:lumMod val="95000"/>
                  </a:schemeClr>
                </a:solidFill>
                <a:latin typeface="Candara" pitchFamily="34" charset="0"/>
              </a:rPr>
              <a:t>SABER FER</a:t>
            </a:r>
            <a:endParaRPr lang="en-US" sz="3600" dirty="0">
              <a:solidFill>
                <a:schemeClr val="bg1">
                  <a:lumMod val="95000"/>
                </a:schemeClr>
              </a:solidFill>
              <a:latin typeface="Candara" pitchFamily="34" charset="0"/>
            </a:endParaRPr>
          </a:p>
        </p:txBody>
      </p:sp>
      <p:sp>
        <p:nvSpPr>
          <p:cNvPr id="16" name="ZoneTexte 12"/>
          <p:cNvSpPr txBox="1"/>
          <p:nvPr/>
        </p:nvSpPr>
        <p:spPr>
          <a:xfrm>
            <a:off x="3854063" y="4415386"/>
            <a:ext cx="1519006" cy="1200329"/>
          </a:xfrm>
          <a:prstGeom prst="rect">
            <a:avLst/>
          </a:prstGeom>
          <a:noFill/>
        </p:spPr>
        <p:txBody>
          <a:bodyPr wrap="none" lIns="0" rtlCol="0" anchor="ctr">
            <a:spAutoFit/>
          </a:bodyPr>
          <a:lstStyle>
            <a:defPPr>
              <a:defRPr lang="fr-FR"/>
            </a:defPPr>
            <a:lvl1pPr>
              <a:defRPr sz="2400" b="1" cap="small">
                <a:solidFill>
                  <a:schemeClr val="accent6">
                    <a:lumMod val="75000"/>
                  </a:schemeClr>
                </a:solidFill>
              </a:defRPr>
            </a:lvl1pPr>
          </a:lstStyle>
          <a:p>
            <a:r>
              <a:rPr lang="en-US" sz="3600" dirty="0" smtClean="0">
                <a:solidFill>
                  <a:schemeClr val="bg1">
                    <a:lumMod val="95000"/>
                  </a:schemeClr>
                </a:solidFill>
                <a:latin typeface="Candara" pitchFamily="34" charset="0"/>
              </a:rPr>
              <a:t>SABER </a:t>
            </a:r>
          </a:p>
          <a:p>
            <a:r>
              <a:rPr lang="en-US" sz="3600" dirty="0" smtClean="0">
                <a:solidFill>
                  <a:schemeClr val="bg1">
                    <a:lumMod val="95000"/>
                  </a:schemeClr>
                </a:solidFill>
                <a:latin typeface="Candara" pitchFamily="34" charset="0"/>
              </a:rPr>
              <a:t>ESTAR</a:t>
            </a:r>
            <a:endParaRPr lang="en-US" sz="3600" dirty="0">
              <a:solidFill>
                <a:schemeClr val="bg1">
                  <a:lumMod val="95000"/>
                </a:schemeClr>
              </a:solidFill>
              <a:latin typeface="Candara" pitchFamily="34" charset="0"/>
            </a:endParaRPr>
          </a:p>
        </p:txBody>
      </p:sp>
      <p:sp>
        <p:nvSpPr>
          <p:cNvPr id="17" name="ZoneTexte 12"/>
          <p:cNvSpPr txBox="1"/>
          <p:nvPr/>
        </p:nvSpPr>
        <p:spPr>
          <a:xfrm>
            <a:off x="2609614" y="3134208"/>
            <a:ext cx="1519006" cy="1200329"/>
          </a:xfrm>
          <a:prstGeom prst="rect">
            <a:avLst/>
          </a:prstGeom>
          <a:noFill/>
        </p:spPr>
        <p:txBody>
          <a:bodyPr wrap="none" lIns="0" rtlCol="0" anchor="ctr">
            <a:spAutoFit/>
          </a:bodyPr>
          <a:lstStyle>
            <a:defPPr>
              <a:defRPr lang="fr-FR"/>
            </a:defPPr>
            <a:lvl1pPr>
              <a:defRPr sz="2400" b="1" cap="small">
                <a:solidFill>
                  <a:schemeClr val="accent6">
                    <a:lumMod val="75000"/>
                  </a:schemeClr>
                </a:solidFill>
              </a:defRPr>
            </a:lvl1pPr>
          </a:lstStyle>
          <a:p>
            <a:r>
              <a:rPr lang="en-US" sz="3600" dirty="0" smtClean="0">
                <a:solidFill>
                  <a:schemeClr val="bg1">
                    <a:lumMod val="95000"/>
                  </a:schemeClr>
                </a:solidFill>
                <a:latin typeface="Candara" pitchFamily="34" charset="0"/>
              </a:rPr>
              <a:t>SABER </a:t>
            </a:r>
          </a:p>
          <a:p>
            <a:r>
              <a:rPr lang="en-US" sz="3600" dirty="0" smtClean="0">
                <a:solidFill>
                  <a:schemeClr val="bg1">
                    <a:lumMod val="95000"/>
                  </a:schemeClr>
                </a:solidFill>
                <a:latin typeface="Candara" pitchFamily="34" charset="0"/>
              </a:rPr>
              <a:t>SER</a:t>
            </a:r>
            <a:endParaRPr lang="en-US" sz="3600" dirty="0">
              <a:solidFill>
                <a:schemeClr val="bg1">
                  <a:lumMod val="95000"/>
                </a:schemeClr>
              </a:solidFill>
              <a:latin typeface="Candara" pitchFamily="34" charset="0"/>
            </a:endParaRPr>
          </a:p>
        </p:txBody>
      </p:sp>
      <p:sp>
        <p:nvSpPr>
          <p:cNvPr id="18" name="17 CuadroTexto"/>
          <p:cNvSpPr txBox="1"/>
          <p:nvPr/>
        </p:nvSpPr>
        <p:spPr>
          <a:xfrm>
            <a:off x="0" y="116632"/>
            <a:ext cx="9144000" cy="523220"/>
          </a:xfrm>
          <a:prstGeom prst="rect">
            <a:avLst/>
          </a:prstGeom>
          <a:solidFill>
            <a:schemeClr val="accent3">
              <a:lumMod val="75000"/>
            </a:schemeClr>
          </a:solidFill>
        </p:spPr>
        <p:txBody>
          <a:bodyPr wrap="square" rtlCol="0">
            <a:spAutoFit/>
          </a:bodyPr>
          <a:lstStyle/>
          <a:p>
            <a:pPr algn="ctr"/>
            <a:r>
              <a:rPr lang="ca-ES" sz="2800" dirty="0" smtClean="0">
                <a:solidFill>
                  <a:schemeClr val="bg1"/>
                </a:solidFill>
                <a:latin typeface="Arial" pitchFamily="34" charset="0"/>
                <a:cs typeface="Arial" pitchFamily="34" charset="0"/>
              </a:rPr>
              <a:t>Què fem el professorat per acompanyar-los?</a:t>
            </a:r>
            <a:endParaRPr lang="ca-ES" sz="2800" dirty="0">
              <a:solidFill>
                <a:schemeClr val="bg1"/>
              </a:solidFill>
              <a:latin typeface="Candara" pitchFamily="34" charset="0"/>
            </a:endParaRPr>
          </a:p>
        </p:txBody>
      </p:sp>
      <p:sp>
        <p:nvSpPr>
          <p:cNvPr id="20" name="ZoneTexte 12"/>
          <p:cNvSpPr txBox="1"/>
          <p:nvPr/>
        </p:nvSpPr>
        <p:spPr>
          <a:xfrm>
            <a:off x="1885778" y="6021287"/>
            <a:ext cx="1200008" cy="461665"/>
          </a:xfrm>
          <a:prstGeom prst="rect">
            <a:avLst/>
          </a:prstGeom>
          <a:noFill/>
        </p:spPr>
        <p:txBody>
          <a:bodyPr wrap="none" lIns="0" rtlCol="0" anchor="ctr">
            <a:spAutoFit/>
          </a:bodyPr>
          <a:lstStyle>
            <a:defPPr>
              <a:defRPr lang="fr-FR"/>
            </a:defPPr>
            <a:lvl1pPr>
              <a:defRPr sz="2400" b="1" cap="small">
                <a:solidFill>
                  <a:schemeClr val="accent6">
                    <a:lumMod val="75000"/>
                  </a:schemeClr>
                </a:solidFill>
              </a:defRPr>
            </a:lvl1pPr>
          </a:lstStyle>
          <a:p>
            <a:r>
              <a:rPr lang="en-US" dirty="0" err="1" smtClean="0">
                <a:solidFill>
                  <a:srgbClr val="660033"/>
                </a:solidFill>
                <a:latin typeface="Candara" pitchFamily="34" charset="0"/>
              </a:rPr>
              <a:t>Actituds</a:t>
            </a:r>
            <a:endParaRPr lang="en-US" dirty="0">
              <a:solidFill>
                <a:srgbClr val="660033"/>
              </a:solidFill>
              <a:latin typeface="Candara" pitchFamily="34" charset="0"/>
            </a:endParaRPr>
          </a:p>
        </p:txBody>
      </p:sp>
      <p:cxnSp>
        <p:nvCxnSpPr>
          <p:cNvPr id="21" name="Connecteur droit 35"/>
          <p:cNvCxnSpPr/>
          <p:nvPr/>
        </p:nvCxnSpPr>
        <p:spPr>
          <a:xfrm>
            <a:off x="1059770" y="5050908"/>
            <a:ext cx="1168812" cy="970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6"/>
          <p:cNvCxnSpPr/>
          <p:nvPr/>
        </p:nvCxnSpPr>
        <p:spPr>
          <a:xfrm>
            <a:off x="3085786" y="6271847"/>
            <a:ext cx="3872666"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4293" y="6404609"/>
            <a:ext cx="270668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465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27584" y="332656"/>
            <a:ext cx="7120860" cy="1200329"/>
          </a:xfrm>
          <a:prstGeom prst="rect">
            <a:avLst/>
          </a:prstGeom>
          <a:noFill/>
        </p:spPr>
        <p:txBody>
          <a:bodyPr wrap="none" rtlCol="0">
            <a:spAutoFit/>
          </a:bodyPr>
          <a:lstStyle/>
          <a:p>
            <a:r>
              <a:rPr lang="ca-ES" sz="4400" dirty="0" smtClean="0">
                <a:latin typeface="Arial" pitchFamily="34" charset="0"/>
                <a:cs typeface="Arial" pitchFamily="34" charset="0"/>
              </a:rPr>
              <a:t>Què esperem de l’alumnat?</a:t>
            </a:r>
          </a:p>
          <a:p>
            <a:endParaRPr lang="ca-ES" sz="2800" dirty="0">
              <a:latin typeface="Arial" pitchFamily="34" charset="0"/>
              <a:cs typeface="Arial" pitchFamily="34" charset="0"/>
            </a:endParaRPr>
          </a:p>
        </p:txBody>
      </p:sp>
      <p:sp>
        <p:nvSpPr>
          <p:cNvPr id="4" name="3 CuadroTexto"/>
          <p:cNvSpPr txBox="1"/>
          <p:nvPr/>
        </p:nvSpPr>
        <p:spPr>
          <a:xfrm>
            <a:off x="1835696" y="1268760"/>
            <a:ext cx="2569934" cy="4154984"/>
          </a:xfrm>
          <a:prstGeom prst="rect">
            <a:avLst/>
          </a:prstGeom>
          <a:noFill/>
        </p:spPr>
        <p:txBody>
          <a:bodyPr wrap="none" rtlCol="0">
            <a:spAutoFit/>
          </a:bodyPr>
          <a:lstStyle/>
          <a:p>
            <a:endParaRPr lang="ca-ES" sz="4400" dirty="0" smtClean="0">
              <a:latin typeface="Arial" pitchFamily="34" charset="0"/>
              <a:cs typeface="Arial" pitchFamily="34" charset="0"/>
            </a:endParaRPr>
          </a:p>
          <a:p>
            <a:r>
              <a:rPr lang="ca-ES" sz="4400" dirty="0" smtClean="0">
                <a:latin typeface="Arial" pitchFamily="34" charset="0"/>
                <a:cs typeface="Arial" pitchFamily="34" charset="0"/>
              </a:rPr>
              <a:t>Respecte</a:t>
            </a:r>
          </a:p>
          <a:p>
            <a:endParaRPr lang="ca-ES" sz="4400" dirty="0" smtClean="0">
              <a:latin typeface="Arial" pitchFamily="34" charset="0"/>
              <a:cs typeface="Arial" pitchFamily="34" charset="0"/>
            </a:endParaRPr>
          </a:p>
          <a:p>
            <a:endParaRPr lang="ca-ES" sz="4400" dirty="0">
              <a:latin typeface="Arial" pitchFamily="34" charset="0"/>
              <a:cs typeface="Arial" pitchFamily="34" charset="0"/>
            </a:endParaRPr>
          </a:p>
          <a:p>
            <a:endParaRPr lang="ca-ES" sz="4400" dirty="0" smtClean="0">
              <a:latin typeface="Arial" pitchFamily="34" charset="0"/>
              <a:cs typeface="Arial" pitchFamily="34" charset="0"/>
            </a:endParaRPr>
          </a:p>
          <a:p>
            <a:r>
              <a:rPr lang="ca-ES" sz="4400" dirty="0" smtClean="0">
                <a:latin typeface="Arial" pitchFamily="34" charset="0"/>
                <a:cs typeface="Arial" pitchFamily="34" charset="0"/>
              </a:rPr>
              <a:t>Esforç</a:t>
            </a:r>
            <a:endParaRPr lang="ca-ES" sz="4400" dirty="0">
              <a:latin typeface="Arial" pitchFamily="34" charset="0"/>
              <a:cs typeface="Arial" pitchFamily="34" charset="0"/>
            </a:endParaRPr>
          </a:p>
        </p:txBody>
      </p:sp>
      <p:pic>
        <p:nvPicPr>
          <p:cNvPr id="18434" name="Picture 2" descr="https://encrypted-tbn0.gstatic.com/images?q=tbn:ANd9GcTCT-t-QYln61Q6PNULe6DUxG6rTGfPhcRNkOu0rKwj7O53apeW"/>
          <p:cNvPicPr>
            <a:picLocks noChangeAspect="1" noChangeArrowheads="1"/>
          </p:cNvPicPr>
          <p:nvPr/>
        </p:nvPicPr>
        <p:blipFill>
          <a:blip r:embed="rId2" cstate="print"/>
          <a:srcRect/>
          <a:stretch>
            <a:fillRect/>
          </a:stretch>
        </p:blipFill>
        <p:spPr bwMode="auto">
          <a:xfrm>
            <a:off x="4716016" y="1556792"/>
            <a:ext cx="2543175" cy="1800225"/>
          </a:xfrm>
          <a:prstGeom prst="rect">
            <a:avLst/>
          </a:prstGeom>
          <a:noFill/>
        </p:spPr>
      </p:pic>
      <p:sp>
        <p:nvSpPr>
          <p:cNvPr id="18436" name="AutoShape 4" descr="data:image/png;base64,iVBORw0KGgoAAAANSUhEUgAAAOsAAADWCAMAAAAHMIWUAAAAhFBMVEX///8AAAD7+/v5+fn09PR5eXnt7e3w8PDMzMw7Ozv19fWLi4tbW1tfX18tLS2srKza2trk5OSenp66urqampqPj4+CgoJPT08cHByzs7NDQ0Pm5uanp6dQUFA1NTUQEBBwcHDCwsImJiYNDQ3IyMhnZ2c/Pz/S0tIYGBhzc3MiIiJeXl73XcF2AAAJSUlEQVR4nO2deV/qPBCFKSCLoMiiF/WyiV7Q9/t/v5fFZrJMmrSdTFp+ff4UbHsoZDlzkrZaDQ0NDQ0NDQ0NDQ0NDQ0NDQ0NDQ0NDQ0NDRWmE/sCGHmLctbe4mu4fvt6eRmNFpPXpx7LSVcJy2lUnr4SjfWkHfysq4Rf6+CPrvTMfhD4tA8Ju9a2cU9TRkHPezlt0DMYHGxKT7wF/B5fP+Fwxzdpv2RITZLHaagTfyfcWmeZSi/f4zC39i5h1rr7cUo9MQugVnyb6A+NMv/no/TMM3VvOxKHJj4wynv271Tna0d5c0HqgfCoFsyhg5uH2RPR2Z/FMUP34Ke29y5DUhbrCcXpF+J4nxSHy2RXUOmZY/k7AU3/jkBMJu1tCaknXkqe/y+f1Gk5pSfW/TLnn4jjzKkk2cgaEHpTogd6FQd5pROFs6OQmuwLN8hzcQySVi6LTxKpJwp+jXfiAH9phZk8UUlNilkn8FHPiJUZdMmkFpvZDsR/L8i16aDmQ1Hydxgg9TmAOJV5xpUXIO9PFnqAsG7HhSWt1j/5zg5tRdnBiAeTjOsuxDbP2Vmlth6ptea5apB6F04hcjY6vJtTGJhuwykEik7jMvFsUN/FP3yFFXmFsm+VGPu4FT1eqdJMipa9e7rd34tPhkHoibdAWt29ZXfDLLUTTOqpo82sod4LWzZnh1wY4jGTyjrjxJ2P9F1sldaHkFqTrV2q6NVDVoZUgkq1T7zbw/Qdazap7qpNSSxGxZpfaju01GSJnlc0/o98ERDyYb8JNswV8+UjY9qFeDaHYs7dhdRll08qw209od+7cfrCppSfnI9e1hXSofm90MvxpIeuhBseKgyVk0Id8J1RaqhRv4H8q4SaUbC8BULIkbCK1Dp9R5Eq1XVDAy4F+AJU1Wkv+G5rsk3PCekEVqmMt1XM2UAqQxhCIvzoEPinf7q8UqVyZ3iuE1QIQ4TPfaiQlnB8tHLmPjQYpV5+r4xhCJ0QBriVrSw1eBjCIKjNpLPgDEOYBPcjZA6MYQiEUcalkQN3NXgYAoNpinNBWN7hwxAYQepVTsKHIRAW7uu6FamcYyYgfO4DYeC+rgAw5D5Mymcsi8ARhjAIVFuuotQ2fRLEg+8YUlnnN4JtFKklo9/F4AlD6DAaL8B/UaTy1DQ0mMIQGmSB6DysIgjtLryWyFHDlfuQYZ2wAjFW2I/VS/jAr4ycofvKyNF71eMevbRbkJpv5SMZ6wj7YbCahsBPjK0/xu7rCsDHfQSpeFQgdCzkyBiGAHAb4nsVVOo+ilTLIHjYPoaUyhmGADqWzrTV2+AvUBBHamtouZzTpxBsMhtJqi00e8n2Bho58tenLliHEdcJ9FMISyYrIh0Q+41LC2YBfHHe4EdKRulRBKym1BOBKP5+1hp02ZqmHVdF8felVU0GG+WNlO1xnHapmzFYUBNybVu/lJtxnOFSZ22/JL31oIoUREgIXJDrNh9duZBufPhUUiP1q6rWwWm2k6p9MFJjVDXKWHdVb4THz5+96WD3ifR9VIOnGLmPX8wy6341mh+M4DlVLSBK7uMXm/P9OFLygFReVJTcR8ou48LGf9NOh6qYFWewlOJoXJff85680uD8CdRVqk+haqjEnHatAnutXYkzLgTyNq/nX3HBOxsl9yGTc7J27YwKLYeNEoZQyBc5TNuqAok2jk0wHOTpTDZgEOUeRMXJfajkuENLeYDcz9dCbSPJU/DvOfW1xe8L7/1MI+U+dLybGWxxfPcw8fqsHvh1YaBmw93h9flbDQ9bAw337pY8Tu7DBPUafhdRdKaDyWL7dk5QZH0J27PsmnSM3AcKag9qs5zuu2OxTHuSYSDHyH3gYLfkWOA4TzNLYD7OkxVQsMsr2JT0Jw9puRZMrH+0l1sKTGuJ6ch9b3o4TLuixePbBMMDTGvppWywCUaVpN5jWsuu/BdSo4QhrGApiZ+Sx4yyCYYHWIFjW+6QImGxqZZUdAlDOasP9vvg3ATDByzAVWrtdJxNMLzA6pFl2s4KS8VWHD2WOFyc/T482ZlaS5glkfb78ATxUooXXCLt9+ELYg8Xvs5Y+334gtjDRZumUcWlIvZw0Zk158NPimGWGjeruwVSk3QRcRMMX+z28HJ8N5sf+p7f6Fn1pXrYw+vxy2zuemRizE0wvPF3tI8Zu5YwPvykBDlKbnatIDVe7sODHFk0a/MK45GIuQ8PcuyWYes1oTIfM/fhQUZqTccycdmJN0TNfXiQIwSNZwghRxM5DOEmxwpQ1FHhfM5LSdr+izT22FowmOrHzn24QS1THMxdBAcneu7DTY4tM5ClCLwPPylL31+rWYMCD7ICuQ83uhW+mo1e7r7Gb49mWNyY64HUKuQ+3Oj2sDwaaHffp1MYKOj3jvnhJ+XR7WHDGgZF2lyN++En5dHtYaNfAa3qxwBSK5L7cKOlh01rGLQqw+Ee98NPCNipWs32FLTKji+sc6lM7sONlh42p5/wXZWGw13257xQoFnh5rQNOmAwnqSHn3Bea1m0Td7NN3TN19piHjisUkLAiWqFI9/IjqE1xnNeSFDtYWQALzbRFk20CFwyPvyEBNUexkxA/Z5XNPfhgWoPYy5L+trv6KiquQ8PlETsBntHmuG7dr0i93GsWhjCjWKFo+OCdNRw+S0LN3lfP6mqFY7aKOmw4fwdjvOcFyoUKxytOonM7ajSuQ8PlKQ0erPAQF7VW6qalHa/40oVcx8eyElpdM6NGI0VTQg4kTWgJQrzmTJ1lapoxetw+toH5oefECKrwAdC2gy3qrkPN/Kv0bbtjjLcqG4YwolsD29tb5LmuOwPPyFEtoetheJ6hCGcyPawrX2tRcTFA9ketkxHoz7nhRIpPWxpmm5GqmyF41XF2uQ+3EidJ3rbduLlquc+3Ej2MDag/7whqXLXibwKv+bqhyHcQBAWsYbrlPvwAOxh0xquVe7DA4itG+MEkFqLMIQbsMJ1W6VmuQ8PxHoafdU2SN1GuKwgiPmaVh2vXe7DA2ENqmHCW5QKhSjFbujtLbe71ogCuRxm6d+k1BbsaA+DwL74Y41yHx6APSwa4nthftcqDOEmAX4LHJ1bldqSktLXwURdcx8eSCsHr3+A3EfNwhBuwDO92hK1zX34kGZ+lhdtohr7U7fchxdX83d8qW+IkcW6RrmP/wHOLnmpnzw5S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8" name="AutoShape 6" descr="data:image/png;base64,iVBORw0KGgoAAAANSUhEUgAAAOsAAADWCAMAAAAHMIWUAAAAhFBMVEX///8AAAD7+/v5+fn09PR5eXnt7e3w8PDMzMw7Ozv19fWLi4tbW1tfX18tLS2srKza2trk5OSenp66urqampqPj4+CgoJPT08cHByzs7NDQ0Pm5uanp6dQUFA1NTUQEBBwcHDCwsImJiYNDQ3IyMhnZ2c/Pz/S0tIYGBhzc3MiIiJeXl73XcF2AAAJSUlEQVR4nO2deV/qPBCFKSCLoMiiF/WyiV7Q9/t/v5fFZrJMmrSdTFp+ff4UbHsoZDlzkrZaDQ0NDQ0NDQ0NDQ0NDQ0NDQ0NDQ0NDQ0NDRWmE/sCGHmLctbe4mu4fvt6eRmNFpPXpx7LSVcJy2lUnr4SjfWkHfysq4Rf6+CPrvTMfhD4tA8Ju9a2cU9TRkHPezlt0DMYHGxKT7wF/B5fP+Fwxzdpv2RITZLHaagTfyfcWmeZSi/f4zC39i5h1rr7cUo9MQugVnyb6A+NMv/no/TMM3VvOxKHJj4wynv271Tna0d5c0HqgfCoFsyhg5uH2RPR2Z/FMUP34Ke29y5DUhbrCcXpF+J4nxSHy2RXUOmZY/k7AU3/jkBMJu1tCaknXkqe/y+f1Gk5pSfW/TLnn4jjzKkk2cgaEHpTogd6FQd5pROFs6OQmuwLN8hzcQySVi6LTxKpJwp+jXfiAH9phZk8UUlNilkn8FHPiJUZdMmkFpvZDsR/L8i16aDmQ1Hydxgg9TmAOJV5xpUXIO9PFnqAsG7HhSWt1j/5zg5tRdnBiAeTjOsuxDbP2Vmlth6ptea5apB6F04hcjY6vJtTGJhuwykEik7jMvFsUN/FP3yFFXmFsm+VGPu4FT1eqdJMipa9e7rd34tPhkHoibdAWt29ZXfDLLUTTOqpo82sod4LWzZnh1wY4jGTyjrjxJ2P9F1sldaHkFqTrV2q6NVDVoZUgkq1T7zbw/Qdazap7qpNSSxGxZpfaju01GSJnlc0/o98ERDyYb8JNswV8+UjY9qFeDaHYs7dhdRll08qw209od+7cfrCppSfnI9e1hXSofm90MvxpIeuhBseKgyVk0Id8J1RaqhRv4H8q4SaUbC8BULIkbCK1Dp9R5Eq1XVDAy4F+AJU1Wkv+G5rsk3PCekEVqmMt1XM2UAqQxhCIvzoEPinf7q8UqVyZ3iuE1QIQ4TPfaiQlnB8tHLmPjQYpV5+r4xhCJ0QBriVrSw1eBjCIKjNpLPgDEOYBPcjZA6MYQiEUcalkQN3NXgYAoNpinNBWN7hwxAYQepVTsKHIRAW7uu6FamcYyYgfO4DYeC+rgAw5D5Mymcsi8ARhjAIVFuuotQ2fRLEg+8YUlnnN4JtFKklo9/F4AlD6DAaL8B/UaTy1DQ0mMIQGmSB6DysIgjtLryWyFHDlfuQYZ2wAjFW2I/VS/jAr4ycofvKyNF71eMevbRbkJpv5SMZ6wj7YbCahsBPjK0/xu7rCsDHfQSpeFQgdCzkyBiGAHAb4nsVVOo+ilTLIHjYPoaUyhmGADqWzrTV2+AvUBBHamtouZzTpxBsMhtJqi00e8n2Bho58tenLliHEdcJ9FMISyYrIh0Q+41LC2YBfHHe4EdKRulRBKym1BOBKP5+1hp02ZqmHVdF8felVU0GG+WNlO1xnHapmzFYUBNybVu/lJtxnOFSZ22/JL31oIoUREgIXJDrNh9duZBufPhUUiP1q6rWwWm2k6p9MFJjVDXKWHdVb4THz5+96WD3ifR9VIOnGLmPX8wy6341mh+M4DlVLSBK7uMXm/P9OFLygFReVJTcR8ou48LGf9NOh6qYFWewlOJoXJff85680uD8CdRVqk+haqjEnHatAnutXYkzLgTyNq/nX3HBOxsl9yGTc7J27YwKLYeNEoZQyBc5TNuqAok2jk0wHOTpTDZgEOUeRMXJfajkuENLeYDcz9dCbSPJU/DvOfW1xe8L7/1MI+U+dLybGWxxfPcw8fqsHvh1YaBmw93h9flbDQ9bAw337pY8Tu7DBPUafhdRdKaDyWL7dk5QZH0J27PsmnSM3AcKag9qs5zuu2OxTHuSYSDHyH3gYLfkWOA4TzNLYD7OkxVQsMsr2JT0Jw9puRZMrH+0l1sKTGuJ6ch9b3o4TLuixePbBMMDTGvppWywCUaVpN5jWsuu/BdSo4QhrGApiZ+Sx4yyCYYHWIFjW+6QImGxqZZUdAlDOasP9vvg3ATDByzAVWrtdJxNMLzA6pFl2s4KS8VWHD2WOFyc/T482ZlaS5glkfb78ATxUooXXCLt9+ELYg8Xvs5Y+334gtjDRZumUcWlIvZw0Zk158NPimGWGjeruwVSk3QRcRMMX+z28HJ8N5sf+p7f6Fn1pXrYw+vxy2zuemRizE0wvPF3tI8Zu5YwPvykBDlKbnatIDVe7sODHFk0a/MK45GIuQ8PcuyWYes1oTIfM/fhQUZqTccycdmJN0TNfXiQIwSNZwghRxM5DOEmxwpQ1FHhfM5LSdr+izT22FowmOrHzn24QS1THMxdBAcneu7DTY4tM5ClCLwPPylL31+rWYMCD7ICuQ83uhW+mo1e7r7Gb49mWNyY64HUKuQ+3Oj2sDwaaHffp1MYKOj3jvnhJ+XR7WHDGgZF2lyN++En5dHtYaNfAa3qxwBSK5L7cKOlh01rGLQqw+Ee98NPCNipWs32FLTKji+sc6lM7sONlh42p5/wXZWGw13257xQoFnh5rQNOmAwnqSHn3Bea1m0Td7NN3TN19piHjisUkLAiWqFI9/IjqE1xnNeSFDtYWQALzbRFk20CFwyPvyEBNUexkxA/Z5XNPfhgWoPYy5L+trv6KiquQ8PlETsBntHmuG7dr0i93GsWhjCjWKFo+OCdNRw+S0LN3lfP6mqFY7aKOmw4fwdjvOcFyoUKxytOonM7ajSuQ8PlKQ0erPAQF7VW6qalHa/40oVcx8eyElpdM6NGI0VTQg4kTWgJQrzmTJ1lapoxetw+toH5oefECKrwAdC2gy3qrkPN/Kv0bbtjjLcqG4YwolsD29tb5LmuOwPPyFEtoetheJ6hCGcyPawrX2tRcTFA9ketkxHoz7nhRIpPWxpmm5GqmyF41XF2uQ+3EidJ3rbduLlquc+3Ej2MDag/7whqXLXibwKv+bqhyHcQBAWsYbrlPvwAOxh0xquVe7DA4itG+MEkFqLMIQbsMJ1W6VmuQ8PxHoafdU2SN1GuKwgiPmaVh2vXe7DA2ENqmHCW5QKhSjFbujtLbe71ogCuRxm6d+k1BbsaA+DwL74Y41yHx6APSwa4nthftcqDOEmAX4LHJ1bldqSktLXwURdcx8eSCsHr3+A3EfNwhBuwDO92hK1zX34kGZ+lhdtohr7U7fchxdX83d8qW+IkcW6RrmP/wHOLnmpnzw5S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png;base64,iVBORw0KGgoAAAANSUhEUgAAAOsAAADWCAMAAAAHMIWUAAAAhFBMVEX///8AAAD7+/v5+fn09PR5eXnt7e3w8PDMzMw7Ozv19fWLi4tbW1tfX18tLS2srKza2trk5OSenp66urqampqPj4+CgoJPT08cHByzs7NDQ0Pm5uanp6dQUFA1NTUQEBBwcHDCwsImJiYNDQ3IyMhnZ2c/Pz/S0tIYGBhzc3MiIiJeXl73XcF2AAAJSUlEQVR4nO2deV/qPBCFKSCLoMiiF/WyiV7Q9/t/v5fFZrJMmrSdTFp+ff4UbHsoZDlzkrZaDQ0NDQ0NDQ0NDQ0NDQ0NDQ0NDQ0NDQ0NDRWmE/sCGHmLctbe4mu4fvt6eRmNFpPXpx7LSVcJy2lUnr4SjfWkHfysq4Rf6+CPrvTMfhD4tA8Ju9a2cU9TRkHPezlt0DMYHGxKT7wF/B5fP+Fwxzdpv2RITZLHaagTfyfcWmeZSi/f4zC39i5h1rr7cUo9MQugVnyb6A+NMv/no/TMM3VvOxKHJj4wynv271Tna0d5c0HqgfCoFsyhg5uH2RPR2Z/FMUP34Ke29y5DUhbrCcXpF+J4nxSHy2RXUOmZY/k7AU3/jkBMJu1tCaknXkqe/y+f1Gk5pSfW/TLnn4jjzKkk2cgaEHpTogd6FQd5pROFs6OQmuwLN8hzcQySVi6LTxKpJwp+jXfiAH9phZk8UUlNilkn8FHPiJUZdMmkFpvZDsR/L8i16aDmQ1Hydxgg9TmAOJV5xpUXIO9PFnqAsG7HhSWt1j/5zg5tRdnBiAeTjOsuxDbP2Vmlth6ptea5apB6F04hcjY6vJtTGJhuwykEik7jMvFsUN/FP3yFFXmFsm+VGPu4FT1eqdJMipa9e7rd34tPhkHoibdAWt29ZXfDLLUTTOqpo82sod4LWzZnh1wY4jGTyjrjxJ2P9F1sldaHkFqTrV2q6NVDVoZUgkq1T7zbw/Qdazap7qpNSSxGxZpfaju01GSJnlc0/o98ERDyYb8JNswV8+UjY9qFeDaHYs7dhdRll08qw209od+7cfrCppSfnI9e1hXSofm90MvxpIeuhBseKgyVk0Id8J1RaqhRv4H8q4SaUbC8BULIkbCK1Dp9R5Eq1XVDAy4F+AJU1Wkv+G5rsk3PCekEVqmMt1XM2UAqQxhCIvzoEPinf7q8UqVyZ3iuE1QIQ4TPfaiQlnB8tHLmPjQYpV5+r4xhCJ0QBriVrSw1eBjCIKjNpLPgDEOYBPcjZA6MYQiEUcalkQN3NXgYAoNpinNBWN7hwxAYQepVTsKHIRAW7uu6FamcYyYgfO4DYeC+rgAw5D5Mymcsi8ARhjAIVFuuotQ2fRLEg+8YUlnnN4JtFKklo9/F4AlD6DAaL8B/UaTy1DQ0mMIQGmSB6DysIgjtLryWyFHDlfuQYZ2wAjFW2I/VS/jAr4ycofvKyNF71eMevbRbkJpv5SMZ6wj7YbCahsBPjK0/xu7rCsDHfQSpeFQgdCzkyBiGAHAb4nsVVOo+ilTLIHjYPoaUyhmGADqWzrTV2+AvUBBHamtouZzTpxBsMhtJqi00e8n2Bho58tenLliHEdcJ9FMISyYrIh0Q+41LC2YBfHHe4EdKRulRBKym1BOBKP5+1hp02ZqmHVdF8felVU0GG+WNlO1xnHapmzFYUBNybVu/lJtxnOFSZ22/JL31oIoUREgIXJDrNh9duZBufPhUUiP1q6rWwWm2k6p9MFJjVDXKWHdVb4THz5+96WD3ifR9VIOnGLmPX8wy6341mh+M4DlVLSBK7uMXm/P9OFLygFReVJTcR8ou48LGf9NOh6qYFWewlOJoXJff85680uD8CdRVqk+haqjEnHatAnutXYkzLgTyNq/nX3HBOxsl9yGTc7J27YwKLYeNEoZQyBc5TNuqAok2jk0wHOTpTDZgEOUeRMXJfajkuENLeYDcz9dCbSPJU/DvOfW1xe8L7/1MI+U+dLybGWxxfPcw8fqsHvh1YaBmw93h9flbDQ9bAw337pY8Tu7DBPUafhdRdKaDyWL7dk5QZH0J27PsmnSM3AcKag9qs5zuu2OxTHuSYSDHyH3gYLfkWOA4TzNLYD7OkxVQsMsr2JT0Jw9puRZMrH+0l1sKTGuJ6ch9b3o4TLuixePbBMMDTGvppWywCUaVpN5jWsuu/BdSo4QhrGApiZ+Sx4yyCYYHWIFjW+6QImGxqZZUdAlDOasP9vvg3ATDByzAVWrtdJxNMLzA6pFl2s4KS8VWHD2WOFyc/T482ZlaS5glkfb78ATxUooXXCLt9+ELYg8Xvs5Y+334gtjDRZumUcWlIvZw0Zk158NPimGWGjeruwVSk3QRcRMMX+z28HJ8N5sf+p7f6Fn1pXrYw+vxy2zuemRizE0wvPF3tI8Zu5YwPvykBDlKbnatIDVe7sODHFk0a/MK45GIuQ8PcuyWYes1oTIfM/fhQUZqTccycdmJN0TNfXiQIwSNZwghRxM5DOEmxwpQ1FHhfM5LSdr+izT22FowmOrHzn24QS1THMxdBAcneu7DTY4tM5ClCLwPPylL31+rWYMCD7ICuQ83uhW+mo1e7r7Gb49mWNyY64HUKuQ+3Oj2sDwaaHffp1MYKOj3jvnhJ+XR7WHDGgZF2lyN++En5dHtYaNfAa3qxwBSK5L7cKOlh01rGLQqw+Ee98NPCNipWs32FLTKji+sc6lM7sONlh42p5/wXZWGw13257xQoFnh5rQNOmAwnqSHn3Bea1m0Td7NN3TN19piHjisUkLAiWqFI9/IjqE1xnNeSFDtYWQALzbRFk20CFwyPvyEBNUexkxA/Z5XNPfhgWoPYy5L+trv6KiquQ8PlETsBntHmuG7dr0i93GsWhjCjWKFo+OCdNRw+S0LN3lfP6mqFY7aKOmw4fwdjvOcFyoUKxytOonM7ajSuQ8PlKQ0erPAQF7VW6qalHa/40oVcx8eyElpdM6NGI0VTQg4kTWgJQrzmTJ1lapoxetw+toH5oefECKrwAdC2gy3qrkPN/Kv0bbtjjLcqG4YwolsD29tb5LmuOwPPyFEtoetheJ6hCGcyPawrX2tRcTFA9ketkxHoz7nhRIpPWxpmm5GqmyF41XF2uQ+3EidJ3rbduLlquc+3Ej2MDag/7whqXLXibwKv+bqhyHcQBAWsYbrlPvwAOxh0xquVe7DA4itG+MEkFqLMIQbsMJ1W6VmuQ8PxHoafdU2SN1GuKwgiPmaVh2vXe7DA2ENqmHCW5QKhSjFbujtLbe71ogCuRxm6d+k1BbsaA+DwL74Y41yHx6APSwa4nthftcqDOEmAX4LHJ1bldqSktLXwURdcx8eSCsHr3+A3EfNwhBuwDO92hK1zX34kGZ+lhdtohr7U7fchxdX83d8qW+IkcW6RrmP/wHOLnmpnzw5S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8441" name="Picture 9"/>
          <p:cNvPicPr>
            <a:picLocks noChangeAspect="1" noChangeArrowheads="1"/>
          </p:cNvPicPr>
          <p:nvPr/>
        </p:nvPicPr>
        <p:blipFill>
          <a:blip r:embed="rId3" cstate="print"/>
          <a:srcRect/>
          <a:stretch>
            <a:fillRect/>
          </a:stretch>
        </p:blipFill>
        <p:spPr bwMode="auto">
          <a:xfrm>
            <a:off x="4716016" y="3691360"/>
            <a:ext cx="2304256" cy="211390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332656"/>
            <a:ext cx="5553123" cy="769441"/>
          </a:xfrm>
          <a:prstGeom prst="rect">
            <a:avLst/>
          </a:prstGeom>
          <a:noFill/>
        </p:spPr>
        <p:txBody>
          <a:bodyPr wrap="none" rtlCol="0">
            <a:spAutoFit/>
          </a:bodyPr>
          <a:lstStyle/>
          <a:p>
            <a:r>
              <a:rPr lang="ca-ES" sz="4400" dirty="0" smtClean="0">
                <a:latin typeface="Arial" pitchFamily="34" charset="0"/>
                <a:cs typeface="Arial" pitchFamily="34" charset="0"/>
              </a:rPr>
              <a:t>Les funcions del tutor</a:t>
            </a:r>
            <a:endParaRPr lang="ca-ES" sz="4400" dirty="0">
              <a:latin typeface="Arial" pitchFamily="34" charset="0"/>
              <a:cs typeface="Arial" pitchFamily="34" charset="0"/>
            </a:endParaRPr>
          </a:p>
        </p:txBody>
      </p:sp>
      <p:pic>
        <p:nvPicPr>
          <p:cNvPr id="20482" name="Picture 2" descr="https://cdn.pixabay.com/photo/2017/10/28/00/23/mentor-icon-2895941_960_720.png"/>
          <p:cNvPicPr>
            <a:picLocks noChangeAspect="1" noChangeArrowheads="1"/>
          </p:cNvPicPr>
          <p:nvPr/>
        </p:nvPicPr>
        <p:blipFill>
          <a:blip r:embed="rId2" cstate="print"/>
          <a:srcRect/>
          <a:stretch>
            <a:fillRect/>
          </a:stretch>
        </p:blipFill>
        <p:spPr bwMode="auto">
          <a:xfrm>
            <a:off x="1691680" y="1124744"/>
            <a:ext cx="5112568" cy="511256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cstate="print"/>
          <a:srcRect/>
          <a:stretch>
            <a:fillRect/>
          </a:stretch>
        </p:blipFill>
        <p:spPr bwMode="auto">
          <a:xfrm>
            <a:off x="0" y="764704"/>
            <a:ext cx="9144000" cy="525649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593</Words>
  <Application>Microsoft Office PowerPoint</Application>
  <PresentationFormat>Presentación en pantalla (4:3)</PresentationFormat>
  <Paragraphs>158</Paragraphs>
  <Slides>25</Slides>
  <Notes>6</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Calendari escolar 2018-19 </vt:lpstr>
      <vt:lpstr>1a AVALUACIÓ</vt:lpstr>
      <vt:lpstr> 2a Avaluació </vt:lpstr>
      <vt:lpstr>3a Avaluació</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dc:creator>
  <cp:lastModifiedBy>Profe</cp:lastModifiedBy>
  <cp:revision>6</cp:revision>
  <dcterms:created xsi:type="dcterms:W3CDTF">2018-10-30T12:14:12Z</dcterms:created>
  <dcterms:modified xsi:type="dcterms:W3CDTF">2018-11-05T11:23:37Z</dcterms:modified>
</cp:coreProperties>
</file>