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36401141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36401141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6401141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6401141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36401141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36401141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36401141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36401141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36401141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36401141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36401141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36401141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hyperlink" Target="https://www.youtube.com/watch?v=1QAFYarbzjA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1492050" y="617525"/>
            <a:ext cx="615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https://www.youtube.com/watch?v=1QAFYarbzjA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