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36dda761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36dda76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036dda761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036dda761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36dda761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036dda761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036dda761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036dda761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36dda761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36dda761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36dda761e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036dda761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36dda761e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36dda761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25" y="-61975"/>
            <a:ext cx="9148450" cy="520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4375"/>
            <a:ext cx="9221125" cy="521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1753"/>
            <a:ext cx="9258301" cy="5205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5075" y="-70675"/>
            <a:ext cx="9274160" cy="521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3850"/>
            <a:ext cx="9375599" cy="5271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3075" y="-58300"/>
            <a:ext cx="9353774" cy="525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45901" cy="514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