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or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GG4BHCPrzoc3HK6tgLQwn4mi8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76" orient="horz"/>
        <p:guide pos="2880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or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customschemas.google.com/relationships/presentationmetadata" Target="meta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095f094e1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6095f094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g6095f094e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03057920b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403057920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g2403057920b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8f73c05c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238f73c0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g1238f73c05c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8f73c05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238f73c0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g1238f73c05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b4d603b7_0_4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1fb4d603b7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g11fb4d603b7_0_4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b4d603b7_0_5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1fb4d603b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g11fb4d603b7_0_5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c89713fb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3c89713f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" name="Google Shape;156;g23c89713fb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fb4d603b7_0_5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1fb4d603b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11fb4d603b7_0_5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037075" y="4694800"/>
            <a:ext cx="3145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29718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Char char="o"/>
              <a:defRPr sz="1800"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2423318" y="-137319"/>
            <a:ext cx="4297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título vertical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33203"/>
            <a:ext cx="9144000" cy="61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235"/>
              </a:srgbClr>
            </a:outerShdw>
          </a:effectLst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235"/>
              </a:srgbClr>
            </a:outerShdw>
          </a:effectLst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235"/>
              </a:srgbClr>
            </a:outerShdw>
          </a:effectLst>
        </p:spPr>
      </p:pic>
      <p:sp>
        <p:nvSpPr>
          <p:cNvPr id="27" name="Google Shape;27;p14"/>
          <p:cNvSpPr txBox="1"/>
          <p:nvPr>
            <p:ph type="ctrTitle"/>
          </p:nvPr>
        </p:nvSpPr>
        <p:spPr>
          <a:xfrm>
            <a:off x="381000" y="381001"/>
            <a:ext cx="77724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subTitle"/>
          </p:nvPr>
        </p:nvSpPr>
        <p:spPr>
          <a:xfrm>
            <a:off x="439948" y="1219200"/>
            <a:ext cx="527505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-588" l="-92" r="45394" t="5081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137"/>
              </a:srgbClr>
            </a:outerShdw>
          </a:effectLst>
        </p:spPr>
      </p:pic>
      <p:sp>
        <p:nvSpPr>
          <p:cNvPr id="35" name="Google Shape;35;p15"/>
          <p:cNvSpPr txBox="1"/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0" sz="3600" cap="none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">
            <a:alphaModFix/>
          </a:blip>
          <a:srcRect b="0" l="-144" r="0" t="0"/>
          <a:stretch/>
        </p:blipFill>
        <p:spPr>
          <a:xfrm>
            <a:off x="-13251" y="0"/>
            <a:ext cx="9157252" cy="6604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323525" y="1470925"/>
            <a:ext cx="8568900" cy="3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COLÒNIES 3r ESO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br>
              <a:rPr b="1" lang="es-E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5, 6 i 7 de juny 2023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 sz="5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4000">
                <a:latin typeface="Montserrat"/>
                <a:ea typeface="Montserrat"/>
                <a:cs typeface="Montserrat"/>
                <a:sym typeface="Montserrat"/>
              </a:rPr>
              <a:t>Llafranc (Baix Empordà)</a:t>
            </a:r>
            <a:br>
              <a:rPr lang="es-ES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4000"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467544" y="5361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 sz="3200">
                <a:latin typeface="Lora"/>
                <a:ea typeface="Lora"/>
                <a:cs typeface="Lora"/>
                <a:sym typeface="Lora"/>
              </a:rPr>
              <a:t>5. 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EL DIA A DIA A LA CASA</a:t>
            </a:r>
            <a:endParaRPr i="1" sz="3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8" name="Google Shape;17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7922" l="25945" r="28701" t="20112"/>
          <a:stretch/>
        </p:blipFill>
        <p:spPr>
          <a:xfrm>
            <a:off x="685800" y="1106500"/>
            <a:ext cx="7681598" cy="56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95f094e1_0_9"/>
          <p:cNvSpPr/>
          <p:nvPr/>
        </p:nvSpPr>
        <p:spPr>
          <a:xfrm>
            <a:off x="467550" y="1335000"/>
            <a:ext cx="8141700" cy="532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g6095f094e1_0_9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6. TREBALL DE SÍNTESI		</a:t>
            </a:r>
            <a:endParaRPr i="1"/>
          </a:p>
        </p:txBody>
      </p:sp>
      <p:sp>
        <p:nvSpPr>
          <p:cNvPr id="187" name="Google Shape;187;g6095f094e1_0_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8" name="Google Shape;188;g6095f094e1_0_9"/>
          <p:cNvSpPr txBox="1"/>
          <p:nvPr>
            <p:ph idx="1" type="body"/>
          </p:nvPr>
        </p:nvSpPr>
        <p:spPr>
          <a:xfrm>
            <a:off x="696150" y="1487400"/>
            <a:ext cx="7791600" cy="51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Presentació d’un projecte emprenedor relacionat amb el turisme sostenible, l’esport i la natura. Llengua de treball: anglès.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s-ES" sz="2500">
                <a:latin typeface="Montserrat"/>
                <a:ea typeface="Montserrat"/>
                <a:cs typeface="Montserrat"/>
                <a:sym typeface="Montserrat"/>
              </a:rPr>
              <a:t>Durant les colònies: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-"/>
            </a:pP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Activitats amb monitors/es.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-"/>
            </a:pP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Quadern de continguts i d’activitats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s-ES" sz="2500">
                <a:latin typeface="Montserrat"/>
                <a:ea typeface="Montserrat"/>
                <a:cs typeface="Montserrat"/>
                <a:sym typeface="Montserrat"/>
              </a:rPr>
              <a:t>Al centre: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-"/>
            </a:pP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Elaboració</a:t>
            </a: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 (8, 9, 12 de juny) -&gt; de 8 a 14:30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Montserrat"/>
                <a:ea typeface="Montserrat"/>
                <a:cs typeface="Montserrat"/>
                <a:sym typeface="Montserrat"/>
              </a:rPr>
              <a:t>Dijous 8 comencem a les 10h !!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 sz="2500">
                <a:latin typeface="Montserrat"/>
                <a:ea typeface="Montserrat"/>
                <a:cs typeface="Montserrat"/>
                <a:sym typeface="Montserrat"/>
              </a:rPr>
              <a:t>Exposició oral (13 de juny)</a:t>
            </a:r>
            <a:r>
              <a:rPr lang="es-ES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>
                <a:latin typeface="Montserrat"/>
                <a:ea typeface="Montserrat"/>
                <a:cs typeface="Montserrat"/>
                <a:sym typeface="Montserrat"/>
              </a:rPr>
              <a:t>→ només venen a l’hora que els toca exposar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03057920b_0_15"/>
          <p:cNvSpPr txBox="1"/>
          <p:nvPr>
            <p:ph type="title"/>
          </p:nvPr>
        </p:nvSpPr>
        <p:spPr>
          <a:xfrm>
            <a:off x="619944" y="1551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highlight>
                  <a:schemeClr val="lt1"/>
                </a:highlight>
              </a:rPr>
              <a:t>7. SORTIDA I TORNADA DELS AUTOCARS</a:t>
            </a:r>
            <a:r>
              <a:rPr b="1" lang="es-ES">
                <a:highlight>
                  <a:schemeClr val="lt1"/>
                </a:highlight>
              </a:rPr>
              <a:t>	</a:t>
            </a:r>
            <a:endParaRPr i="1">
              <a:highlight>
                <a:schemeClr val="lt1"/>
              </a:highlight>
            </a:endParaRPr>
          </a:p>
        </p:txBody>
      </p:sp>
      <p:sp>
        <p:nvSpPr>
          <p:cNvPr id="195" name="Google Shape;195;g2403057920b_0_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6" name="Google Shape;196;g2403057920b_0_15"/>
          <p:cNvSpPr/>
          <p:nvPr/>
        </p:nvSpPr>
        <p:spPr>
          <a:xfrm>
            <a:off x="457200" y="803175"/>
            <a:ext cx="8454900" cy="103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269999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Sortida dia 5. 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les </a:t>
            </a: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8h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cruïlla Rbla. Països Catalans / Rbla. sant Jordi (darrere de les instal·lacions de l’Estadi Municipal).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269999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Tornada dia 7. 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Arribada a Vilanova </a:t>
            </a: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 a les 17:30</a:t>
            </a:r>
            <a:r>
              <a:rPr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davant de l’institut.</a:t>
            </a: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g2403057920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163" y="1953875"/>
            <a:ext cx="6640075" cy="47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38f73c05c_0_15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g1238f73c05c_0_15"/>
          <p:cNvSpPr txBox="1"/>
          <p:nvPr>
            <p:ph type="title"/>
          </p:nvPr>
        </p:nvSpPr>
        <p:spPr>
          <a:xfrm>
            <a:off x="696150" y="764700"/>
            <a:ext cx="7908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8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CONTACTE AMB LES FAMÍLIES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5" name="Google Shape;205;g1238f73c05c_0_15"/>
          <p:cNvSpPr txBox="1"/>
          <p:nvPr>
            <p:ph idx="1" type="body"/>
          </p:nvPr>
        </p:nvSpPr>
        <p:spPr>
          <a:xfrm>
            <a:off x="836325" y="1876700"/>
            <a:ext cx="7768500" cy="3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9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200">
                <a:latin typeface="Montserrat"/>
                <a:ea typeface="Montserrat"/>
                <a:cs typeface="Montserrat"/>
                <a:sym typeface="Montserrat"/>
              </a:rPr>
              <a:t>Disposem dels vostres telèfons de contacte.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2699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200">
                <a:latin typeface="Montserrat"/>
                <a:ea typeface="Montserrat"/>
                <a:cs typeface="Montserrat"/>
                <a:sym typeface="Montserrat"/>
              </a:rPr>
              <a:t>Contactarem amb vosaltres si es dona qualsevol situació extraordinària.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g1238f73c05c_0_15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/>
          <p:nvPr/>
        </p:nvSpPr>
        <p:spPr>
          <a:xfrm>
            <a:off x="467544" y="1412776"/>
            <a:ext cx="8208912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6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9. </a:t>
            </a:r>
            <a:r>
              <a:rPr b="1" lang="es-ES" sz="3100"/>
              <a:t>PRECS I PREGUNTES</a:t>
            </a:r>
            <a:endParaRPr i="1" sz="3100"/>
          </a:p>
        </p:txBody>
      </p:sp>
      <p:sp>
        <p:nvSpPr>
          <p:cNvPr id="214" name="Google Shape;214;p6"/>
          <p:cNvSpPr txBox="1"/>
          <p:nvPr>
            <p:ph idx="1" type="body"/>
          </p:nvPr>
        </p:nvSpPr>
        <p:spPr>
          <a:xfrm>
            <a:off x="712350" y="1697450"/>
            <a:ext cx="76938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Montserrat"/>
                <a:ea typeface="Montserrat"/>
                <a:cs typeface="Montserrat"/>
                <a:sym typeface="Montserrat"/>
              </a:rPr>
              <a:t>Moltes gràcies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Montserrat"/>
                <a:ea typeface="Montserrat"/>
                <a:cs typeface="Montserrat"/>
                <a:sym typeface="Montserrat"/>
              </a:rPr>
              <a:t>per la vostra atenció!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6" name="Google Shape;216;p6"/>
          <p:cNvSpPr txBox="1"/>
          <p:nvPr>
            <p:ph idx="1" type="body"/>
          </p:nvPr>
        </p:nvSpPr>
        <p:spPr>
          <a:xfrm>
            <a:off x="5228075" y="4694800"/>
            <a:ext cx="24252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40"/>
              <a:buNone/>
            </a:pPr>
            <a:r>
              <a:t/>
            </a:r>
            <a:endParaRPr sz="2800"/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2975" y="3558425"/>
            <a:ext cx="3080100" cy="21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457200" y="685800"/>
            <a:ext cx="4648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Georgia"/>
              <a:buNone/>
            </a:pPr>
            <a:r>
              <a:rPr b="1" lang="es-E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ÍNDEX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510950" y="1328100"/>
            <a:ext cx="8140800" cy="5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PRESENTACIÓ DE LA CASA DE COLÒNIES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EMPLAÇAMENT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OBJECTIU DE LES COLÒNIES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QUÈ CAL PORTAR?                                                                          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EL DIA A DIA A LA CASA 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 TREBALL DE SÍNTESI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SORTIDA I TORNADA DELS AUTOCARS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CONTACTE AMB LES FAMÍLIES                              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es-ES" sz="2200">
                <a:latin typeface="Montserrat"/>
                <a:ea typeface="Montserrat"/>
                <a:cs typeface="Montserrat"/>
                <a:sym typeface="Montserrat"/>
              </a:rPr>
              <a:t>PRECS I PREGUNTES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38f73c05c_1_0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g1238f73c05c_1_0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Professorat acompanyant</a:t>
            </a:r>
            <a:endParaRPr sz="2400"/>
          </a:p>
        </p:txBody>
      </p:sp>
      <p:sp>
        <p:nvSpPr>
          <p:cNvPr id="112" name="Google Shape;112;g1238f73c05c_1_0"/>
          <p:cNvSpPr txBox="1"/>
          <p:nvPr>
            <p:ph idx="1" type="body"/>
          </p:nvPr>
        </p:nvSpPr>
        <p:spPr>
          <a:xfrm>
            <a:off x="699500" y="1869625"/>
            <a:ext cx="8112900" cy="4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M. Rosa Nestares</a:t>
            </a: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 -&gt; FiQ, tutora de 3r B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Andrea Tejera -&gt; FiQ 3r d’ESO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Javier Camino -&gt; MAT 3r d’ESO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Joan Olarte -&gt; ANG 3r d’ESO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 sz="3000">
                <a:latin typeface="Montserrat"/>
                <a:ea typeface="Montserrat"/>
                <a:cs typeface="Montserrat"/>
                <a:sym typeface="Montserrat"/>
              </a:rPr>
              <a:t>Àlex del Amo -&gt; coordinador 3r i 4t ESO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1238f73c05c_1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3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1. </a:t>
            </a:r>
            <a:r>
              <a:rPr b="1" lang="es-ES" sz="2400"/>
              <a:t>PRESENTACIÓ DE LA CASA DE COLÒNIES</a:t>
            </a:r>
            <a:endParaRPr sz="2400"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832750" y="1641025"/>
            <a:ext cx="78540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s-ES" sz="2400"/>
              <a:t>Casa de colònies Albatros. </a:t>
            </a:r>
            <a:r>
              <a:rPr lang="es-ES" sz="2400"/>
              <a:t>Llafranc (Baix Empordà)</a:t>
            </a:r>
            <a:endParaRPr sz="24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s-ES" sz="2800"/>
            </a:br>
            <a:endParaRPr sz="2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12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s-ES"/>
              <a:t>Fitxa tècnica enviada</a:t>
            </a:r>
            <a:endParaRPr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s-ES"/>
              <a:t>Dormitoris de 6 llits amb bany</a:t>
            </a:r>
            <a:endParaRPr/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100" y="2164301"/>
            <a:ext cx="5188100" cy="23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fb4d603b7_0_498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g11fb4d603b7_0_49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7"/>
              <a:buFont typeface="Georgia"/>
              <a:buNone/>
            </a:pPr>
            <a:r>
              <a:rPr b="1" lang="es-ES"/>
              <a:t>2. EMPLAÇAMENT</a:t>
            </a:r>
            <a:endParaRPr sz="2400"/>
          </a:p>
        </p:txBody>
      </p:sp>
      <p:sp>
        <p:nvSpPr>
          <p:cNvPr id="131" name="Google Shape;131;g11fb4d603b7_0_4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2" name="Google Shape;132;g11fb4d603b7_0_498"/>
          <p:cNvPicPr preferRelativeResize="0"/>
          <p:nvPr/>
        </p:nvPicPr>
        <p:blipFill rotWithShape="1">
          <a:blip r:embed="rId3">
            <a:alphaModFix/>
          </a:blip>
          <a:srcRect b="11745" l="27706" r="11836" t="28871"/>
          <a:stretch/>
        </p:blipFill>
        <p:spPr>
          <a:xfrm>
            <a:off x="152400" y="1411300"/>
            <a:ext cx="8927549" cy="4932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1fb4d603b7_0_498"/>
          <p:cNvSpPr/>
          <p:nvPr/>
        </p:nvSpPr>
        <p:spPr>
          <a:xfrm>
            <a:off x="3024550" y="1899150"/>
            <a:ext cx="569700" cy="6330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611560" y="1412776"/>
            <a:ext cx="8064896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4"/>
          <p:cNvSpPr txBox="1"/>
          <p:nvPr>
            <p:ph type="title"/>
          </p:nvPr>
        </p:nvSpPr>
        <p:spPr>
          <a:xfrm>
            <a:off x="5437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3. </a:t>
            </a:r>
            <a:r>
              <a:rPr b="1" lang="es-ES" sz="2400">
                <a:latin typeface="Lora"/>
                <a:ea typeface="Lora"/>
                <a:cs typeface="Lora"/>
                <a:sym typeface="Lora"/>
              </a:rPr>
              <a:t>OBJECTIU DE LES COLÒNIES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55575" y="1714500"/>
            <a:ext cx="7461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Afavorir la cohesió mitjançant la convivència i el treball en equip.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Espai alternatiu a l’aula i el pati.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Motivació per a encarar el Treball de Síntesi.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677" y="4478100"/>
            <a:ext cx="1654500" cy="16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b4d603b7_0_522"/>
          <p:cNvSpPr/>
          <p:nvPr/>
        </p:nvSpPr>
        <p:spPr>
          <a:xfrm>
            <a:off x="611550" y="1199550"/>
            <a:ext cx="8064900" cy="54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g11fb4d603b7_0_522"/>
          <p:cNvSpPr txBox="1"/>
          <p:nvPr>
            <p:ph type="title"/>
          </p:nvPr>
        </p:nvSpPr>
        <p:spPr>
          <a:xfrm>
            <a:off x="457194" y="62925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1" name="Google Shape;151;g11fb4d603b7_0_522"/>
          <p:cNvSpPr txBox="1"/>
          <p:nvPr>
            <p:ph idx="1" type="body"/>
          </p:nvPr>
        </p:nvSpPr>
        <p:spPr>
          <a:xfrm>
            <a:off x="649350" y="1351500"/>
            <a:ext cx="8064900" cy="56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Esmorzar del primer dia i cantimplora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600">
                <a:latin typeface="Calibri"/>
                <a:ea typeface="Calibri"/>
                <a:cs typeface="Calibri"/>
                <a:sym typeface="Calibri"/>
              </a:rPr>
              <a:t>→ que el portin a la motxilla de mà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47625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3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Sac de dormir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8096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4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Roba còmoda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4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Calçat esportiu o de muntanya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4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Impermeable, cangur o similar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4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Banyador, tovallola de platja i gorro de piscina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54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4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Xancletes lligades (o escarpins o calçat similar per a activitats aquàtiques)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2" name="Google Shape;152;g11fb4d603b7_0_522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c89713fb4_0_0"/>
          <p:cNvSpPr/>
          <p:nvPr/>
        </p:nvSpPr>
        <p:spPr>
          <a:xfrm>
            <a:off x="611550" y="1199550"/>
            <a:ext cx="8064900" cy="54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g23c89713fb4_0_0"/>
          <p:cNvSpPr txBox="1"/>
          <p:nvPr>
            <p:ph type="title"/>
          </p:nvPr>
        </p:nvSpPr>
        <p:spPr>
          <a:xfrm>
            <a:off x="457194" y="62925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g23c89713fb4_0_0"/>
          <p:cNvSpPr txBox="1"/>
          <p:nvPr>
            <p:ph idx="1" type="body"/>
          </p:nvPr>
        </p:nvSpPr>
        <p:spPr>
          <a:xfrm>
            <a:off x="840150" y="1275300"/>
            <a:ext cx="7712400" cy="4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Estris d’higiene personal i tovallola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Protecció solar i gorra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Motxilla petita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Estoig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Llanterna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s-ES" sz="3000">
                <a:latin typeface="Calibri"/>
                <a:ea typeface="Calibri"/>
                <a:cs typeface="Calibri"/>
                <a:sym typeface="Calibri"/>
              </a:rPr>
              <a:t>Medicacions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b="1" lang="es-ES" sz="3000">
                <a:latin typeface="Calibri"/>
                <a:ea typeface="Calibri"/>
                <a:cs typeface="Calibri"/>
                <a:sym typeface="Calibri"/>
              </a:rPr>
              <a:t>Targeta original de la seguretat social, que identifica l’alumne/a com a usuari del sistema sanitari públic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g23c89713fb4_0_0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fb4d603b7_0_531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g11fb4d603b7_0_531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4. QUÈ NO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g11fb4d603b7_0_531"/>
          <p:cNvSpPr txBox="1"/>
          <p:nvPr>
            <p:ph idx="1" type="body"/>
          </p:nvPr>
        </p:nvSpPr>
        <p:spPr>
          <a:xfrm>
            <a:off x="755575" y="1714500"/>
            <a:ext cx="7461900" cy="4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Ordinador</a:t>
            </a:r>
            <a:endParaRPr b="1" sz="3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1900">
              <a:latin typeface="Lora"/>
              <a:ea typeface="Lora"/>
              <a:cs typeface="Lora"/>
              <a:sym typeface="Lora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Mòbil </a:t>
            </a:r>
            <a:r>
              <a:rPr lang="es-ES" sz="3000">
                <a:latin typeface="Lora"/>
                <a:ea typeface="Lora"/>
                <a:cs typeface="Lora"/>
                <a:sym typeface="Lora"/>
              </a:rPr>
              <a:t>(recomanació explícita de la casa de colònies)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-"/>
            </a:pPr>
            <a:r>
              <a:rPr b="1" lang="es-ES" sz="3000">
                <a:latin typeface="Lora"/>
                <a:ea typeface="Lora"/>
                <a:cs typeface="Lora"/>
                <a:sym typeface="Lora"/>
              </a:rPr>
              <a:t>Diners: </a:t>
            </a:r>
            <a:r>
              <a:rPr lang="es-ES" sz="3000">
                <a:latin typeface="Lora"/>
                <a:ea typeface="Lora"/>
                <a:cs typeface="Lora"/>
                <a:sym typeface="Lora"/>
              </a:rPr>
              <a:t>no anem al poble, no tenim cap comerç a prop </a:t>
            </a:r>
            <a:endParaRPr sz="3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0" name="Google Shape;170;g11fb4d603b7_0_531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71" name="Google Shape;171;g11fb4d603b7_0_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900" y="1260375"/>
            <a:ext cx="1497750" cy="1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rme de estado del proy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2019-01-11T10:33:26Z</dcterms:created>
</cp:coreProperties>
</file>