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YuzIttQVx7Am4GfpKpiuWik23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7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8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29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>
            <a:spLocks noGrp="1"/>
          </p:cNvSpPr>
          <p:nvPr>
            <p:ph type="title"/>
          </p:nvPr>
        </p:nvSpPr>
        <p:spPr>
          <a:xfrm>
            <a:off x="897126" y="127855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sz="6000" b="1"/>
              <a:t>RECORDATORI DE NORMATIVA</a:t>
            </a:r>
            <a:br>
              <a:rPr lang="es-ES" sz="6000" b="1"/>
            </a:br>
            <a:r>
              <a:rPr lang="es-ES" sz="3600" b="1"/>
              <a:t>Curs 2022-2023</a:t>
            </a:r>
            <a:endParaRPr sz="3600" b="1"/>
          </a:p>
        </p:txBody>
      </p:sp>
      <p:pic>
        <p:nvPicPr>
          <p:cNvPr id="81" name="Google Shape;81;p1" descr="C:\Documents and Settings\Antonio\Mis documentos\isabel\logo JM blau .jpg"/>
          <p:cNvPicPr preferRelativeResize="0"/>
          <p:nvPr/>
        </p:nvPicPr>
        <p:blipFill rotWithShape="1">
          <a:blip r:embed="rId3">
            <a:alphaModFix/>
          </a:blip>
          <a:srcRect l="3050" r="3050"/>
          <a:stretch/>
        </p:blipFill>
        <p:spPr>
          <a:xfrm>
            <a:off x="3513244" y="3172955"/>
            <a:ext cx="5026025" cy="316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831850" y="242597"/>
            <a:ext cx="10515600" cy="979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highlight>
                  <a:srgbClr val="00FF00"/>
                </a:highlight>
              </a:rPr>
              <a:t>MÒBILS- CCFF</a:t>
            </a:r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body" idx="1"/>
          </p:nvPr>
        </p:nvSpPr>
        <p:spPr>
          <a:xfrm>
            <a:off x="831850" y="1856793"/>
            <a:ext cx="10906060" cy="475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285750" lvl="0" indent="-285781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67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 de torn de matí no podrà fer ús del mòbil ni auriculars al centre: ni passadís, ni biblioteca, ni lavabos. </a:t>
            </a:r>
            <a:endParaRPr/>
          </a:p>
          <a:p>
            <a:pPr marL="285750" lvl="0" indent="-285781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67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a tot l’alumnat de CCFF, dins l’aula, només amb l’autorització del professorat. En tot moment es pot demanar un ús responsable del mòbil.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s-ES" sz="3600" b="0"/>
              <a:t/>
            </a:r>
            <a:br>
              <a:rPr lang="es-ES" sz="3600" b="0"/>
            </a:b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>
            <a:spLocks noGrp="1"/>
          </p:cNvSpPr>
          <p:nvPr>
            <p:ph type="title"/>
          </p:nvPr>
        </p:nvSpPr>
        <p:spPr>
          <a:xfrm>
            <a:off x="838200" y="382247"/>
            <a:ext cx="10515600" cy="772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>
                <a:highlight>
                  <a:srgbClr val="00FF00"/>
                </a:highlight>
              </a:rPr>
              <a:t>PATINETS I BICICLETES</a:t>
            </a:r>
            <a:endParaRPr/>
          </a:p>
        </p:txBody>
      </p:sp>
      <p:sp>
        <p:nvSpPr>
          <p:cNvPr id="141" name="Google Shape;141;p10"/>
          <p:cNvSpPr txBox="1">
            <a:spLocks noGrp="1"/>
          </p:cNvSpPr>
          <p:nvPr>
            <p:ph type="body" idx="1"/>
          </p:nvPr>
        </p:nvSpPr>
        <p:spPr>
          <a:xfrm>
            <a:off x="298579" y="1154453"/>
            <a:ext cx="11635273" cy="5395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74295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vehicles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bicicletes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patinets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 es poden entrar a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l’interior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l’edifici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Hauran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quedar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correctament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lligats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l’aparcament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bicicletes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000" b="0"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30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centre no es fa responsable de la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pèrdua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desperfecte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robatori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dispositius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mòbils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ordinadors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bicicletes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 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patinets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i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altres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objectes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000" b="0" i="0" u="none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personals</a:t>
            </a:r>
            <a:r>
              <a:rPr lang="es-ES" sz="3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000" b="0"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s-ES" b="0" dirty="0"/>
              <a:t/>
            </a:r>
            <a:br>
              <a:rPr lang="es-ES" b="0" dirty="0"/>
            </a:b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5"/>
          <p:cNvSpPr txBox="1">
            <a:spLocks noGrp="1"/>
          </p:cNvSpPr>
          <p:nvPr>
            <p:ph type="title"/>
          </p:nvPr>
        </p:nvSpPr>
        <p:spPr>
          <a:xfrm>
            <a:off x="497554" y="136577"/>
            <a:ext cx="10515600" cy="984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highlight>
                  <a:srgbClr val="00FF00"/>
                </a:highlight>
              </a:rPr>
              <a:t>IDENTIFICACIÓ DE L’ALUMNAT</a:t>
            </a:r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body" idx="1"/>
          </p:nvPr>
        </p:nvSpPr>
        <p:spPr>
          <a:xfrm>
            <a:off x="146304" y="1307690"/>
            <a:ext cx="11786616" cy="5166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tal de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millorar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seguretat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dels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convivim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 centre, TOT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l’alumnat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rebrà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 carnet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d’estudiant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serà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mitjà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d’identificació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l’hora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d’accedir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i/o </a:t>
            </a:r>
            <a:r>
              <a:rPr lang="es-ES" sz="32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sortir</a:t>
            </a:r>
            <a:r>
              <a:rPr lang="es-E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 centre.</a:t>
            </a:r>
            <a:endParaRPr dirty="0"/>
          </a:p>
          <a:p>
            <a:pPr marL="5715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Qualsevol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docent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conserge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persona acreditada a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l’entrada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demanar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l’alumnat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s’acrediti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alumnat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del centre per a poder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accedir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sortir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571500" lvl="0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cas de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pèrdua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oblit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l’alumnat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s’haurà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d’esperar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que la persona que controla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l’accés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confirmi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és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alumne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del centre i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farà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les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gestions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corresponguin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facil.litar-n’hi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 </a:t>
            </a:r>
            <a:r>
              <a:rPr lang="es-E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altre</a:t>
            </a:r>
            <a:r>
              <a:rPr lang="es-E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3200" dirty="0">
              <a:solidFill>
                <a:schemeClr val="dk1"/>
              </a:solidFill>
            </a:endParaRPr>
          </a:p>
          <a:p>
            <a:pPr marL="571500" lvl="0" indent="-1905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"/>
          <p:cNvSpPr txBox="1">
            <a:spLocks noGrp="1"/>
          </p:cNvSpPr>
          <p:nvPr>
            <p:ph type="ctrTitle"/>
          </p:nvPr>
        </p:nvSpPr>
        <p:spPr>
          <a:xfrm>
            <a:off x="152400" y="176980"/>
            <a:ext cx="11887200" cy="865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s-ES">
                <a:highlight>
                  <a:srgbClr val="00FF00"/>
                </a:highlight>
              </a:rPr>
              <a:t>ENTRADES I SORTIDES DEL CENTRE: ESO</a:t>
            </a:r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subTitle" idx="1"/>
          </p:nvPr>
        </p:nvSpPr>
        <p:spPr>
          <a:xfrm>
            <a:off x="285135" y="1189702"/>
            <a:ext cx="11641393" cy="549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marc horari de les classes és de 8.00h a 14.30h.</a:t>
            </a: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L’hora d’entrada a primera hora del matí serà entre les 7.50h i les 8.00h.</a:t>
            </a: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personal que controla l’accés pot demanar que l’alumnat s’identifiqui a l’accedir al centre amb el carnet d’estudiant. </a:t>
            </a: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És obligatòria l’assistència puntual a les classes. L’alumnat que arribi més tard de la seva hora d’entrada podrà accedir al centre els primers 30 minuts, però no podrà entrar a l’aula i s’haurà d’esperar al vestíbul  fins la classe següent.</a:t>
            </a: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 que entri quan la porta està tancada ha de mostrar el carnet d’estudiant a consergeria.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autoritzar la sortida del centre d’un/a  alumne/a e/la pare/mare ha de comunicar l’hora i el motiu de la sortida al professorat de la sala de guàrdia mitjançant l’agenda.</a:t>
            </a:r>
            <a:b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7"/>
          <p:cNvSpPr txBox="1">
            <a:spLocks noGrp="1"/>
          </p:cNvSpPr>
          <p:nvPr>
            <p:ph type="ctrTitle"/>
          </p:nvPr>
        </p:nvSpPr>
        <p:spPr>
          <a:xfrm>
            <a:off x="314632" y="0"/>
            <a:ext cx="11710219" cy="741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85185"/>
              <a:buNone/>
            </a:pPr>
            <a: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3600" b="1" i="0" u="none" strike="noStrike" cap="non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ENTRADES I SORTIDES DEL CENTRE: BATXILERAT</a:t>
            </a:r>
            <a:endParaRPr>
              <a:highlight>
                <a:srgbClr val="00FF00"/>
              </a:highlight>
            </a:endParaRPr>
          </a:p>
        </p:txBody>
      </p:sp>
      <p:sp>
        <p:nvSpPr>
          <p:cNvPr id="99" name="Google Shape;99;p27"/>
          <p:cNvSpPr txBox="1">
            <a:spLocks noGrp="1"/>
          </p:cNvSpPr>
          <p:nvPr>
            <p:ph type="subTitle" idx="1"/>
          </p:nvPr>
        </p:nvSpPr>
        <p:spPr>
          <a:xfrm>
            <a:off x="314633" y="977336"/>
            <a:ext cx="11710219" cy="5738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17647"/>
              <a:buFont typeface="Arial"/>
              <a:buChar char="•"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marc horari de les classes és de 8.00h a 14.30h.</a:t>
            </a:r>
            <a:endParaRPr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17647"/>
              <a:buFont typeface="Arial"/>
              <a:buChar char="•"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L’hora d’entrada a primera hora del matí serà entre les 7.50h i les 8.00h.</a:t>
            </a:r>
            <a:endParaRPr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17647"/>
              <a:buFont typeface="Arial"/>
              <a:buChar char="•"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personal que controla l’accés, pot demanar que l’alumnat s’identifiqui a l’accedir al centre amb el carnet d’estudiant. </a:t>
            </a:r>
            <a:endParaRPr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17647"/>
              <a:buFont typeface="Arial"/>
              <a:buChar char="•"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la resta de franges horàries l’accés al centre s’haurà de fer entre els 5 minuts anteriors a l’inici de la franja i els 5 minuts posteriors. L’alumnat que arribi més tard no podrà entrar al centre i s’haurà d’esperar fins la classe següent per accedir-hi.</a:t>
            </a:r>
            <a:endParaRPr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17647"/>
              <a:buFont typeface="Arial"/>
              <a:buChar char="•"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sortir a l’hora del pati, cal mostrar el carnet d’estudiant. </a:t>
            </a:r>
            <a:r>
              <a:rPr lang="es-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Està prevista una identificació especial per a l’alumnat de soltes i majors d’edat, però es recomana que les entrades i sortides siguin en les franges establertes.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17647"/>
              <a:buFont typeface="Arial"/>
              <a:buChar char="•"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autoritzar la sortida del centre d’un/a  alumne/a e/la pare/mare ha de comunicar l’hora i el motiu de la sortida al professorat de la sala de guàrdia mitjançant l’agenda.</a:t>
            </a:r>
            <a:endParaRPr/>
          </a:p>
          <a:p>
            <a:pPr marL="457200" lvl="0" indent="-2540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17647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8"/>
          <p:cNvSpPr txBox="1">
            <a:spLocks noGrp="1"/>
          </p:cNvSpPr>
          <p:nvPr>
            <p:ph type="ctrTitle"/>
          </p:nvPr>
        </p:nvSpPr>
        <p:spPr>
          <a:xfrm>
            <a:off x="223025" y="96452"/>
            <a:ext cx="12076770" cy="561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 sz="3200" b="1" i="0" u="none" strike="noStrike" cap="non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ENTRADES I SORTIDES DEL CENTRE: CCFF MATÍ</a:t>
            </a:r>
            <a:endParaRPr sz="3200"/>
          </a:p>
        </p:txBody>
      </p:sp>
      <p:sp>
        <p:nvSpPr>
          <p:cNvPr id="105" name="Google Shape;105;p28"/>
          <p:cNvSpPr txBox="1">
            <a:spLocks noGrp="1"/>
          </p:cNvSpPr>
          <p:nvPr>
            <p:ph type="subTitle" idx="1"/>
          </p:nvPr>
        </p:nvSpPr>
        <p:spPr>
          <a:xfrm>
            <a:off x="0" y="657921"/>
            <a:ext cx="12192000" cy="6117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marc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horari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les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classes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8.00h a 14.30h.</a:t>
            </a:r>
            <a:endParaRPr dirty="0"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L’hora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d’entrada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primera hora del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matí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serà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entre les 7.50h i les 8.00h o de 8.55h a 9h</a:t>
            </a:r>
            <a:endParaRPr dirty="0"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personal que controla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l’accés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demanar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s’identifiqui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l’accedir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 centre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 carnet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d’estudiant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dirty="0"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la resta de franges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horàries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l’accés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 centre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s’haurà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fer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entre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cinc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minuts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anteriors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l’inici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franja i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cinc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minuts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posteriors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arribi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tard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podrà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entrar al centre i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s’haurà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d’esperar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fins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classe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següent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accedir-hi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457200" lvl="0" indent="-4064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sortir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l’hora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pati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cal mostrar el carnet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d’estudiant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Està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prevista una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identificació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especial per a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soltes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majors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d’edat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però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recomana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les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entrades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sortides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siguin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 les franges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establertes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937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menor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d’edat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podrà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sortir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centre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sense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lliurar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autorització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escrita signada per/per la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seva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tutor/a legal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comunicant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l’hora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el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motiu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sortida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sala de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guàrdia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També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haurà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mostrar el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seu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carnet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d’alumnat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guàrdia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 tal de poder verificar la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seva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identitat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9"/>
          <p:cNvSpPr txBox="1">
            <a:spLocks noGrp="1"/>
          </p:cNvSpPr>
          <p:nvPr>
            <p:ph type="ctrTitle"/>
          </p:nvPr>
        </p:nvSpPr>
        <p:spPr>
          <a:xfrm>
            <a:off x="223025" y="96452"/>
            <a:ext cx="12076770" cy="8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 sz="3200" b="1" i="0" u="none" strike="noStrike" cap="non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ENTRADES I SORTIDES DEL CENTRE: CCFF TARDA</a:t>
            </a:r>
            <a:endParaRPr sz="3200"/>
          </a:p>
        </p:txBody>
      </p:sp>
      <p:sp>
        <p:nvSpPr>
          <p:cNvPr id="111" name="Google Shape;111;p29"/>
          <p:cNvSpPr txBox="1">
            <a:spLocks noGrp="1"/>
          </p:cNvSpPr>
          <p:nvPr>
            <p:ph type="subTitle" idx="1"/>
          </p:nvPr>
        </p:nvSpPr>
        <p:spPr>
          <a:xfrm>
            <a:off x="0" y="1103971"/>
            <a:ext cx="12192000" cy="5754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40640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ct val="103896"/>
              <a:buFont typeface="Arial"/>
              <a:buChar char="•"/>
            </a:pP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marc horari de les classes és de </a:t>
            </a:r>
            <a:r>
              <a:rPr lang="es-E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 a </a:t>
            </a:r>
            <a:r>
              <a:rPr lang="es-E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21.20</a:t>
            </a: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h.</a:t>
            </a:r>
            <a:endParaRPr/>
          </a:p>
          <a:p>
            <a:pPr marL="457200" lvl="0" indent="-40640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ct val="103896"/>
              <a:buFont typeface="Arial"/>
              <a:buChar char="•"/>
            </a:pP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L’hora d’entrada a primera hora de la tarda  és entre les 14.50h i les 15.10h</a:t>
            </a:r>
            <a:endParaRPr/>
          </a:p>
          <a:p>
            <a:pPr marL="457200" lvl="0" indent="-40640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ct val="103896"/>
              <a:buFont typeface="Arial"/>
              <a:buChar char="•"/>
            </a:pP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personal que controla l’accés, pot demanar que l’alumnat s’identifiqui a l’accedir al centre amb el carnet d’estudiant. </a:t>
            </a:r>
            <a:endParaRPr/>
          </a:p>
          <a:p>
            <a:pPr marL="457200" lvl="0" indent="-40640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ct val="103896"/>
              <a:buFont typeface="Arial"/>
              <a:buChar char="•"/>
            </a:pP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la resta de franges horàries l’accés al centre s’haurà de fer entre els 10 minuts anteriors a l’inici de la franja i els </a:t>
            </a:r>
            <a:r>
              <a:rPr lang="es-E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minuts posteriors. </a:t>
            </a:r>
            <a:endParaRPr/>
          </a:p>
          <a:p>
            <a:pPr marL="457200" lvl="0" indent="-406400" algn="just" rtl="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SzPct val="103896"/>
              <a:buFont typeface="Arial"/>
              <a:buChar char="•"/>
            </a:pPr>
            <a:r>
              <a:rPr lang="es-E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 que vulgui entrar o sortir quan la porta està tancada, s’haurà d’esperar a que, segons disponibilitat de consergeria, s’obri. Cal mostrar el carnet d’estudiant a consergeria.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>
            <a:spLocks noGrp="1"/>
          </p:cNvSpPr>
          <p:nvPr>
            <p:ph type="title"/>
          </p:nvPr>
        </p:nvSpPr>
        <p:spPr>
          <a:xfrm>
            <a:off x="242596" y="209551"/>
            <a:ext cx="10880920" cy="891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>
                <a:highlight>
                  <a:srgbClr val="00FF00"/>
                </a:highlight>
              </a:rPr>
              <a:t>MOBILITAT</a:t>
            </a:r>
            <a:endParaRPr/>
          </a:p>
        </p:txBody>
      </p:sp>
      <p:sp>
        <p:nvSpPr>
          <p:cNvPr id="117" name="Google Shape;117;p6"/>
          <p:cNvSpPr txBox="1">
            <a:spLocks noGrp="1"/>
          </p:cNvSpPr>
          <p:nvPr>
            <p:ph type="body" idx="1"/>
          </p:nvPr>
        </p:nvSpPr>
        <p:spPr>
          <a:xfrm>
            <a:off x="121298" y="1101013"/>
            <a:ext cx="12070702" cy="53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3147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4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mobilitat de l’alumnat en hores de classe només al torn de matí està permesa amb l’ús de salconduits. Cada professor/a té el seu i consergeria i el professorat de guàrdia lliura el que convingui en cada ocasió, cosa que facilita la identificació i comunicació.</a:t>
            </a:r>
            <a:endParaRPr/>
          </a:p>
          <a:p>
            <a:pPr marL="342900" lvl="0" indent="-33147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4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Durant el torn de matí, l’alumnat no podrà romandre als passadissos del centre sense un salconduit que indiqui el motiu pel qual està fora de l’aula corresponent.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342900" lvl="0" indent="-33147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s-ES" sz="2400" b="0">
                <a:solidFill>
                  <a:schemeClr val="dk1"/>
                </a:solidFill>
              </a:rPr>
              <a:t> </a:t>
            </a:r>
            <a:r>
              <a:rPr lang="es-ES" sz="2400" b="0" i="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Entre classe i classe </a:t>
            </a:r>
            <a:r>
              <a:rPr lang="es-E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 pot </a:t>
            </a:r>
            <a:r>
              <a:rPr lang="es-ES" sz="2400" b="0" i="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sortir al passadís en l’espai delimitat per l’aula.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3147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s-ES" sz="2400" b="0">
                <a:solidFill>
                  <a:schemeClr val="dk1"/>
                </a:solidFill>
              </a:rPr>
              <a:t> </a:t>
            </a:r>
            <a:r>
              <a:rPr lang="es-ES" sz="2400" b="0" i="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L’alumnat de cicles formatius i batxillerat podrà sortir del centre a l’hora del pati amb el  carnet acreditatiu que es lliurarà. A principis de curs rebran aquesta i altres  autoritzacions, ja que es permet certa autonomia en la gestió del temps a </a:t>
            </a:r>
            <a:r>
              <a:rPr lang="es-E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aquest alumnat </a:t>
            </a:r>
            <a:r>
              <a:rPr lang="es-ES" sz="2400" b="0" i="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 es preveu l’absència del professorat</a:t>
            </a:r>
            <a:r>
              <a:rPr lang="es-E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 b="0" i="0" u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title"/>
          </p:nvPr>
        </p:nvSpPr>
        <p:spPr>
          <a:xfrm>
            <a:off x="831850" y="74646"/>
            <a:ext cx="10515600" cy="96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highlight>
                  <a:srgbClr val="00FF00"/>
                </a:highlight>
              </a:rPr>
              <a:t>MÒBILS-ESO</a:t>
            </a:r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1"/>
          </p:nvPr>
        </p:nvSpPr>
        <p:spPr>
          <a:xfrm>
            <a:off x="205273" y="1166326"/>
            <a:ext cx="11840547" cy="5691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s-E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1r i 2n ESO: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1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 de 1r i 2n de la ESO no podrà  fer ús del mòbil ni auriculars al centre: ni passadís, ni patis, ni biblioteca, ni lavabos. Dins l’aula, només amb l’autorització del professorat.</a:t>
            </a:r>
            <a:endParaRPr/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8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8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s-ES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3r i 4t ESO: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8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1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 de 3r i 4t d’ESO no podrà fer ús del mòbil ni auriculars al centre: ni passadís, ni biblioteca, ni lavabos. Dins l’aula, només amb l’autorització del professorat. Només s’autoritza l'ús responsable del mòbil durant l’hora de l’esbarjo al pati. 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8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s-E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ESO</a:t>
            </a:r>
            <a:endParaRPr b="1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1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un/a  alumne/a  incompleix aquesta normativa, se li custodiarà el dispositiu mòbil i/o auriculars fins que es vinguin a recollir per part de pare/mare/tutor legal en horari tarda de 15h a 18h a la Consergeria del centre.</a:t>
            </a:r>
            <a:endParaRPr/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21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1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Recomanem que l’alumnat no porti objectes de valor al centre. L’alumnat ha de ser responsable dels seus objectes personals en tot moment. 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8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831850" y="111968"/>
            <a:ext cx="10515600" cy="970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highlight>
                  <a:srgbClr val="00FF00"/>
                </a:highlight>
              </a:rPr>
              <a:t>MÒBILS- BATXILLERAT </a:t>
            </a:r>
            <a:endParaRPr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831850" y="1520891"/>
            <a:ext cx="10515600" cy="5131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24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4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L’alumnat de Batxillerat no podrà fer ús del mòbil ni auriculars al centre: ni passadís, ni biblioteca, ni lavabos. Dins l’aula, només amb l’autorització del professorat. En tot moment es pot demanar un ús responsable del mòbil. </a:t>
            </a:r>
            <a:endParaRPr/>
          </a:p>
          <a:p>
            <a:pPr marL="342900" lvl="0" indent="-20193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Noto Sans Symbols"/>
              <a:buNone/>
            </a:pPr>
            <a:endParaRPr sz="24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4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un alumne incompleix aquesta normativa, se li custodiarà el dispositiu mòbil i/o auriculars fins que es vingui a recollir per part de pare/mare/tutor legal/alumne en cas de ser major d’edat, en horari tarda de 15h a 18h a la Consergeria del centre.</a:t>
            </a:r>
            <a:endParaRPr/>
          </a:p>
          <a:p>
            <a:pPr marL="342900" lvl="0" indent="-20193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Noto Sans Symbols"/>
              <a:buNone/>
            </a:pPr>
            <a:endParaRPr sz="2400"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✔"/>
            </a:pPr>
            <a:r>
              <a:rPr lang="es-ES" sz="24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Recomanem que l’alumnat no porti objectes de valor al centre L’alumnat ha de ser responsable dels seus objectes personals en tot moment.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Personalizado</PresentationFormat>
  <Paragraphs>70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RECORDATORI DE NORMATIVA Curs 2022-2023</vt:lpstr>
      <vt:lpstr>IDENTIFICACIÓ DE L’ALUMNAT</vt:lpstr>
      <vt:lpstr>ENTRADES I SORTIDES DEL CENTRE: ESO</vt:lpstr>
      <vt:lpstr>       ENTRADES I SORTIDES DEL CENTRE: BATXILERAT</vt:lpstr>
      <vt:lpstr>ENTRADES I SORTIDES DEL CENTRE: CCFF MATÍ</vt:lpstr>
      <vt:lpstr>ENTRADES I SORTIDES DEL CENTRE: CCFF TARDA</vt:lpstr>
      <vt:lpstr>MOBILITAT</vt:lpstr>
      <vt:lpstr>MÒBILS-ESO</vt:lpstr>
      <vt:lpstr>MÒBILS- BATXILLERAT </vt:lpstr>
      <vt:lpstr>MÒBILS- CCFF</vt:lpstr>
      <vt:lpstr>PATINETS I BICICLETES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RECORDATORI DE NORMATIVA Curs 2022-2023</dc:title>
  <dc:creator>ins jmir</dc:creator>
  <cp:lastModifiedBy>ifort</cp:lastModifiedBy>
  <cp:revision>2</cp:revision>
  <dcterms:created xsi:type="dcterms:W3CDTF">2022-09-26T20:38:57Z</dcterms:created>
  <dcterms:modified xsi:type="dcterms:W3CDTF">2022-10-07T21:14:41Z</dcterms:modified>
</cp:coreProperties>
</file>