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29124" y="357166"/>
            <a:ext cx="4286280" cy="6286544"/>
          </a:xfrm>
        </p:spPr>
        <p:txBody>
          <a:bodyPr>
            <a:noAutofit/>
          </a:bodyPr>
          <a:lstStyle/>
          <a:p>
            <a:r>
              <a:rPr lang="ca-ES" sz="6600" dirty="0" smtClean="0"/>
              <a:t>LOGOS ERASMUS +</a:t>
            </a:r>
            <a:br>
              <a:rPr lang="ca-ES" sz="6600" dirty="0" smtClean="0"/>
            </a:br>
            <a:r>
              <a:rPr lang="ca-ES" sz="6600" dirty="0" smtClean="0"/>
              <a:t>EEF</a:t>
            </a:r>
            <a:br>
              <a:rPr lang="ca-ES" sz="6600" dirty="0" smtClean="0"/>
            </a:br>
            <a:r>
              <a:rPr lang="ca-ES" sz="6600" dirty="0"/>
              <a:t/>
            </a:r>
            <a:br>
              <a:rPr lang="ca-ES" sz="6600" dirty="0"/>
            </a:br>
            <a:r>
              <a:rPr lang="ca-ES" sz="6600" dirty="0" smtClean="0"/>
              <a:t>3rD</a:t>
            </a:r>
            <a:endParaRPr lang="ca-ES" sz="6600" dirty="0"/>
          </a:p>
        </p:txBody>
      </p:sp>
      <p:pic>
        <p:nvPicPr>
          <p:cNvPr id="4" name="3 Imagen" descr="LOGOCAL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14620"/>
            <a:ext cx="4347485" cy="380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n9</a:t>
            </a:r>
            <a:endParaRPr lang="ca-ES" dirty="0"/>
          </a:p>
        </p:txBody>
      </p:sp>
      <p:pic>
        <p:nvPicPr>
          <p:cNvPr id="6" name="5 Marcador de contenido" descr="n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4494" y="1428736"/>
            <a:ext cx="462558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n10</a:t>
            </a:r>
            <a:endParaRPr lang="ca-ES" dirty="0"/>
          </a:p>
        </p:txBody>
      </p:sp>
      <p:pic>
        <p:nvPicPr>
          <p:cNvPr id="6" name="5 Marcador de contenido" descr="n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6064" y="1428736"/>
            <a:ext cx="4357061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n11</a:t>
            </a:r>
            <a:endParaRPr lang="ca-ES" dirty="0"/>
          </a:p>
        </p:txBody>
      </p:sp>
      <p:pic>
        <p:nvPicPr>
          <p:cNvPr id="6" name="5 Marcador de contenido" descr="n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942" y="1600200"/>
            <a:ext cx="63381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n12</a:t>
            </a:r>
            <a:endParaRPr lang="ca-ES" dirty="0"/>
          </a:p>
        </p:txBody>
      </p:sp>
      <p:pic>
        <p:nvPicPr>
          <p:cNvPr id="6" name="5 Marcador de contenido" descr="n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3761" y="1357298"/>
            <a:ext cx="3857651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n13</a:t>
            </a:r>
            <a:endParaRPr lang="ca-ES" dirty="0"/>
          </a:p>
        </p:txBody>
      </p:sp>
      <p:pic>
        <p:nvPicPr>
          <p:cNvPr id="6" name="5 Marcador de contenido" descr="n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357298"/>
            <a:ext cx="3808238" cy="507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n14</a:t>
            </a:r>
            <a:endParaRPr lang="ca-ES" dirty="0"/>
          </a:p>
        </p:txBody>
      </p:sp>
      <p:pic>
        <p:nvPicPr>
          <p:cNvPr id="6" name="5 Marcador de contenido" descr="n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600200"/>
            <a:ext cx="3303262" cy="4821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n15</a:t>
            </a:r>
            <a:endParaRPr lang="ca-ES" dirty="0"/>
          </a:p>
        </p:txBody>
      </p:sp>
      <p:pic>
        <p:nvPicPr>
          <p:cNvPr id="6" name="5 Marcador de contenido" descr="n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8581" y="1428736"/>
            <a:ext cx="6160923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n16</a:t>
            </a:r>
            <a:endParaRPr lang="ca-ES" dirty="0"/>
          </a:p>
        </p:txBody>
      </p:sp>
      <p:pic>
        <p:nvPicPr>
          <p:cNvPr id="6" name="5 Marcador de contenido" descr="n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n17</a:t>
            </a:r>
            <a:endParaRPr lang="ca-ES" dirty="0"/>
          </a:p>
        </p:txBody>
      </p:sp>
      <p:pic>
        <p:nvPicPr>
          <p:cNvPr id="6" name="5 Marcador de contenido" descr="n1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n18</a:t>
            </a:r>
            <a:endParaRPr lang="ca-ES" dirty="0"/>
          </a:p>
        </p:txBody>
      </p:sp>
      <p:pic>
        <p:nvPicPr>
          <p:cNvPr id="6" name="5 Marcador de contenido" descr="n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15977" y="1913057"/>
            <a:ext cx="5017573" cy="3763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n</a:t>
            </a:r>
            <a:r>
              <a:rPr lang="ca-ES" dirty="0" smtClean="0"/>
              <a:t>1</a:t>
            </a:r>
            <a:endParaRPr lang="ca-ES" dirty="0"/>
          </a:p>
        </p:txBody>
      </p:sp>
      <p:pic>
        <p:nvPicPr>
          <p:cNvPr id="5" name="4 Marcador de contenido" descr="n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858" y="1600200"/>
            <a:ext cx="68562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n19</a:t>
            </a:r>
            <a:endParaRPr lang="ca-ES" dirty="0"/>
          </a:p>
        </p:txBody>
      </p:sp>
      <p:pic>
        <p:nvPicPr>
          <p:cNvPr id="6" name="5 Marcador de contenido" descr="n1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405526"/>
            <a:ext cx="3500462" cy="5017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n20</a:t>
            </a:r>
            <a:endParaRPr lang="ca-ES" dirty="0"/>
          </a:p>
        </p:txBody>
      </p:sp>
      <p:pic>
        <p:nvPicPr>
          <p:cNvPr id="5" name="4 Marcador de contenido" descr="n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9" y="1500174"/>
            <a:ext cx="6293948" cy="4720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n21</a:t>
            </a:r>
            <a:endParaRPr lang="ca-ES" dirty="0"/>
          </a:p>
        </p:txBody>
      </p:sp>
      <p:pic>
        <p:nvPicPr>
          <p:cNvPr id="5" name="4 Marcador de contenido" descr="n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4645" y="1428736"/>
            <a:ext cx="6238355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n22</a:t>
            </a:r>
            <a:endParaRPr lang="ca-ES" dirty="0"/>
          </a:p>
        </p:txBody>
      </p:sp>
      <p:pic>
        <p:nvPicPr>
          <p:cNvPr id="4" name="3 Marcador de contenido" descr="16046515543861105752540652196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6797" y="1600200"/>
            <a:ext cx="4330406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n23</a:t>
            </a:r>
            <a:endParaRPr lang="ca-ES" dirty="0"/>
          </a:p>
        </p:txBody>
      </p:sp>
      <p:pic>
        <p:nvPicPr>
          <p:cNvPr id="4" name="3 Marcador de contenido" descr="20201106_183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n24</a:t>
            </a:r>
            <a:endParaRPr lang="ca-ES" dirty="0"/>
          </a:p>
        </p:txBody>
      </p:sp>
      <p:pic>
        <p:nvPicPr>
          <p:cNvPr id="4" name="3 Marcador de contenido" descr="WhatsApp Image 2020-11-05 at 20.00.4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64829" y="904857"/>
            <a:ext cx="4429154" cy="590553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</a:t>
            </a:r>
            <a:endParaRPr lang="ca-ES" dirty="0"/>
          </a:p>
        </p:txBody>
      </p:sp>
      <p:pic>
        <p:nvPicPr>
          <p:cNvPr id="6" name="5 Marcador de contenido" descr="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9768" y="1600200"/>
            <a:ext cx="50644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n3</a:t>
            </a:r>
            <a:endParaRPr lang="ca-ES" dirty="0"/>
          </a:p>
        </p:txBody>
      </p:sp>
      <p:pic>
        <p:nvPicPr>
          <p:cNvPr id="6" name="5 Marcador de contenido" descr="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924" y="1600200"/>
            <a:ext cx="59521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n4</a:t>
            </a:r>
            <a:endParaRPr lang="ca-ES" dirty="0"/>
          </a:p>
        </p:txBody>
      </p:sp>
      <p:pic>
        <p:nvPicPr>
          <p:cNvPr id="6" name="5 Marcador de contenido" descr="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477" y="1500174"/>
            <a:ext cx="472943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n5</a:t>
            </a:r>
            <a:endParaRPr lang="ca-ES" dirty="0"/>
          </a:p>
        </p:txBody>
      </p:sp>
      <p:pic>
        <p:nvPicPr>
          <p:cNvPr id="6" name="5 Marcador de contenido" descr="n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5128" y="1357298"/>
            <a:ext cx="5811055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n6</a:t>
            </a:r>
            <a:endParaRPr lang="ca-ES" dirty="0"/>
          </a:p>
        </p:txBody>
      </p:sp>
      <p:pic>
        <p:nvPicPr>
          <p:cNvPr id="6" name="5 Marcador de contenido" descr="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4462" y="1600200"/>
            <a:ext cx="5555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n7</a:t>
            </a:r>
            <a:endParaRPr lang="ca-ES" dirty="0"/>
          </a:p>
        </p:txBody>
      </p:sp>
      <p:pic>
        <p:nvPicPr>
          <p:cNvPr id="6" name="5 Marcador de contenido" descr="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00200"/>
            <a:ext cx="4144220" cy="4686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n8</a:t>
            </a:r>
            <a:endParaRPr lang="ca-ES" dirty="0"/>
          </a:p>
        </p:txBody>
      </p:sp>
      <p:pic>
        <p:nvPicPr>
          <p:cNvPr id="6" name="5 Marcador de contenido" descr="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56803"/>
            <a:ext cx="8229600" cy="3412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27</Words>
  <Application>Microsoft Office PowerPoint</Application>
  <PresentationFormat>Presentación en pantalla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LOGOS ERASMUS + EEF  3rD</vt:lpstr>
      <vt:lpstr>n1</vt:lpstr>
      <vt:lpstr>n2</vt:lpstr>
      <vt:lpstr>n3</vt:lpstr>
      <vt:lpstr>n4</vt:lpstr>
      <vt:lpstr>n5</vt:lpstr>
      <vt:lpstr>n6</vt:lpstr>
      <vt:lpstr>n7</vt:lpstr>
      <vt:lpstr>n8</vt:lpstr>
      <vt:lpstr>n9</vt:lpstr>
      <vt:lpstr>n10</vt:lpstr>
      <vt:lpstr>n11</vt:lpstr>
      <vt:lpstr>n12</vt:lpstr>
      <vt:lpstr>n13</vt:lpstr>
      <vt:lpstr>n14</vt:lpstr>
      <vt:lpstr>n15</vt:lpstr>
      <vt:lpstr>n16</vt:lpstr>
      <vt:lpstr>n17</vt:lpstr>
      <vt:lpstr>n18</vt:lpstr>
      <vt:lpstr>n19</vt:lpstr>
      <vt:lpstr>n20</vt:lpstr>
      <vt:lpstr>n21</vt:lpstr>
      <vt:lpstr>n22</vt:lpstr>
      <vt:lpstr>n23</vt:lpstr>
      <vt:lpstr>n24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 ERASMUS + EEF  3rA</dc:title>
  <dc:creator>HP</dc:creator>
  <cp:lastModifiedBy>HP</cp:lastModifiedBy>
  <cp:revision>18</cp:revision>
  <dcterms:created xsi:type="dcterms:W3CDTF">2020-11-04T08:22:02Z</dcterms:created>
  <dcterms:modified xsi:type="dcterms:W3CDTF">2020-11-15T21:08:05Z</dcterms:modified>
</cp:coreProperties>
</file>