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471DB-C6D9-4540-B629-EA1953745FB3}" type="datetimeFigureOut">
              <a:rPr lang="ca-ES" smtClean="0"/>
              <a:pPr/>
              <a:t>15/11/2020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FEC1-3195-448C-AEDD-22465DB9B54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29124" y="357166"/>
            <a:ext cx="4286280" cy="6286544"/>
          </a:xfrm>
        </p:spPr>
        <p:txBody>
          <a:bodyPr>
            <a:noAutofit/>
          </a:bodyPr>
          <a:lstStyle/>
          <a:p>
            <a:r>
              <a:rPr lang="ca-ES" sz="6600" dirty="0" smtClean="0"/>
              <a:t>LOGOS ERASMUS +</a:t>
            </a:r>
            <a:br>
              <a:rPr lang="ca-ES" sz="6600" dirty="0" smtClean="0"/>
            </a:br>
            <a:r>
              <a:rPr lang="ca-ES" sz="6600" dirty="0" smtClean="0"/>
              <a:t>EEF</a:t>
            </a:r>
            <a:br>
              <a:rPr lang="ca-ES" sz="6600" dirty="0" smtClean="0"/>
            </a:br>
            <a:r>
              <a:rPr lang="ca-ES" sz="6600" dirty="0"/>
              <a:t/>
            </a:r>
            <a:br>
              <a:rPr lang="ca-ES" sz="6600" dirty="0"/>
            </a:br>
            <a:r>
              <a:rPr lang="ca-ES" sz="6600" dirty="0" smtClean="0"/>
              <a:t>3rA</a:t>
            </a:r>
            <a:endParaRPr lang="ca-ES" sz="6600" dirty="0"/>
          </a:p>
        </p:txBody>
      </p:sp>
      <p:pic>
        <p:nvPicPr>
          <p:cNvPr id="4" name="3 Imagen" descr="LOGOCAL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14620"/>
            <a:ext cx="4347485" cy="380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n9</a:t>
            </a:r>
            <a:endParaRPr lang="ca-ES" dirty="0"/>
          </a:p>
        </p:txBody>
      </p:sp>
      <p:pic>
        <p:nvPicPr>
          <p:cNvPr id="4" name="3 Marcador de contenido" descr="n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48246" y="352160"/>
            <a:ext cx="3362975" cy="6659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n10</a:t>
            </a:r>
            <a:endParaRPr lang="ca-ES" dirty="0"/>
          </a:p>
        </p:txBody>
      </p:sp>
      <p:pic>
        <p:nvPicPr>
          <p:cNvPr id="4" name="3 Marcador de contenido" descr="n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993" y="1600200"/>
            <a:ext cx="490401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n11</a:t>
            </a:r>
            <a:endParaRPr lang="ca-ES" dirty="0"/>
          </a:p>
        </p:txBody>
      </p:sp>
      <p:pic>
        <p:nvPicPr>
          <p:cNvPr id="4" name="3 Marcador de contenido" descr="n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077" y="1600200"/>
            <a:ext cx="55158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n12</a:t>
            </a:r>
            <a:endParaRPr lang="ca-ES" dirty="0"/>
          </a:p>
        </p:txBody>
      </p:sp>
      <p:pic>
        <p:nvPicPr>
          <p:cNvPr id="4" name="3 Marcador de contenido" descr="n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357298"/>
            <a:ext cx="3324825" cy="5127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n13</a:t>
            </a:r>
            <a:endParaRPr lang="ca-ES" dirty="0"/>
          </a:p>
        </p:txBody>
      </p:sp>
      <p:pic>
        <p:nvPicPr>
          <p:cNvPr id="4" name="3 Marcador de contenido" descr="n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5559" y="1600200"/>
            <a:ext cx="61728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n14</a:t>
            </a:r>
            <a:endParaRPr lang="ca-ES" dirty="0"/>
          </a:p>
        </p:txBody>
      </p:sp>
      <p:pic>
        <p:nvPicPr>
          <p:cNvPr id="4" name="3 Marcador de contenido" descr="n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6075" y="1600200"/>
            <a:ext cx="49718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n15</a:t>
            </a:r>
            <a:endParaRPr lang="ca-ES" dirty="0"/>
          </a:p>
        </p:txBody>
      </p:sp>
      <p:pic>
        <p:nvPicPr>
          <p:cNvPr id="4" name="3 Marcador de contenido" descr="n1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9151" y="1600200"/>
            <a:ext cx="332569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n16</a:t>
            </a:r>
            <a:endParaRPr lang="ca-ES" dirty="0"/>
          </a:p>
        </p:txBody>
      </p:sp>
      <p:pic>
        <p:nvPicPr>
          <p:cNvPr id="4" name="3 Marcador de contenido" descr="n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808" y="1600200"/>
            <a:ext cx="60363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n17</a:t>
            </a:r>
            <a:endParaRPr lang="ca-ES" dirty="0"/>
          </a:p>
        </p:txBody>
      </p:sp>
      <p:pic>
        <p:nvPicPr>
          <p:cNvPr id="4" name="3 Marcador de contenido" descr="n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945" y="1600200"/>
            <a:ext cx="75281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n18</a:t>
            </a:r>
            <a:endParaRPr lang="ca-ES" dirty="0"/>
          </a:p>
        </p:txBody>
      </p:sp>
      <p:pic>
        <p:nvPicPr>
          <p:cNvPr id="4" name="3 Marcador de contenido" descr="n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6051" y="1600200"/>
            <a:ext cx="30918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n</a:t>
            </a:r>
            <a:r>
              <a:rPr lang="ca-ES" dirty="0" smtClean="0"/>
              <a:t>1</a:t>
            </a:r>
            <a:endParaRPr lang="ca-ES" dirty="0"/>
          </a:p>
        </p:txBody>
      </p:sp>
      <p:pic>
        <p:nvPicPr>
          <p:cNvPr id="8" name="7 Marcador de contenido" descr="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7187" y="1600200"/>
            <a:ext cx="5969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n19</a:t>
            </a:r>
            <a:endParaRPr lang="ca-ES" dirty="0"/>
          </a:p>
        </p:txBody>
      </p:sp>
      <p:pic>
        <p:nvPicPr>
          <p:cNvPr id="4" name="3 Marcador de contenido" descr="n1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2573" y="1600200"/>
            <a:ext cx="63788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n20</a:t>
            </a:r>
            <a:endParaRPr lang="ca-ES" dirty="0"/>
          </a:p>
        </p:txBody>
      </p:sp>
      <p:pic>
        <p:nvPicPr>
          <p:cNvPr id="4" name="3 Marcador de contenido" descr="1604639986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n21</a:t>
            </a:r>
            <a:endParaRPr lang="ca-ES" dirty="0"/>
          </a:p>
        </p:txBody>
      </p:sp>
      <p:pic>
        <p:nvPicPr>
          <p:cNvPr id="4" name="3 Marcador de contenido" descr="gin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3523" y="1428736"/>
            <a:ext cx="5763776" cy="485778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n22</a:t>
            </a:r>
            <a:endParaRPr lang="ca-ES" dirty="0"/>
          </a:p>
        </p:txBody>
      </p:sp>
      <p:pic>
        <p:nvPicPr>
          <p:cNvPr id="4" name="3 Marcador de contenido" descr="IMG_20201108_194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n2</a:t>
            </a:r>
            <a:endParaRPr lang="ca-ES" dirty="0"/>
          </a:p>
        </p:txBody>
      </p:sp>
      <p:pic>
        <p:nvPicPr>
          <p:cNvPr id="4" name="3 Marcador de contenido" descr="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2144" y="1600200"/>
            <a:ext cx="64597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n3</a:t>
            </a:r>
            <a:endParaRPr lang="ca-ES" dirty="0"/>
          </a:p>
        </p:txBody>
      </p:sp>
      <p:pic>
        <p:nvPicPr>
          <p:cNvPr id="4" name="3 Marcador de contenido" descr="n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6257" y="1600200"/>
            <a:ext cx="30914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n4</a:t>
            </a:r>
            <a:endParaRPr lang="ca-ES" dirty="0"/>
          </a:p>
        </p:txBody>
      </p:sp>
      <p:pic>
        <p:nvPicPr>
          <p:cNvPr id="4" name="3 Marcador de contenido" descr="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2227" y="1600200"/>
            <a:ext cx="35195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n5</a:t>
            </a:r>
            <a:endParaRPr lang="ca-ES" dirty="0"/>
          </a:p>
        </p:txBody>
      </p:sp>
      <p:pic>
        <p:nvPicPr>
          <p:cNvPr id="4" name="3 Marcador de contenido" descr="n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1304"/>
            <a:ext cx="8229600" cy="4243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n6</a:t>
            </a:r>
            <a:endParaRPr lang="ca-ES" dirty="0"/>
          </a:p>
        </p:txBody>
      </p:sp>
      <p:pic>
        <p:nvPicPr>
          <p:cNvPr id="4" name="3 Marcador de contenido" descr="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n7</a:t>
            </a:r>
            <a:endParaRPr lang="ca-ES" dirty="0"/>
          </a:p>
        </p:txBody>
      </p:sp>
      <p:pic>
        <p:nvPicPr>
          <p:cNvPr id="4" name="3 Marcador de contenido" descr="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6939" y="1600200"/>
            <a:ext cx="61701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n8</a:t>
            </a:r>
            <a:endParaRPr lang="ca-ES" dirty="0"/>
          </a:p>
        </p:txBody>
      </p:sp>
      <p:pic>
        <p:nvPicPr>
          <p:cNvPr id="4" name="3 Marcador de contenido" descr="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3557" y="1600200"/>
            <a:ext cx="35168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</Words>
  <Application>Microsoft Office PowerPoint</Application>
  <PresentationFormat>Presentación en pantalla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LOGOS ERASMUS + EEF  3rA</vt:lpstr>
      <vt:lpstr>n1</vt:lpstr>
      <vt:lpstr>n2</vt:lpstr>
      <vt:lpstr>n3</vt:lpstr>
      <vt:lpstr>n4</vt:lpstr>
      <vt:lpstr>n5</vt:lpstr>
      <vt:lpstr>n6</vt:lpstr>
      <vt:lpstr>n7</vt:lpstr>
      <vt:lpstr>n8</vt:lpstr>
      <vt:lpstr>n9</vt:lpstr>
      <vt:lpstr>n10</vt:lpstr>
      <vt:lpstr>n11</vt:lpstr>
      <vt:lpstr>n12</vt:lpstr>
      <vt:lpstr>n13</vt:lpstr>
      <vt:lpstr>n14</vt:lpstr>
      <vt:lpstr>n15</vt:lpstr>
      <vt:lpstr>n16</vt:lpstr>
      <vt:lpstr>n17</vt:lpstr>
      <vt:lpstr>n18</vt:lpstr>
      <vt:lpstr>n19</vt:lpstr>
      <vt:lpstr>n20</vt:lpstr>
      <vt:lpstr>n21</vt:lpstr>
      <vt:lpstr>n22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 ERASMUS + EEF  3rA</dc:title>
  <dc:creator>HP</dc:creator>
  <cp:lastModifiedBy>HP</cp:lastModifiedBy>
  <cp:revision>12</cp:revision>
  <dcterms:created xsi:type="dcterms:W3CDTF">2020-11-04T08:22:02Z</dcterms:created>
  <dcterms:modified xsi:type="dcterms:W3CDTF">2020-11-15T21:04:49Z</dcterms:modified>
</cp:coreProperties>
</file>