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7724"/>
            <a:ext cx="9143999" cy="67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26" y="155525"/>
            <a:ext cx="521804" cy="5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384" y="228139"/>
            <a:ext cx="542042" cy="37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