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7" d="100"/>
          <a:sy n="97" d="100"/>
        </p:scale>
        <p:origin x="-5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14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5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38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8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16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99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88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00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88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26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5B50-B82C-CD47-8B91-FE852FD21E3D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1C49-5A84-F64C-9333-A73F9E10BC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65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796557"/>
            <a:ext cx="9143999" cy="2297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3600" b="1" i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Presentació</a:t>
            </a:r>
          </a:p>
          <a:p>
            <a:pPr algn="ctr">
              <a:lnSpc>
                <a:spcPts val="5300"/>
              </a:lnSpc>
            </a:pPr>
            <a:r>
              <a:rPr lang="ca-ES" b="1" i="1" dirty="0" err="1" smtClean="0">
                <a:solidFill>
                  <a:schemeClr val="tx2"/>
                </a:solidFill>
              </a:rPr>
              <a:t>Xxxxxxx</a:t>
            </a:r>
            <a:r>
              <a:rPr lang="ca-ES" b="1" i="1" dirty="0" smtClean="0">
                <a:solidFill>
                  <a:schemeClr val="tx2"/>
                </a:solidFill>
              </a:rPr>
              <a:t> </a:t>
            </a:r>
            <a:r>
              <a:rPr lang="ca-ES" b="1" i="1" dirty="0" err="1" smtClean="0">
                <a:solidFill>
                  <a:schemeClr val="tx2"/>
                </a:solidFill>
              </a:rPr>
              <a:t>Xxxxx</a:t>
            </a:r>
            <a:r>
              <a:rPr lang="ca-ES" b="1" i="1" dirty="0" smtClean="0">
                <a:solidFill>
                  <a:schemeClr val="tx2"/>
                </a:solidFill>
              </a:rPr>
              <a:t> </a:t>
            </a:r>
            <a:r>
              <a:rPr lang="ca-ES" b="1" i="1" dirty="0" err="1" smtClean="0">
                <a:solidFill>
                  <a:schemeClr val="tx2"/>
                </a:solidFill>
              </a:rPr>
              <a:t>Xxxxxxxxxxx</a:t>
            </a:r>
            <a:endParaRPr lang="ca-ES" b="1" i="1" dirty="0" smtClean="0">
              <a:solidFill>
                <a:schemeClr val="tx2"/>
              </a:solidFill>
            </a:endParaRPr>
          </a:p>
          <a:p>
            <a:pPr algn="ctr">
              <a:lnSpc>
                <a:spcPts val="5300"/>
              </a:lnSpc>
            </a:pPr>
            <a:r>
              <a:rPr lang="es-ES" b="1" i="1" dirty="0" smtClean="0">
                <a:solidFill>
                  <a:schemeClr val="tx2"/>
                </a:solidFill>
              </a:rPr>
              <a:t>X</a:t>
            </a:r>
            <a:r>
              <a:rPr lang="es-ES_tradnl" b="1" i="1" dirty="0" err="1" smtClean="0">
                <a:solidFill>
                  <a:schemeClr val="tx2"/>
                </a:solidFill>
              </a:rPr>
              <a:t>xxxx</a:t>
            </a:r>
            <a:r>
              <a:rPr lang="es-ES_tradnl" b="1" i="1" dirty="0" smtClean="0">
                <a:solidFill>
                  <a:schemeClr val="tx2"/>
                </a:solidFill>
              </a:rPr>
              <a:t> </a:t>
            </a:r>
            <a:r>
              <a:rPr lang="es-ES_tradnl" b="1" i="1" dirty="0" err="1" smtClean="0">
                <a:solidFill>
                  <a:schemeClr val="tx2"/>
                </a:solidFill>
              </a:rPr>
              <a:t>xxxxxxx</a:t>
            </a:r>
            <a:r>
              <a:rPr lang="es-ES_tradnl" b="1" i="1" dirty="0" smtClean="0">
                <a:solidFill>
                  <a:schemeClr val="tx2"/>
                </a:solidFill>
              </a:rPr>
              <a:t> </a:t>
            </a:r>
            <a:r>
              <a:rPr lang="es-ES_tradnl" b="1" i="1" dirty="0" err="1" smtClean="0">
                <a:solidFill>
                  <a:schemeClr val="tx2"/>
                </a:solidFill>
              </a:rPr>
              <a:t>xxxxxxxx</a:t>
            </a:r>
            <a:r>
              <a:rPr lang="es-ES_tradnl" b="1" i="1" dirty="0" smtClean="0">
                <a:solidFill>
                  <a:schemeClr val="tx2"/>
                </a:solidFill>
              </a:rPr>
              <a:t> xxx  xxx </a:t>
            </a:r>
            <a:r>
              <a:rPr lang="es-ES_tradnl" b="1" i="1" dirty="0" err="1" smtClean="0">
                <a:solidFill>
                  <a:schemeClr val="tx2"/>
                </a:solidFill>
              </a:rPr>
              <a:t>xxxxx</a:t>
            </a:r>
            <a:endParaRPr lang="es-ES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</Words>
  <Application>Microsoft Office PowerPoint</Application>
  <PresentationFormat>Presentación en pantalla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et et</dc:creator>
  <cp:lastModifiedBy>Olga Quesada</cp:lastModifiedBy>
  <cp:revision>6</cp:revision>
  <dcterms:created xsi:type="dcterms:W3CDTF">2016-10-26T15:08:57Z</dcterms:created>
  <dcterms:modified xsi:type="dcterms:W3CDTF">2017-01-16T11:46:12Z</dcterms:modified>
</cp:coreProperties>
</file>