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05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7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99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79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22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42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26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20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72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73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96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0A74-AE11-4A2C-9D28-F348B119DE68}" type="datetimeFigureOut">
              <a:rPr lang="en-IE" smtClean="0"/>
              <a:t>12/11/2019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42F1-7524-45FB-BB47-AAED76BF5A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462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8000" i="1" dirty="0" smtClean="0"/>
              <a:t/>
            </a:r>
            <a:br>
              <a:rPr lang="en-IE" sz="8000" i="1" dirty="0" smtClean="0"/>
            </a:br>
            <a:r>
              <a:rPr lang="en-IE" sz="8000" i="1" dirty="0"/>
              <a:t/>
            </a:r>
            <a:br>
              <a:rPr lang="en-IE" sz="8000" i="1" dirty="0"/>
            </a:br>
            <a:r>
              <a:rPr lang="en-IE" sz="8900" i="1" dirty="0" err="1" smtClean="0"/>
              <a:t>Ciarán</a:t>
            </a:r>
            <a:r>
              <a:rPr lang="en-IE" sz="8900" i="1" dirty="0" smtClean="0"/>
              <a:t> Ó </a:t>
            </a:r>
            <a:r>
              <a:rPr lang="en-IE" sz="8900" i="1" dirty="0" err="1" smtClean="0"/>
              <a:t>Gáirbhith</a:t>
            </a:r>
            <a:endParaRPr lang="en-IE" sz="8900" i="1" dirty="0"/>
          </a:p>
        </p:txBody>
      </p:sp>
    </p:spTree>
    <p:extLst>
      <p:ext uri="{BB962C8B-B14F-4D97-AF65-F5344CB8AC3E}">
        <p14:creationId xmlns:p14="http://schemas.microsoft.com/office/powerpoint/2010/main" val="29877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i="1" dirty="0" err="1" smtClean="0"/>
              <a:t>Yo</a:t>
            </a:r>
            <a:r>
              <a:rPr lang="en-IE" i="1" dirty="0" smtClean="0"/>
              <a:t> </a:t>
            </a:r>
            <a:r>
              <a:rPr lang="en-IE" i="1" dirty="0" err="1" smtClean="0"/>
              <a:t>mismo</a:t>
            </a:r>
            <a:endParaRPr lang="en-IE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Me </a:t>
            </a:r>
            <a:r>
              <a:rPr lang="en-IE" dirty="0" err="1" smtClean="0"/>
              <a:t>llamo</a:t>
            </a:r>
            <a:r>
              <a:rPr lang="en-IE" dirty="0" smtClean="0"/>
              <a:t> </a:t>
            </a:r>
            <a:r>
              <a:rPr lang="en-IE" dirty="0" err="1" smtClean="0"/>
              <a:t>Ciarán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Tengo</a:t>
            </a:r>
            <a:r>
              <a:rPr lang="en-IE" dirty="0" smtClean="0"/>
              <a:t> </a:t>
            </a:r>
            <a:r>
              <a:rPr lang="en-IE" dirty="0" err="1" smtClean="0"/>
              <a:t>catorce</a:t>
            </a:r>
            <a:r>
              <a:rPr lang="en-IE" dirty="0" smtClean="0"/>
              <a:t> a</a:t>
            </a:r>
            <a:r>
              <a:rPr lang="el-GR" dirty="0" smtClean="0"/>
              <a:t>ñ</a:t>
            </a:r>
            <a:r>
              <a:rPr lang="en-IE" dirty="0" err="1" smtClean="0"/>
              <a:t>os</a:t>
            </a:r>
            <a:r>
              <a:rPr lang="en-IE" dirty="0" smtClean="0"/>
              <a:t>.</a:t>
            </a:r>
          </a:p>
          <a:p>
            <a:r>
              <a:rPr lang="en-IE" dirty="0" smtClean="0"/>
              <a:t>Vivo </a:t>
            </a:r>
            <a:r>
              <a:rPr lang="en-IE" dirty="0" err="1" smtClean="0"/>
              <a:t>en</a:t>
            </a:r>
            <a:r>
              <a:rPr lang="en-IE" dirty="0" smtClean="0"/>
              <a:t> Galway.</a:t>
            </a:r>
          </a:p>
          <a:p>
            <a:r>
              <a:rPr lang="en-IE" dirty="0" smtClean="0"/>
              <a:t>Soy </a:t>
            </a:r>
            <a:r>
              <a:rPr lang="en-IE" dirty="0" err="1" smtClean="0"/>
              <a:t>pelirrojo</a:t>
            </a:r>
            <a:r>
              <a:rPr lang="en-IE" dirty="0" smtClean="0"/>
              <a:t>.</a:t>
            </a:r>
          </a:p>
          <a:p>
            <a:r>
              <a:rPr lang="en-IE" dirty="0" smtClean="0"/>
              <a:t>Soy alto y </a:t>
            </a:r>
            <a:r>
              <a:rPr lang="en-IE" dirty="0" err="1" smtClean="0"/>
              <a:t>delgado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 descr="https://lh3.googleusercontent.com/ko2RtQXMViqxaonJhgfcKz_Atma_KVpaGiXPMgCmGBGwKK7cYMP7bDyC65Ik_NqRe8dSeQDuoy4zPam26zIj1uwZV1D78UbHtQ6oTjMHjtdwqqQ0hPS_SATq1fioR345yLRARThW-ZZr0X8LHF6d_T9HKfRuW8MU-_D9rwaciTLDLjJiGsdPfLWXGoiumj-lTIqi0Zn0gmIpxf9_wgwuBYshDH2ZZj3Kn0kuF_R04zI03jySGKCU361go-0QxOVEsb-A-VCBIF9wXlukDuFvlMfwE_B-JPoCkeeaYga7FA-69KZEANOx9Q_ggKrUUyGABvIQpPkJKEXXZQSwLeuA8drXC-qyayXuCqoJD_jAXafKBS19lWdtXxy7-lNIjhl1RyYG7kPvkKapcJ_fw8DNsPD2mkshjUp8EJlkftTlEwnGKD8ji-v9eHYwcYo27b7Wlt_sHdfzU1aGIA-WrFvXk5EuWIfhSAieouTq_TADjErO-05eoUI_XysUbJ5ZgmRGRiLbjsdNf3cjQ8u6Jmk1RKV9y5juJQQPlT0wmUFETrZIyGqdk2em2D9RqBj4VZnh9Yf2bkxdfqLYdt8AILYtvIm62lX9y7yxsNIJMo4awNf72-0V6PIPaE-Yjj058LAflhmGDT7WsKnedtt9XTaq7hN9Ocnck2jfclspV5jorza86_qF7kOZ00yE=w433-h576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67" y="1489449"/>
            <a:ext cx="3602832" cy="480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yo mis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2200" y="4691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i="1" dirty="0" err="1" smtClean="0"/>
              <a:t>Mi</a:t>
            </a:r>
            <a:r>
              <a:rPr lang="en-IE" i="1" dirty="0" smtClean="0"/>
              <a:t> </a:t>
            </a:r>
            <a:r>
              <a:rPr lang="en-IE" i="1" dirty="0" err="1" smtClean="0"/>
              <a:t>Familia</a:t>
            </a:r>
            <a:endParaRPr lang="en-IE" i="1" dirty="0"/>
          </a:p>
        </p:txBody>
      </p:sp>
      <p:pic>
        <p:nvPicPr>
          <p:cNvPr id="2050" name="Picture 2" descr="https://lh3.googleusercontent.com/kiipOBW160oMouI6Udx3sr6KBXGCpgFDaRbDRxtMnxqT2t6qLZZ7H3xxknJbDIzSWmlRVWWKFkoWAtNE-1uj7If9urIj5EkYJ_fbIC_GLLOXDpq-T4TGbXXJueM_Qu12h3-fMIQS1sSRR6vi09DgF5sW0lNSLfIG7dMhEOSTWG4lFLsvdmadVWfw_q1oSi3CBZib02i3erqAvWfmwLmRAG4ba_NBFsE5XcHoMLvZSENxVRiNKXJvDYdtGJD5zBXIoPZQjAyzSjUCge6hlrZtAqrzeUplst6g3qqSg7nC8eYUZ8jvmX0iS4nFjAfBi6CjZ1FgQf9VPiCfKg8dLPI2NJJzTDZstFK5m-1wOYqOZXX9RdKxYWRBOF1U3VD7LrRgm567LmUmZumvqduEnwnFtAByAZtEFVPZTK03O8te64KWw_JTDKm1yxfVvsudXMT-pZXO5zQNTVA_ZIduGMittga8SzhiNFUYia5WdSopR70LEQym5CCQWLba0OT1ir_3t6bzzZCt5ILiY2wvPJP3BP2LcoJHXkhoaYy7kfoNZ9Dyonn4UuO6m58XR7YZRLYgt9Oy5kB8GzeqJe29wxxmfdk6UksOmrFe11O_UrXNUyiuuzLGqcaQz9pmAp8IMv-QnM0XS4UoYO4dY89a-bIBxREe1-S1MAoHDdecH-Go6cSDkixy_Qf2acby=w433-h576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Hay </a:t>
            </a:r>
            <a:r>
              <a:rPr lang="en-IE" sz="2400" dirty="0" err="1" smtClean="0"/>
              <a:t>cinco</a:t>
            </a:r>
            <a:r>
              <a:rPr lang="en-IE" sz="2400" dirty="0" smtClean="0"/>
              <a:t> personas </a:t>
            </a:r>
            <a:r>
              <a:rPr lang="en-IE" sz="2400" dirty="0" err="1" smtClean="0"/>
              <a:t>en</a:t>
            </a:r>
            <a:r>
              <a:rPr lang="en-IE" sz="2400" dirty="0" smtClean="0"/>
              <a:t> mi </a:t>
            </a:r>
            <a:r>
              <a:rPr lang="en-IE" sz="2400" dirty="0" err="1" smtClean="0"/>
              <a:t>familia</a:t>
            </a:r>
            <a:r>
              <a:rPr lang="en-IE" sz="2400" dirty="0" smtClean="0"/>
              <a:t>; mi </a:t>
            </a:r>
            <a:r>
              <a:rPr lang="en-IE" sz="2400" dirty="0" err="1" smtClean="0"/>
              <a:t>madre</a:t>
            </a:r>
            <a:r>
              <a:rPr lang="en-IE" sz="2400" dirty="0" smtClean="0"/>
              <a:t>, mi padre dos </a:t>
            </a:r>
            <a:r>
              <a:rPr lang="en-IE" sz="2400" dirty="0" err="1" smtClean="0"/>
              <a:t>hermanas</a:t>
            </a:r>
            <a:r>
              <a:rPr lang="en-IE" sz="2400" dirty="0" smtClean="0"/>
              <a:t> y </a:t>
            </a:r>
            <a:r>
              <a:rPr lang="en-IE" sz="2400" dirty="0" err="1" smtClean="0"/>
              <a:t>yo</a:t>
            </a:r>
            <a:r>
              <a:rPr lang="en-I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err="1" smtClean="0"/>
              <a:t>Mi</a:t>
            </a:r>
            <a:r>
              <a:rPr lang="en-IE" sz="2400" dirty="0" smtClean="0"/>
              <a:t> </a:t>
            </a:r>
            <a:r>
              <a:rPr lang="en-IE" sz="2400" dirty="0" err="1" smtClean="0"/>
              <a:t>madre</a:t>
            </a:r>
            <a:r>
              <a:rPr lang="en-IE" sz="2400" dirty="0" smtClean="0"/>
              <a:t> se llama Treasa. </a:t>
            </a:r>
            <a:r>
              <a:rPr lang="en-IE" sz="2400" dirty="0" err="1" smtClean="0"/>
              <a:t>Tiene</a:t>
            </a:r>
            <a:r>
              <a:rPr lang="en-IE" sz="2400" dirty="0" smtClean="0"/>
              <a:t> el </a:t>
            </a:r>
            <a:r>
              <a:rPr lang="en-IE" sz="2400" dirty="0" err="1" smtClean="0"/>
              <a:t>pelo</a:t>
            </a:r>
            <a:r>
              <a:rPr lang="en-IE" sz="2400" dirty="0" smtClean="0"/>
              <a:t> negro. </a:t>
            </a:r>
            <a:r>
              <a:rPr lang="en-IE" sz="2400" dirty="0" err="1" smtClean="0"/>
              <a:t>Es</a:t>
            </a:r>
            <a:r>
              <a:rPr lang="en-IE" sz="2400" dirty="0" smtClean="0"/>
              <a:t> </a:t>
            </a:r>
            <a:r>
              <a:rPr lang="en-IE" sz="2400" dirty="0" err="1" smtClean="0"/>
              <a:t>bastante</a:t>
            </a:r>
            <a:r>
              <a:rPr lang="en-IE" sz="2400" dirty="0" smtClean="0"/>
              <a:t> </a:t>
            </a:r>
            <a:r>
              <a:rPr lang="en-IE" sz="2400" dirty="0" err="1" smtClean="0"/>
              <a:t>alta</a:t>
            </a:r>
            <a:r>
              <a:rPr lang="en-IE" sz="2400" dirty="0" smtClean="0"/>
              <a:t> y </a:t>
            </a:r>
            <a:r>
              <a:rPr lang="en-IE" sz="2400" dirty="0" err="1" smtClean="0"/>
              <a:t>delgada</a:t>
            </a:r>
            <a:r>
              <a:rPr lang="en-IE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err="1" smtClean="0"/>
              <a:t>Mi</a:t>
            </a:r>
            <a:r>
              <a:rPr lang="en-IE" sz="2400" dirty="0" smtClean="0"/>
              <a:t> padre se llama Clem. </a:t>
            </a:r>
            <a:r>
              <a:rPr lang="en-IE" sz="2400" dirty="0" err="1" smtClean="0"/>
              <a:t>Tiene</a:t>
            </a:r>
            <a:r>
              <a:rPr lang="en-IE" sz="2400" dirty="0" smtClean="0"/>
              <a:t> el </a:t>
            </a:r>
            <a:r>
              <a:rPr lang="en-IE" sz="2400" dirty="0" err="1" smtClean="0"/>
              <a:t>pelo</a:t>
            </a:r>
            <a:r>
              <a:rPr lang="en-IE" sz="2400" dirty="0" smtClean="0"/>
              <a:t> </a:t>
            </a:r>
            <a:r>
              <a:rPr lang="en-IE" sz="2400" dirty="0" err="1" smtClean="0"/>
              <a:t>moreno</a:t>
            </a:r>
            <a:r>
              <a:rPr lang="en-IE" sz="2400" dirty="0" smtClean="0"/>
              <a:t>. </a:t>
            </a:r>
            <a:r>
              <a:rPr lang="en-IE" sz="2400" dirty="0" err="1" smtClean="0"/>
              <a:t>Es</a:t>
            </a:r>
            <a:r>
              <a:rPr lang="en-IE" sz="2400" dirty="0" smtClean="0"/>
              <a:t> </a:t>
            </a:r>
            <a:r>
              <a:rPr lang="en-IE" sz="2400" dirty="0" err="1" smtClean="0"/>
              <a:t>bastante</a:t>
            </a:r>
            <a:r>
              <a:rPr lang="en-IE" sz="2400" dirty="0" smtClean="0"/>
              <a:t> alto y </a:t>
            </a:r>
            <a:r>
              <a:rPr lang="en-IE" sz="2400" dirty="0" err="1" smtClean="0"/>
              <a:t>delgado</a:t>
            </a:r>
            <a:r>
              <a:rPr lang="en-I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err="1" smtClean="0"/>
              <a:t>Mis</a:t>
            </a:r>
            <a:r>
              <a:rPr lang="en-IE" sz="2400" dirty="0" smtClean="0"/>
              <a:t> </a:t>
            </a:r>
            <a:r>
              <a:rPr lang="en-IE" sz="2400" dirty="0" err="1" smtClean="0"/>
              <a:t>hermanas</a:t>
            </a:r>
            <a:r>
              <a:rPr lang="en-IE" sz="2400" dirty="0" smtClean="0"/>
              <a:t> se </a:t>
            </a:r>
            <a:r>
              <a:rPr lang="en-IE" sz="2400" dirty="0" err="1" smtClean="0"/>
              <a:t>llaman</a:t>
            </a:r>
            <a:r>
              <a:rPr lang="en-IE" sz="2400" dirty="0" smtClean="0"/>
              <a:t> </a:t>
            </a:r>
            <a:r>
              <a:rPr lang="en-IE" sz="2400" dirty="0" err="1" smtClean="0"/>
              <a:t>Bróna</a:t>
            </a:r>
            <a:r>
              <a:rPr lang="en-IE" sz="2400" dirty="0" smtClean="0"/>
              <a:t> y Neasa. </a:t>
            </a:r>
            <a:r>
              <a:rPr lang="en-IE" sz="2400" dirty="0" err="1" smtClean="0"/>
              <a:t>Bróna</a:t>
            </a:r>
            <a:r>
              <a:rPr lang="en-IE" sz="2400" dirty="0" smtClean="0"/>
              <a:t> </a:t>
            </a:r>
            <a:r>
              <a:rPr lang="en-IE" sz="2400" dirty="0" err="1" smtClean="0"/>
              <a:t>tiene</a:t>
            </a:r>
            <a:r>
              <a:rPr lang="en-IE" sz="2400" dirty="0" smtClean="0"/>
              <a:t> </a:t>
            </a:r>
            <a:r>
              <a:rPr lang="en-IE" sz="2400" dirty="0" err="1" smtClean="0"/>
              <a:t>doce</a:t>
            </a:r>
            <a:r>
              <a:rPr lang="en-IE" sz="2400" dirty="0" smtClean="0"/>
              <a:t> a</a:t>
            </a:r>
            <a:r>
              <a:rPr lang="el-GR" sz="2400" dirty="0" smtClean="0"/>
              <a:t>ñ</a:t>
            </a:r>
            <a:r>
              <a:rPr lang="en-IE" sz="2400" dirty="0" err="1" smtClean="0"/>
              <a:t>os</a:t>
            </a:r>
            <a:r>
              <a:rPr lang="en-IE" sz="2400" dirty="0" smtClean="0"/>
              <a:t> y Neasa </a:t>
            </a:r>
            <a:r>
              <a:rPr lang="en-IE" sz="2400" dirty="0" err="1" smtClean="0"/>
              <a:t>tiene</a:t>
            </a:r>
            <a:r>
              <a:rPr lang="en-IE" sz="2400" dirty="0" smtClean="0"/>
              <a:t> </a:t>
            </a:r>
            <a:r>
              <a:rPr lang="en-IE" sz="2400" dirty="0" err="1" smtClean="0"/>
              <a:t>nueve</a:t>
            </a:r>
            <a:r>
              <a:rPr lang="en-IE" sz="2400" dirty="0" smtClean="0"/>
              <a:t> a</a:t>
            </a:r>
            <a:r>
              <a:rPr lang="el-GR" sz="2400" dirty="0" smtClean="0"/>
              <a:t>ñ</a:t>
            </a:r>
            <a:r>
              <a:rPr lang="en-IE" sz="2400" dirty="0" err="1" smtClean="0"/>
              <a:t>os</a:t>
            </a:r>
            <a:r>
              <a:rPr lang="en-IE" sz="2400" dirty="0" smtClean="0"/>
              <a:t>. Son </a:t>
            </a:r>
            <a:r>
              <a:rPr lang="en-IE" sz="2400" dirty="0" err="1" smtClean="0"/>
              <a:t>bastante</a:t>
            </a:r>
            <a:r>
              <a:rPr lang="en-IE" sz="2400" dirty="0" smtClean="0"/>
              <a:t> </a:t>
            </a:r>
            <a:r>
              <a:rPr lang="en-IE" sz="2400" dirty="0" err="1" smtClean="0"/>
              <a:t>altas</a:t>
            </a:r>
            <a:r>
              <a:rPr lang="en-IE" sz="2400" dirty="0" smtClean="0"/>
              <a:t>.</a:t>
            </a:r>
            <a:endParaRPr lang="en-IE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2092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i="1" dirty="0" err="1" smtClean="0"/>
              <a:t>Mi</a:t>
            </a:r>
            <a:r>
              <a:rPr lang="en-IE" i="1" dirty="0" smtClean="0"/>
              <a:t> Casa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IE" sz="2400" dirty="0" smtClean="0"/>
              <a:t>Vivo en un chalet en las </a:t>
            </a:r>
            <a:r>
              <a:rPr lang="en-IE" sz="2400" dirty="0" err="1" smtClean="0"/>
              <a:t>afueras</a:t>
            </a:r>
            <a:r>
              <a:rPr lang="en-IE" sz="2400" dirty="0" smtClean="0"/>
              <a:t> de Galway.</a:t>
            </a:r>
          </a:p>
          <a:p>
            <a:r>
              <a:rPr lang="en-IE" sz="2400" dirty="0" smtClean="0"/>
              <a:t>La casa </a:t>
            </a:r>
            <a:r>
              <a:rPr lang="en-IE" sz="2400" dirty="0" err="1" smtClean="0"/>
              <a:t>tiene</a:t>
            </a:r>
            <a:r>
              <a:rPr lang="en-IE" sz="2400" dirty="0" smtClean="0"/>
              <a:t> </a:t>
            </a:r>
            <a:r>
              <a:rPr lang="en-IE" sz="2400" dirty="0" err="1" smtClean="0"/>
              <a:t>tres</a:t>
            </a:r>
            <a:r>
              <a:rPr lang="en-IE" sz="2400" dirty="0" smtClean="0"/>
              <a:t> </a:t>
            </a:r>
            <a:r>
              <a:rPr lang="en-IE" sz="2400" dirty="0" err="1" smtClean="0"/>
              <a:t>plantas</a:t>
            </a:r>
            <a:r>
              <a:rPr lang="en-IE" sz="2400" dirty="0" smtClean="0"/>
              <a:t>.</a:t>
            </a:r>
          </a:p>
          <a:p>
            <a:r>
              <a:rPr lang="en-IE" sz="2400" dirty="0" smtClean="0"/>
              <a:t>En la planta </a:t>
            </a:r>
            <a:r>
              <a:rPr lang="en-IE" sz="2400" dirty="0" err="1" smtClean="0"/>
              <a:t>baja</a:t>
            </a:r>
            <a:r>
              <a:rPr lang="en-IE" sz="2400" dirty="0" smtClean="0"/>
              <a:t> hay </a:t>
            </a:r>
            <a:r>
              <a:rPr lang="en-IE" sz="2400" dirty="0" err="1" smtClean="0"/>
              <a:t>una</a:t>
            </a:r>
            <a:r>
              <a:rPr lang="en-IE" sz="2400" dirty="0" smtClean="0"/>
              <a:t> </a:t>
            </a:r>
            <a:r>
              <a:rPr lang="en-IE" sz="2400" dirty="0" err="1" smtClean="0"/>
              <a:t>cocina</a:t>
            </a:r>
            <a:r>
              <a:rPr lang="en-IE" sz="2400" dirty="0" smtClean="0"/>
              <a:t>, un </a:t>
            </a:r>
            <a:r>
              <a:rPr lang="en-IE" sz="2400" dirty="0" err="1" smtClean="0"/>
              <a:t>lavadero</a:t>
            </a:r>
            <a:r>
              <a:rPr lang="en-IE" sz="2400" dirty="0" smtClean="0"/>
              <a:t>, un </a:t>
            </a:r>
            <a:r>
              <a:rPr lang="en-IE" sz="2400" dirty="0" err="1" smtClean="0"/>
              <a:t>comedor</a:t>
            </a:r>
            <a:r>
              <a:rPr lang="en-IE" sz="2400" dirty="0" smtClean="0"/>
              <a:t>, un </a:t>
            </a:r>
            <a:r>
              <a:rPr lang="en-IE" sz="2400" dirty="0" err="1" smtClean="0"/>
              <a:t>despacho</a:t>
            </a:r>
            <a:r>
              <a:rPr lang="en-IE" sz="2400" dirty="0" smtClean="0"/>
              <a:t> y un </a:t>
            </a:r>
            <a:r>
              <a:rPr lang="en-IE" sz="2400" dirty="0" err="1" smtClean="0"/>
              <a:t>cuarto</a:t>
            </a:r>
            <a:r>
              <a:rPr lang="en-IE" sz="2400" dirty="0" smtClean="0"/>
              <a:t> de </a:t>
            </a:r>
            <a:r>
              <a:rPr lang="en-IE" sz="2400" dirty="0" err="1" smtClean="0"/>
              <a:t>ba</a:t>
            </a:r>
            <a:r>
              <a:rPr lang="el-GR" sz="2400" dirty="0" smtClean="0"/>
              <a:t>ñ</a:t>
            </a:r>
            <a:r>
              <a:rPr lang="en-IE" sz="2400" dirty="0" smtClean="0"/>
              <a:t>o. </a:t>
            </a:r>
          </a:p>
          <a:p>
            <a:r>
              <a:rPr lang="en-IE" sz="2400" dirty="0" err="1" smtClean="0"/>
              <a:t>En</a:t>
            </a:r>
            <a:r>
              <a:rPr lang="en-IE" sz="2400" dirty="0" smtClean="0"/>
              <a:t> la </a:t>
            </a:r>
            <a:r>
              <a:rPr lang="en-IE" sz="2400" dirty="0" err="1" smtClean="0"/>
              <a:t>primera</a:t>
            </a:r>
            <a:r>
              <a:rPr lang="en-IE" sz="2400" dirty="0" smtClean="0"/>
              <a:t> planta hay </a:t>
            </a:r>
            <a:r>
              <a:rPr lang="en-IE" sz="2400" dirty="0" err="1" smtClean="0"/>
              <a:t>cuatro</a:t>
            </a:r>
            <a:r>
              <a:rPr lang="en-IE" sz="2400" dirty="0" smtClean="0"/>
              <a:t> </a:t>
            </a:r>
            <a:r>
              <a:rPr lang="en-IE" sz="2400" dirty="0" err="1" smtClean="0"/>
              <a:t>dormitorios</a:t>
            </a:r>
            <a:r>
              <a:rPr lang="en-IE" sz="2400" dirty="0" smtClean="0"/>
              <a:t> y dos </a:t>
            </a:r>
            <a:r>
              <a:rPr lang="en-IE" sz="2400" dirty="0" err="1" smtClean="0"/>
              <a:t>cuartos</a:t>
            </a:r>
            <a:r>
              <a:rPr lang="en-IE" sz="2400" dirty="0" smtClean="0"/>
              <a:t> de </a:t>
            </a:r>
            <a:r>
              <a:rPr lang="en-IE" sz="2400" dirty="0" err="1" smtClean="0"/>
              <a:t>ba</a:t>
            </a:r>
            <a:r>
              <a:rPr lang="el-GR" sz="2400" dirty="0" smtClean="0"/>
              <a:t>ñ</a:t>
            </a:r>
            <a:r>
              <a:rPr lang="en-IE" sz="2400" dirty="0" err="1" smtClean="0"/>
              <a:t>os</a:t>
            </a:r>
            <a:r>
              <a:rPr lang="en-IE" sz="2400" dirty="0" smtClean="0"/>
              <a:t>.</a:t>
            </a:r>
          </a:p>
          <a:p>
            <a:r>
              <a:rPr lang="en-IE" sz="2400" dirty="0" err="1" smtClean="0"/>
              <a:t>Arriba</a:t>
            </a:r>
            <a:r>
              <a:rPr lang="en-IE" sz="2400" dirty="0" smtClean="0"/>
              <a:t> hay el </a:t>
            </a:r>
            <a:r>
              <a:rPr lang="en-IE" sz="2400" dirty="0" err="1" smtClean="0"/>
              <a:t>desván</a:t>
            </a:r>
            <a:r>
              <a:rPr lang="en-IE" sz="2400" dirty="0" smtClean="0"/>
              <a:t> y un </a:t>
            </a:r>
            <a:r>
              <a:rPr lang="en-IE" sz="2400" dirty="0" err="1" smtClean="0"/>
              <a:t>dormitorio</a:t>
            </a:r>
            <a:r>
              <a:rPr lang="en-IE" sz="2400" dirty="0" smtClean="0"/>
              <a:t>.</a:t>
            </a:r>
          </a:p>
          <a:p>
            <a:r>
              <a:rPr lang="en-IE" sz="2400" dirty="0" smtClean="0"/>
              <a:t>Hay un </a:t>
            </a:r>
            <a:r>
              <a:rPr lang="en-IE" sz="2400" dirty="0" err="1" smtClean="0"/>
              <a:t>jardín</a:t>
            </a:r>
            <a:r>
              <a:rPr lang="en-IE" sz="2400" dirty="0" smtClean="0"/>
              <a:t> </a:t>
            </a:r>
            <a:r>
              <a:rPr lang="en-IE" sz="2400" dirty="0" err="1" smtClean="0"/>
              <a:t>peque</a:t>
            </a:r>
            <a:r>
              <a:rPr lang="el-GR" sz="2400" dirty="0" smtClean="0"/>
              <a:t>ñ</a:t>
            </a:r>
            <a:r>
              <a:rPr lang="en-IE" sz="2400" dirty="0" smtClean="0"/>
              <a:t>o </a:t>
            </a:r>
            <a:r>
              <a:rPr lang="en-IE" sz="2400" dirty="0" err="1" smtClean="0"/>
              <a:t>delante</a:t>
            </a:r>
            <a:r>
              <a:rPr lang="en-IE" sz="2400" dirty="0" smtClean="0"/>
              <a:t> de la casa y un </a:t>
            </a:r>
            <a:r>
              <a:rPr lang="en-IE" sz="2400" dirty="0" err="1" smtClean="0"/>
              <a:t>jardín</a:t>
            </a:r>
            <a:r>
              <a:rPr lang="en-IE" sz="2400" dirty="0" smtClean="0"/>
              <a:t> </a:t>
            </a:r>
            <a:r>
              <a:rPr lang="en-IE" sz="2400" dirty="0" err="1" smtClean="0"/>
              <a:t>grande</a:t>
            </a:r>
            <a:r>
              <a:rPr lang="en-IE" sz="2400" dirty="0" smtClean="0"/>
              <a:t> </a:t>
            </a:r>
            <a:r>
              <a:rPr lang="en-IE" sz="2400" dirty="0" err="1" smtClean="0"/>
              <a:t>detrás</a:t>
            </a:r>
            <a:r>
              <a:rPr lang="en-IE" sz="2400" dirty="0" smtClean="0"/>
              <a:t> de la casa. </a:t>
            </a:r>
            <a:r>
              <a:rPr lang="en-IE" sz="2400" dirty="0" err="1" smtClean="0"/>
              <a:t>Detrás</a:t>
            </a:r>
            <a:r>
              <a:rPr lang="en-IE" sz="2400" dirty="0" smtClean="0"/>
              <a:t> de la casa hay un </a:t>
            </a:r>
            <a:r>
              <a:rPr lang="en-IE" sz="2400" dirty="0" err="1" smtClean="0"/>
              <a:t>cobertizo</a:t>
            </a:r>
            <a:r>
              <a:rPr lang="en-IE" sz="2400" dirty="0" smtClean="0"/>
              <a:t>.</a:t>
            </a:r>
          </a:p>
          <a:p>
            <a:r>
              <a:rPr lang="en-IE" sz="2400" dirty="0" smtClean="0"/>
              <a:t>No </a:t>
            </a:r>
            <a:r>
              <a:rPr lang="en-IE" sz="2400" dirty="0" err="1" smtClean="0"/>
              <a:t>tengo</a:t>
            </a:r>
            <a:r>
              <a:rPr lang="en-IE" sz="2400" dirty="0" smtClean="0"/>
              <a:t> </a:t>
            </a:r>
            <a:r>
              <a:rPr lang="en-IE" sz="2400" dirty="0" err="1" smtClean="0"/>
              <a:t>animales</a:t>
            </a:r>
            <a:r>
              <a:rPr lang="en-IE" sz="2400" dirty="0" smtClean="0"/>
              <a:t> </a:t>
            </a:r>
            <a:r>
              <a:rPr lang="en-IE" sz="2400" dirty="0" err="1" smtClean="0"/>
              <a:t>en</a:t>
            </a:r>
            <a:r>
              <a:rPr lang="en-IE" sz="2400" dirty="0" smtClean="0"/>
              <a:t> casa.</a:t>
            </a:r>
            <a:endParaRPr lang="en-IE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510"/>
            <a:ext cx="5181600" cy="3889567"/>
          </a:xfr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6171" y="5641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i="1" dirty="0" err="1" smtClean="0"/>
              <a:t>Mis</a:t>
            </a:r>
            <a:r>
              <a:rPr lang="en-IE" i="1" dirty="0" smtClean="0"/>
              <a:t> </a:t>
            </a:r>
            <a:r>
              <a:rPr lang="en-IE" i="1" dirty="0" err="1" smtClean="0"/>
              <a:t>Pasatiempos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err="1" smtClean="0"/>
              <a:t>Mis</a:t>
            </a:r>
            <a:r>
              <a:rPr lang="en-IE" dirty="0" smtClean="0"/>
              <a:t> </a:t>
            </a:r>
            <a:r>
              <a:rPr lang="en-IE" dirty="0" err="1" smtClean="0"/>
              <a:t>pasatiempos</a:t>
            </a:r>
            <a:r>
              <a:rPr lang="en-IE" dirty="0" smtClean="0"/>
              <a:t> son </a:t>
            </a:r>
            <a:r>
              <a:rPr lang="en-IE" dirty="0" err="1" smtClean="0"/>
              <a:t>jugar</a:t>
            </a:r>
            <a:r>
              <a:rPr lang="en-IE" dirty="0" smtClean="0"/>
              <a:t> </a:t>
            </a:r>
            <a:r>
              <a:rPr lang="en-IE" dirty="0" err="1" smtClean="0"/>
              <a:t>deportes</a:t>
            </a:r>
            <a:r>
              <a:rPr lang="en-IE" dirty="0" smtClean="0"/>
              <a:t> y </a:t>
            </a:r>
            <a:r>
              <a:rPr lang="en-IE" dirty="0" err="1" smtClean="0"/>
              <a:t>jugar</a:t>
            </a:r>
            <a:r>
              <a:rPr lang="en-IE" dirty="0" smtClean="0"/>
              <a:t> con </a:t>
            </a:r>
            <a:r>
              <a:rPr lang="en-IE" dirty="0" err="1" smtClean="0"/>
              <a:t>videojuegos</a:t>
            </a:r>
            <a:r>
              <a:rPr lang="en-IE" dirty="0" smtClean="0"/>
              <a:t>. </a:t>
            </a:r>
          </a:p>
          <a:p>
            <a:r>
              <a:rPr lang="en-IE" dirty="0" smtClean="0"/>
              <a:t>Me </a:t>
            </a:r>
            <a:r>
              <a:rPr lang="en-IE" dirty="0" err="1" smtClean="0"/>
              <a:t>gusta</a:t>
            </a:r>
            <a:r>
              <a:rPr lang="en-IE" dirty="0" smtClean="0"/>
              <a:t> </a:t>
            </a:r>
            <a:r>
              <a:rPr lang="en-IE" dirty="0" err="1" smtClean="0"/>
              <a:t>jugar</a:t>
            </a:r>
            <a:r>
              <a:rPr lang="en-IE" dirty="0" smtClean="0"/>
              <a:t> el </a:t>
            </a:r>
            <a:r>
              <a:rPr lang="en-IE" dirty="0" err="1" smtClean="0"/>
              <a:t>fútbol</a:t>
            </a:r>
            <a:r>
              <a:rPr lang="en-IE" dirty="0" smtClean="0"/>
              <a:t>. Me </a:t>
            </a:r>
            <a:r>
              <a:rPr lang="en-IE" dirty="0" err="1" smtClean="0"/>
              <a:t>gusta</a:t>
            </a:r>
            <a:r>
              <a:rPr lang="en-IE" smtClean="0"/>
              <a:t> el ciclismo</a:t>
            </a:r>
            <a:r>
              <a:rPr lang="en-IE" dirty="0" smtClean="0"/>
              <a:t> y la </a:t>
            </a:r>
            <a:r>
              <a:rPr lang="en-IE" dirty="0" err="1" smtClean="0"/>
              <a:t>natación</a:t>
            </a:r>
            <a:r>
              <a:rPr lang="en-IE" dirty="0" smtClean="0"/>
              <a:t> </a:t>
            </a:r>
            <a:r>
              <a:rPr lang="en-IE" dirty="0" err="1" smtClean="0"/>
              <a:t>también</a:t>
            </a:r>
            <a:r>
              <a:rPr lang="en-IE" dirty="0" smtClean="0"/>
              <a:t>. </a:t>
            </a:r>
            <a:r>
              <a:rPr lang="en-IE" dirty="0" err="1" smtClean="0"/>
              <a:t>Mi</a:t>
            </a:r>
            <a:r>
              <a:rPr lang="en-IE" dirty="0" smtClean="0"/>
              <a:t> </a:t>
            </a:r>
            <a:r>
              <a:rPr lang="en-IE" dirty="0" err="1" smtClean="0"/>
              <a:t>deporte</a:t>
            </a:r>
            <a:r>
              <a:rPr lang="en-IE" dirty="0" smtClean="0"/>
              <a:t> </a:t>
            </a:r>
            <a:r>
              <a:rPr lang="en-IE" dirty="0" err="1" smtClean="0"/>
              <a:t>favorito</a:t>
            </a:r>
            <a:r>
              <a:rPr lang="en-IE" dirty="0" smtClean="0"/>
              <a:t> </a:t>
            </a:r>
            <a:r>
              <a:rPr lang="en-IE" dirty="0" err="1" smtClean="0"/>
              <a:t>es</a:t>
            </a:r>
            <a:r>
              <a:rPr lang="en-IE" dirty="0" smtClean="0"/>
              <a:t> </a:t>
            </a:r>
            <a:r>
              <a:rPr lang="en-IE" dirty="0" err="1" smtClean="0"/>
              <a:t>baloncesto</a:t>
            </a:r>
            <a:r>
              <a:rPr lang="en-IE" dirty="0" smtClean="0"/>
              <a:t>. </a:t>
            </a:r>
          </a:p>
          <a:p>
            <a:r>
              <a:rPr lang="en-IE" dirty="0" err="1" smtClean="0"/>
              <a:t>Mi</a:t>
            </a:r>
            <a:r>
              <a:rPr lang="en-IE" dirty="0" smtClean="0"/>
              <a:t> </a:t>
            </a:r>
            <a:r>
              <a:rPr lang="en-IE" dirty="0" err="1" smtClean="0"/>
              <a:t>equipo</a:t>
            </a:r>
            <a:r>
              <a:rPr lang="en-IE" dirty="0" smtClean="0"/>
              <a:t> </a:t>
            </a:r>
            <a:r>
              <a:rPr lang="en-IE" dirty="0" err="1" smtClean="0"/>
              <a:t>favorito</a:t>
            </a:r>
            <a:r>
              <a:rPr lang="en-IE" dirty="0" smtClean="0"/>
              <a:t> </a:t>
            </a:r>
            <a:r>
              <a:rPr lang="en-IE" dirty="0" err="1" smtClean="0"/>
              <a:t>es</a:t>
            </a:r>
            <a:r>
              <a:rPr lang="en-IE" dirty="0" smtClean="0"/>
              <a:t> Philadelphia 76ers o Los Angeles Lakers. </a:t>
            </a:r>
          </a:p>
          <a:p>
            <a:r>
              <a:rPr lang="en-IE" dirty="0" err="1" smtClean="0"/>
              <a:t>Mis</a:t>
            </a:r>
            <a:r>
              <a:rPr lang="en-IE" dirty="0" smtClean="0"/>
              <a:t> </a:t>
            </a:r>
            <a:r>
              <a:rPr lang="en-IE" dirty="0" err="1" smtClean="0"/>
              <a:t>jugadores</a:t>
            </a:r>
            <a:r>
              <a:rPr lang="en-IE" dirty="0" smtClean="0"/>
              <a:t> </a:t>
            </a:r>
            <a:r>
              <a:rPr lang="en-IE" dirty="0" err="1" smtClean="0"/>
              <a:t>favoritos</a:t>
            </a:r>
            <a:r>
              <a:rPr lang="en-IE" dirty="0" smtClean="0"/>
              <a:t> son Damian </a:t>
            </a:r>
            <a:r>
              <a:rPr lang="en-IE" dirty="0" err="1" smtClean="0"/>
              <a:t>Lillard</a:t>
            </a:r>
            <a:r>
              <a:rPr lang="en-IE" dirty="0" smtClean="0"/>
              <a:t> y Giannis </a:t>
            </a:r>
            <a:r>
              <a:rPr lang="en-IE" dirty="0" err="1" smtClean="0"/>
              <a:t>Antetokounmpo</a:t>
            </a:r>
            <a:r>
              <a:rPr lang="en-IE" dirty="0" smtClean="0"/>
              <a:t>. </a:t>
            </a:r>
          </a:p>
          <a:p>
            <a:r>
              <a:rPr lang="en-IE" dirty="0" smtClean="0"/>
              <a:t>Me </a:t>
            </a:r>
            <a:r>
              <a:rPr lang="en-IE" dirty="0" err="1" smtClean="0"/>
              <a:t>gusta</a:t>
            </a:r>
            <a:r>
              <a:rPr lang="en-IE" dirty="0" smtClean="0"/>
              <a:t> </a:t>
            </a:r>
            <a:r>
              <a:rPr lang="en-IE" dirty="0" err="1" smtClean="0"/>
              <a:t>jugar</a:t>
            </a:r>
            <a:r>
              <a:rPr lang="en-IE" dirty="0" smtClean="0"/>
              <a:t> </a:t>
            </a:r>
            <a:r>
              <a:rPr lang="en-IE" dirty="0" err="1" smtClean="0"/>
              <a:t>los</a:t>
            </a:r>
            <a:r>
              <a:rPr lang="en-IE" dirty="0" smtClean="0"/>
              <a:t> </a:t>
            </a:r>
            <a:r>
              <a:rPr lang="en-IE" dirty="0" err="1" smtClean="0"/>
              <a:t>videojuegos</a:t>
            </a:r>
            <a:r>
              <a:rPr lang="en-IE" dirty="0" smtClean="0"/>
              <a:t> </a:t>
            </a:r>
            <a:r>
              <a:rPr lang="en-IE" dirty="0" err="1" smtClean="0"/>
              <a:t>en</a:t>
            </a:r>
            <a:r>
              <a:rPr lang="en-IE" dirty="0" smtClean="0"/>
              <a:t> mi XBox1. </a:t>
            </a:r>
          </a:p>
          <a:p>
            <a:r>
              <a:rPr lang="en-IE" dirty="0" smtClean="0"/>
              <a:t>Me </a:t>
            </a:r>
            <a:r>
              <a:rPr lang="en-IE" dirty="0" err="1" smtClean="0"/>
              <a:t>gusta</a:t>
            </a:r>
            <a:r>
              <a:rPr lang="en-IE" dirty="0" smtClean="0"/>
              <a:t> la </a:t>
            </a:r>
            <a:r>
              <a:rPr lang="en-IE" dirty="0" err="1" smtClean="0"/>
              <a:t>Fifa</a:t>
            </a:r>
            <a:r>
              <a:rPr lang="en-IE" dirty="0" smtClean="0"/>
              <a:t> 19, </a:t>
            </a:r>
            <a:r>
              <a:rPr lang="en-IE" dirty="0" err="1" smtClean="0"/>
              <a:t>pero</a:t>
            </a:r>
            <a:r>
              <a:rPr lang="en-IE" dirty="0" smtClean="0"/>
              <a:t>, </a:t>
            </a:r>
            <a:r>
              <a:rPr lang="en-IE" dirty="0" err="1" smtClean="0"/>
              <a:t>prefiero</a:t>
            </a:r>
            <a:r>
              <a:rPr lang="en-IE" dirty="0" smtClean="0"/>
              <a:t> NBA 2k 19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8143" y="2021454"/>
            <a:ext cx="2292531" cy="128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43553" y="2021453"/>
            <a:ext cx="1345476" cy="128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143" y="3532536"/>
            <a:ext cx="2292531" cy="129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553" y="3532536"/>
            <a:ext cx="1941111" cy="1294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76" y="5254149"/>
            <a:ext cx="2094294" cy="1377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144" y="5254148"/>
            <a:ext cx="2065838" cy="13772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59680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276</Words>
  <Application>Microsoft Office PowerPoint</Application>
  <PresentationFormat>Widescreen</PresentationFormat>
  <Paragraphs>27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Ciarán Ó Gáirbhith</vt:lpstr>
      <vt:lpstr>Yo mismo</vt:lpstr>
      <vt:lpstr>Mi Familia</vt:lpstr>
      <vt:lpstr>Mi Casa</vt:lpstr>
      <vt:lpstr>Mis Pasatiempos</vt:lpstr>
    </vt:vector>
  </TitlesOfParts>
  <Company>Windows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Treasa Ní Choisteala</dc:creator>
  <cp:lastModifiedBy>Treasa Ní Choisteala</cp:lastModifiedBy>
  <cp:revision>31</cp:revision>
  <dcterms:created xsi:type="dcterms:W3CDTF">2019-11-10T12:27:11Z</dcterms:created>
  <dcterms:modified xsi:type="dcterms:W3CDTF">2019-11-12T18:27:58Z</dcterms:modified>
</cp:coreProperties>
</file>