
<file path=[Content_Types].xml><?xml version="1.0" encoding="utf-8"?>
<Types xmlns="http://schemas.openxmlformats.org/package/2006/content-types">
  <Default Extension="png" ContentType="image/png"/>
  <Default Extension="m4a" ContentType="audio/mp4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5143500" type="screen16x9"/>
  <p:notesSz cx="6858000" cy="9144000"/>
  <p:embeddedFontLst>
    <p:embeddedFont>
      <p:font typeface="Source Code Pro" panose="020B0604020202020204" charset="0"/>
      <p:regular r:id="rId8"/>
      <p:bold r:id="rId9"/>
      <p:italic r:id="rId10"/>
      <p:boldItalic r:id="rId11"/>
    </p:embeddedFont>
    <p:embeddedFont>
      <p:font typeface="Amatic SC" panose="020B0604020202020204" charset="-79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38463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4312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b0b2f4fe1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b0b2f4fe1_0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1645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b0d6c2f5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b0d6c2f5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1941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b0d6c2f5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b0d6c2f5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8877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b0d6c2f5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b0d6c2f5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0086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rgbClr val="93D58D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6" Type="http://schemas.openxmlformats.org/officeDocument/2006/relationships/image" Target="../media/image1.png"/><Relationship Id="rId5" Type="http://schemas.openxmlformats.org/officeDocument/2006/relationships/image" Target="../media/image3.jpg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dirty="0"/>
              <a:t>El blog</a:t>
            </a:r>
            <a:endParaRPr sz="9600" dirty="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0" y="3429000"/>
            <a:ext cx="9144000" cy="1714500"/>
          </a:xfrm>
          <a:prstGeom prst="rect">
            <a:avLst/>
          </a:prstGeom>
          <a:solidFill>
            <a:srgbClr val="93D58D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Ciara nic an choiligh</a:t>
            </a:r>
            <a:endParaRPr sz="2400"/>
          </a:p>
        </p:txBody>
      </p:sp>
      <p:pic>
        <p:nvPicPr>
          <p:cNvPr id="9" name="Audio 8">
            <a:hlinkClick r:id="" action="ppaction://media"/>
            <a:extLst>
              <a:ext uri="{FF2B5EF4-FFF2-40B4-BE49-F238E27FC236}">
                <a16:creationId xmlns:a16="http://schemas.microsoft.com/office/drawing/2014/main" xmlns="" id="{562EA652-5123-48F7-9BA1-87C99520B2E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29133" y="43180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0"/>
    </mc:Choice>
    <mc:Fallback xmlns="">
      <p:transition spd="slow" advTm="19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78250" y="1348650"/>
            <a:ext cx="3220500" cy="3077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93D58D"/>
                </a:solidFill>
                <a:highlight>
                  <a:srgbClr val="FFFFFF"/>
                </a:highlight>
              </a:rPr>
              <a:t>    Me llamo ciara</a:t>
            </a:r>
            <a:endParaRPr sz="3600">
              <a:solidFill>
                <a:srgbClr val="93D58D"/>
              </a:solidFill>
              <a:highlight>
                <a:srgbClr val="FFFFFF"/>
              </a:highlight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4294967295"/>
          </p:nvPr>
        </p:nvSpPr>
        <p:spPr>
          <a:xfrm>
            <a:off x="4928700" y="1367850"/>
            <a:ext cx="3507600" cy="3039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93D58D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rgbClr val="93D58D"/>
                </a:solidFill>
                <a:latin typeface="Amatic SC"/>
                <a:ea typeface="Amatic SC"/>
                <a:cs typeface="Amatic SC"/>
                <a:sym typeface="Amatic SC"/>
              </a:rPr>
              <a:t>   Se escribe c-i-a-r-a</a:t>
            </a:r>
            <a:r>
              <a:rPr lang="en" sz="3600" b="1">
                <a:latin typeface="Amatic SC"/>
                <a:ea typeface="Amatic SC"/>
                <a:cs typeface="Amatic SC"/>
                <a:sym typeface="Amatic SC"/>
              </a:rPr>
              <a:t>.</a:t>
            </a:r>
            <a:endParaRPr sz="3600" b="1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442800" y="454925"/>
            <a:ext cx="8258400" cy="6390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chemeClr val="accent1"/>
                </a:solidFill>
              </a:rPr>
              <a:t>mi nombre</a:t>
            </a:r>
            <a:r>
              <a:rPr lang="en" dirty="0"/>
              <a:t>referidos son</a:t>
            </a:r>
            <a:endParaRPr dirty="0"/>
          </a:p>
        </p:txBody>
      </p:sp>
      <p:pic>
        <p:nvPicPr>
          <p:cNvPr id="6" name="Audio 5">
            <a:hlinkClick r:id="" action="ppaction://media"/>
            <a:extLst>
              <a:ext uri="{FF2B5EF4-FFF2-40B4-BE49-F238E27FC236}">
                <a16:creationId xmlns:a16="http://schemas.microsoft.com/office/drawing/2014/main" xmlns="" id="{E4059F57-B1DA-4869-BD36-3200F036606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43180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31"/>
    </mc:Choice>
    <mc:Fallback xmlns="">
      <p:transition spd="slow" advTm="47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254350"/>
            <a:ext cx="8520600" cy="801000"/>
          </a:xfrm>
          <a:prstGeom prst="rect">
            <a:avLst/>
          </a:prstGeom>
          <a:solidFill>
            <a:srgbClr val="93D58D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Mi edad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rgbClr val="93D58D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sz="4800" dirty="0">
                <a:solidFill>
                  <a:srgbClr val="FFFFFF"/>
                </a:solidFill>
                <a:latin typeface="Amatic SC"/>
                <a:ea typeface="Amatic SC"/>
                <a:cs typeface="Amatic SC"/>
                <a:sym typeface="Amatic SC"/>
              </a:rPr>
              <a:t>Tengo trece a</a:t>
            </a:r>
            <a:r>
              <a:rPr lang="en-GB" sz="4000" dirty="0" err="1">
                <a:solidFill>
                  <a:schemeClr val="bg1"/>
                </a:solidFill>
                <a:latin typeface="Amatic SC" panose="020B0604020202020204" charset="-79"/>
                <a:cs typeface="Amatic SC" panose="020B0604020202020204" charset="-79"/>
              </a:rPr>
              <a:t>Ños</a:t>
            </a:r>
            <a:r>
              <a:rPr lang="en" sz="4000" dirty="0">
                <a:solidFill>
                  <a:schemeClr val="bg1"/>
                </a:solidFill>
                <a:latin typeface="Amatic SC"/>
                <a:ea typeface="Amatic SC"/>
                <a:cs typeface="Amatic SC"/>
                <a:sym typeface="Amatic SC"/>
              </a:rPr>
              <a:t>.</a:t>
            </a:r>
            <a:endParaRPr sz="4000" dirty="0">
              <a:solidFill>
                <a:schemeClr val="bg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>
              <a:spcBef>
                <a:spcPts val="1600"/>
              </a:spcBef>
              <a:buNone/>
            </a:pPr>
            <a:r>
              <a:rPr lang="en" sz="4800" dirty="0">
                <a:solidFill>
                  <a:srgbClr val="FFFFFF"/>
                </a:solidFill>
                <a:latin typeface="Amatic SC"/>
                <a:ea typeface="Amatic SC"/>
                <a:cs typeface="Amatic SC"/>
                <a:sym typeface="Amatic SC"/>
              </a:rPr>
              <a:t>Mi cumplea</a:t>
            </a:r>
            <a:r>
              <a:rPr lang="en-GB" sz="4800" dirty="0">
                <a:solidFill>
                  <a:schemeClr val="bg1"/>
                </a:solidFill>
                <a:latin typeface="Amatic SC" panose="020B0604020202020204" charset="-79"/>
                <a:cs typeface="Amatic SC" panose="020B0604020202020204" charset="-79"/>
              </a:rPr>
              <a:t>Ñ</a:t>
            </a:r>
            <a:r>
              <a:rPr lang="en" sz="4800" dirty="0">
                <a:solidFill>
                  <a:srgbClr val="FFFFFF"/>
                </a:solidFill>
                <a:latin typeface="Amatic SC"/>
                <a:ea typeface="Amatic SC"/>
                <a:cs typeface="Amatic SC"/>
                <a:sym typeface="Amatic SC"/>
              </a:rPr>
              <a:t>os </a:t>
            </a:r>
            <a:r>
              <a:rPr lang="en" sz="4000" dirty="0">
                <a:solidFill>
                  <a:srgbClr val="FFFFFF"/>
                </a:solidFill>
                <a:latin typeface="Amatic SC"/>
                <a:ea typeface="Amatic SC"/>
                <a:cs typeface="Amatic SC"/>
                <a:sym typeface="Amatic SC"/>
              </a:rPr>
              <a:t>es </a:t>
            </a:r>
            <a:r>
              <a:rPr lang="en" sz="4800" dirty="0">
                <a:solidFill>
                  <a:srgbClr val="FFFFFF"/>
                </a:solidFill>
                <a:latin typeface="Amatic SC"/>
                <a:ea typeface="Amatic SC"/>
                <a:cs typeface="Amatic SC"/>
                <a:sym typeface="Amatic SC"/>
              </a:rPr>
              <a:t>el dieciocho de noviembre</a:t>
            </a:r>
            <a:r>
              <a:rPr lang="en" sz="4800" dirty="0">
                <a:solidFill>
                  <a:srgbClr val="FFFFFF"/>
                </a:solidFill>
              </a:rPr>
              <a:t>.</a:t>
            </a:r>
            <a:endParaRPr sz="4800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71" name="Google Shape;71;p15"/>
          <p:cNvSpPr txBox="1"/>
          <p:nvPr/>
        </p:nvSpPr>
        <p:spPr>
          <a:xfrm>
            <a:off x="51375" y="899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</p:txBody>
      </p:sp>
      <p:pic>
        <p:nvPicPr>
          <p:cNvPr id="6" name="Audio 5">
            <a:hlinkClick r:id="" action="ppaction://media"/>
            <a:extLst>
              <a:ext uri="{FF2B5EF4-FFF2-40B4-BE49-F238E27FC236}">
                <a16:creationId xmlns:a16="http://schemas.microsoft.com/office/drawing/2014/main" xmlns="" id="{6046116C-7799-4B93-96E8-0AEC0AAF470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43180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96"/>
    </mc:Choice>
    <mc:Fallback xmlns="">
      <p:transition spd="slow" advTm="51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FFFFFF"/>
                </a:solidFill>
              </a:rPr>
              <a:t>Vivo en irlanda</a:t>
            </a:r>
            <a:r>
              <a:rPr lang="en" sz="2400"/>
              <a:t> </a:t>
            </a:r>
            <a:endParaRPr sz="2400"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81975" y="1361495"/>
            <a:ext cx="2850324" cy="1963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Audio 3">
            <a:hlinkClick r:id="" action="ppaction://media"/>
            <a:extLst>
              <a:ext uri="{FF2B5EF4-FFF2-40B4-BE49-F238E27FC236}">
                <a16:creationId xmlns:a16="http://schemas.microsoft.com/office/drawing/2014/main" xmlns="" id="{56C2964E-1159-4A53-8B47-4D0FB79685D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43180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"/>
    </mc:Choice>
    <mc:Fallback xmlns="">
      <p:transition spd="slow" advTm="32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Mis pasatiempos preferidos son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247800"/>
            <a:ext cx="4260300" cy="33402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D58D"/>
              </a:buClr>
              <a:buSzPts val="2400"/>
              <a:buChar char="●"/>
            </a:pPr>
            <a:r>
              <a:rPr lang="en" sz="2400" smtClean="0">
                <a:solidFill>
                  <a:srgbClr val="93D58D"/>
                </a:solidFill>
              </a:rPr>
              <a:t>Tocar </a:t>
            </a:r>
            <a:r>
              <a:rPr lang="en" sz="2400" dirty="0">
                <a:solidFill>
                  <a:srgbClr val="93D58D"/>
                </a:solidFill>
              </a:rPr>
              <a:t>la  guitarra</a:t>
            </a:r>
            <a:endParaRPr sz="2400" dirty="0">
              <a:solidFill>
                <a:srgbClr val="93D58D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D58D"/>
              </a:buClr>
              <a:buSzPts val="2400"/>
              <a:buChar char="●"/>
            </a:pPr>
            <a:r>
              <a:rPr lang="en" sz="2400" dirty="0">
                <a:solidFill>
                  <a:srgbClr val="93D58D"/>
                </a:solidFill>
              </a:rPr>
              <a:t>Jugar camoige </a:t>
            </a:r>
            <a:endParaRPr sz="2400" dirty="0">
              <a:solidFill>
                <a:srgbClr val="93D58D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D58D"/>
              </a:buClr>
              <a:buSzPts val="2400"/>
              <a:buChar char="●"/>
            </a:pPr>
            <a:r>
              <a:rPr lang="en" sz="2400" dirty="0">
                <a:solidFill>
                  <a:srgbClr val="93D58D"/>
                </a:solidFill>
              </a:rPr>
              <a:t>Salir con mis amigos</a:t>
            </a:r>
            <a:endParaRPr sz="2400" dirty="0">
              <a:solidFill>
                <a:srgbClr val="93D58D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11550" y="1247800"/>
            <a:ext cx="4120750" cy="33402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7358875" y="5715000"/>
            <a:ext cx="102600" cy="1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6" name="Audio 5">
            <a:hlinkClick r:id="" action="ppaction://media"/>
            <a:extLst>
              <a:ext uri="{FF2B5EF4-FFF2-40B4-BE49-F238E27FC236}">
                <a16:creationId xmlns:a16="http://schemas.microsoft.com/office/drawing/2014/main" xmlns="" id="{44F6DD5D-22E9-4AE8-AE7C-FB3D7A55664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43180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27"/>
    </mc:Choice>
    <mc:Fallback xmlns="">
      <p:transition spd="slow" advTm="8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53</Words>
  <Application>Microsoft Office PowerPoint</Application>
  <PresentationFormat>On-screen Show (16:9)</PresentationFormat>
  <Paragraphs>16</Paragraphs>
  <Slides>5</Slides>
  <Notes>5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Source Code Pro</vt:lpstr>
      <vt:lpstr>Arial</vt:lpstr>
      <vt:lpstr>Amatic SC</vt:lpstr>
      <vt:lpstr>Beach Day</vt:lpstr>
      <vt:lpstr>El blog</vt:lpstr>
      <vt:lpstr>    Me llamo ciara</vt:lpstr>
      <vt:lpstr>Mi edad</vt:lpstr>
      <vt:lpstr>PowerPoint Presentation</vt:lpstr>
      <vt:lpstr>Mis pasatiempos preferidos son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blog</dc:title>
  <dc:creator>Breda Bhreathnach</dc:creator>
  <cp:lastModifiedBy>Breda Bhreathnach</cp:lastModifiedBy>
  <cp:revision>5</cp:revision>
  <dcterms:modified xsi:type="dcterms:W3CDTF">2019-11-29T10:38:13Z</dcterms:modified>
</cp:coreProperties>
</file>