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60" r:id="rId2"/>
    <p:sldId id="259" r:id="rId3"/>
  </p:sldIdLst>
  <p:sldSz cx="10058400" cy="77724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p15:clr>
            <a:srgbClr val="A4A3A4"/>
          </p15:clr>
        </p15:guide>
        <p15:guide id="2" pos="3168">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E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5324" autoAdjust="0"/>
  </p:normalViewPr>
  <p:slideViewPr>
    <p:cSldViewPr snapToGrid="0">
      <p:cViewPr>
        <p:scale>
          <a:sx n="72" d="100"/>
          <a:sy n="72" d="100"/>
        </p:scale>
        <p:origin x="-912" y="144"/>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215"/>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latinLnBrk="0">
              <a:defRPr lang="es-ES" sz="1200"/>
            </a:lvl1pPr>
          </a:lstStyle>
          <a:p>
            <a:fld id="{38D6FE3C-34D8-4B4B-9273-D907B0A3B964}" type="datetimeFigureOut">
              <a:rPr lang="es-ES"/>
              <a:pPr/>
              <a:t>02/05/2024</a:t>
            </a:fld>
            <a:endParaRPr lang="es-ES"/>
          </a:p>
        </p:txBody>
      </p:sp>
      <p:sp>
        <p:nvSpPr>
          <p:cNvPr id="4" name="Marcador de pie de página 3"/>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número de diapositiva 4"/>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latinLnBrk="0">
              <a:defRPr lang="es-ES" sz="1200"/>
            </a:lvl1pPr>
          </a:lstStyle>
          <a:p>
            <a:fld id="{E169A89D-734B-4FAD-B6E7-2B864E72E489}" type="slidenum">
              <a:rPr lang="es-ES"/>
              <a:pPr/>
              <a:t>‹Nº›</a:t>
            </a:fld>
            <a:endParaRPr lang="es-ES"/>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215"/>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50443" y="0"/>
            <a:ext cx="2945659" cy="498215"/>
          </a:xfrm>
          <a:prstGeom prst="rect">
            <a:avLst/>
          </a:prstGeom>
        </p:spPr>
        <p:txBody>
          <a:bodyPr vert="horz" lIns="91440" tIns="45720" rIns="91440" bIns="45720" rtlCol="0"/>
          <a:lstStyle>
            <a:lvl1pPr algn="r" latinLnBrk="0">
              <a:defRPr lang="es-ES" sz="1200"/>
            </a:lvl1pPr>
          </a:lstStyle>
          <a:p>
            <a:fld id="{1D0FF5F4-5691-49AF-9E16-FB22826F7264}" type="datetimeFigureOut">
              <a:rPr lang="ca-ES"/>
              <a:pPr/>
              <a:t>2/5/2024</a:t>
            </a:fld>
            <a:endParaRPr lang="es-ES"/>
          </a:p>
        </p:txBody>
      </p:sp>
      <p:sp>
        <p:nvSpPr>
          <p:cNvPr id="4" name="Marcador de imagen de diapositiva 3"/>
          <p:cNvSpPr>
            <a:spLocks noGrp="1" noRot="1" noChangeAspect="1"/>
          </p:cNvSpPr>
          <p:nvPr>
            <p:ph type="sldImg" idx="2"/>
          </p:nvPr>
        </p:nvSpPr>
        <p:spPr>
          <a:xfrm>
            <a:off x="1231900" y="1241425"/>
            <a:ext cx="4333875" cy="335121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latinLnBrk="0">
              <a:defRPr lang="es-ES" sz="1200"/>
            </a:lvl1pPr>
          </a:lstStyle>
          <a:p>
            <a:fld id="{952A89D7-7603-4ECB-ADF6-F6CF2BE4F401}" type="slidenum">
              <a:rPr/>
              <a:pPr/>
              <a:t>‹Nº›</a:t>
            </a:fld>
            <a:endParaRPr lang="es-ES"/>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otas 2"/>
          <p:cNvSpPr>
            <a:spLocks noGrp="1"/>
          </p:cNvSpPr>
          <p:nvPr>
            <p:ph type="body" idx="1"/>
          </p:nvPr>
        </p:nvSpPr>
        <p:spPr/>
        <p:txBody>
          <a:bodyPr/>
          <a:lstStyle/>
          <a:p>
            <a:r>
              <a:rPr lang="es-ES" dirty="0" smtClean="0"/>
              <a:t>Para cambiar este folleto, reemplace nuestro contenido de ejemplo por contenido propio. Otra opción, si prefiere empezar desde cero, es presionar el botón Nueva dispositiva de la pestaña Inicio para insertar una página nueva. </a:t>
            </a:r>
            <a:r>
              <a:rPr lang="es-ES" dirty="0"/>
              <a:t>Ahora escriba el texto e inserte las imágenes en los marcadores de posición vacíos. Para cambiar el logotipo, seleccione la imagen “sustituir con LOGOTIPO” y elija Cambiar imagen en la pestaña Formato de Herramientas de imagen.</a:t>
            </a:r>
          </a:p>
          <a:p>
            <a:endParaRPr lang="es-ES" dirty="0" smtClean="0"/>
          </a:p>
          <a:p>
            <a:r>
              <a:rPr lang="es-ES" dirty="0" smtClean="0"/>
              <a:t>¿Se </a:t>
            </a:r>
            <a:r>
              <a:rPr lang="es-ES" dirty="0"/>
              <a:t>ha fijado en que hemos incluido las marcas por las que debe doblar? Son muy tenues, pero si no quiere que aparezcan en el folleto, selecciónelas y bórrelas antes de imprimir.</a:t>
            </a:r>
          </a:p>
        </p:txBody>
      </p:sp>
      <p:sp>
        <p:nvSpPr>
          <p:cNvPr id="4" name="Marcador de número de diapositiva 3"/>
          <p:cNvSpPr>
            <a:spLocks noGrp="1"/>
          </p:cNvSpPr>
          <p:nvPr>
            <p:ph type="sldNum" sz="quarter" idx="10"/>
          </p:nvPr>
        </p:nvSpPr>
        <p:spPr/>
        <p:txBody>
          <a:bodyPr/>
          <a:lstStyle/>
          <a:p>
            <a:fld id="{952A89D7-7603-4ECB-ADF6-F6CF2BE4F401}" type="slidenum">
              <a:rPr lang="es-ES" smtClean="0"/>
              <a:pPr/>
              <a:t>1</a:t>
            </a:fld>
            <a:endParaRPr lang="es-ES"/>
          </a:p>
        </p:txBody>
      </p:sp>
      <p:sp>
        <p:nvSpPr>
          <p:cNvPr id="7" name="Marcador de imagen de diapositiva 6"/>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otas 2"/>
          <p:cNvSpPr>
            <a:spLocks noGrp="1"/>
          </p:cNvSpPr>
          <p:nvPr>
            <p:ph type="body" idx="1"/>
          </p:nvPr>
        </p:nvSpPr>
        <p:spPr/>
        <p:txBody>
          <a:bodyPr/>
          <a:lstStyle/>
          <a:p>
            <a:r>
              <a:rPr lang="es-ES" dirty="0"/>
              <a:t>Para cambiar este folleto, reemplace nuestro contenido de ejemplo por contenido propio. Otra opción, si prefiere empezar desde cero, es presionar el botón Nueva dispositiva de la pestaña Inicio para insertar una página nueva. Ahora escriba el texto e inserte las imágenes en los marcadores de posición vacíos. Para cambiar el logotipo, seleccione la imagen “sustituir con LOGOTIPO” y elija Cambiar imagen en la pestaña Formato de Herramientas de imagen.</a:t>
            </a:r>
          </a:p>
          <a:p>
            <a:endParaRPr lang="es-ES" dirty="0" smtClean="0"/>
          </a:p>
          <a:p>
            <a:r>
              <a:rPr lang="es-ES" dirty="0"/>
              <a:t>¿Se ha fijado en que hemos incluido las marcas por las que debe doblar? Son muy tenues, pero si no quiere que aparezcan en el folleto, selecciónelas y bórrelas antes de imprimir.</a:t>
            </a:r>
          </a:p>
        </p:txBody>
      </p:sp>
      <p:sp>
        <p:nvSpPr>
          <p:cNvPr id="4" name="Marcador de número de diapositiva 3"/>
          <p:cNvSpPr>
            <a:spLocks noGrp="1"/>
          </p:cNvSpPr>
          <p:nvPr>
            <p:ph type="sldNum" sz="quarter" idx="10"/>
          </p:nvPr>
        </p:nvSpPr>
        <p:spPr/>
        <p:txBody>
          <a:bodyPr/>
          <a:lstStyle/>
          <a:p>
            <a:fld id="{952A89D7-7603-4ECB-ADF6-F6CF2BE4F401}" type="slidenum">
              <a:rPr lang="es-ES" smtClean="0"/>
              <a:pPr/>
              <a:t>2</a:t>
            </a:fld>
            <a:endParaRPr lang="es-ES"/>
          </a:p>
        </p:txBody>
      </p:sp>
      <p:sp>
        <p:nvSpPr>
          <p:cNvPr id="7" name="Marcador de imagen de diapositiva 6"/>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11" name="Rectángulo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23" name="Marcador de texto 21"/>
          <p:cNvSpPr>
            <a:spLocks noGrp="1"/>
          </p:cNvSpPr>
          <p:nvPr>
            <p:ph type="body" sz="quarter" idx="14" hasCustomPrompt="1"/>
          </p:nvPr>
        </p:nvSpPr>
        <p:spPr>
          <a:xfrm rot="16200000">
            <a:off x="2282453" y="5905510"/>
            <a:ext cx="2471737" cy="347642"/>
          </a:xfrm>
        </p:spPr>
        <p:txBody>
          <a:bodyPr lIns="0" tIns="0" rIns="0" bIns="0" anchor="b">
            <a:noAutofit/>
          </a:bodyPr>
          <a:lstStyle>
            <a:lvl1pPr marL="0" indent="0" algn="l" latinLnBrk="0">
              <a:lnSpc>
                <a:spcPct val="85000"/>
              </a:lnSpc>
              <a:spcBef>
                <a:spcPts val="0"/>
              </a:spcBef>
              <a:buNone/>
              <a:defRPr lang="es-ES" sz="900">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 la empresa</a:t>
            </a:r>
          </a:p>
        </p:txBody>
      </p:sp>
      <p:sp>
        <p:nvSpPr>
          <p:cNvPr id="24" name="Marcador de texto 21"/>
          <p:cNvSpPr>
            <a:spLocks noGrp="1"/>
          </p:cNvSpPr>
          <p:nvPr>
            <p:ph type="body" sz="quarter" idx="15" hasCustomPrompt="1"/>
          </p:nvPr>
        </p:nvSpPr>
        <p:spPr>
          <a:xfrm rot="16200000">
            <a:off x="2662318" y="5875952"/>
            <a:ext cx="2471738" cy="406757"/>
          </a:xfrm>
        </p:spPr>
        <p:txBody>
          <a:bodyPr lIns="0" tIns="0" rIns="0" bIns="0" anchor="t">
            <a:noAutofit/>
          </a:bodyPr>
          <a:lstStyle>
            <a:lvl1pPr marL="0" indent="0" algn="l" latinLnBrk="0">
              <a:lnSpc>
                <a:spcPct val="120000"/>
              </a:lnSpc>
              <a:spcBef>
                <a:spcPts val="0"/>
              </a:spcBef>
              <a:buNone/>
              <a:defRPr lang="es-ES" sz="9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Dirección del trabajo</a:t>
            </a:r>
          </a:p>
        </p:txBody>
      </p:sp>
      <p:sp>
        <p:nvSpPr>
          <p:cNvPr id="28" name="Marcador de texto 21"/>
          <p:cNvSpPr>
            <a:spLocks noGrp="1"/>
          </p:cNvSpPr>
          <p:nvPr>
            <p:ph type="body" sz="quarter" idx="19" hasCustomPrompt="1"/>
          </p:nvPr>
        </p:nvSpPr>
        <p:spPr>
          <a:xfrm>
            <a:off x="442027" y="5422604"/>
            <a:ext cx="2424223" cy="1892596"/>
          </a:xfrm>
        </p:spPr>
        <p:txBody>
          <a:bodyPr lIns="0" tIns="0" rIns="0" bIns="0" anchor="t">
            <a:noAutofit/>
          </a:bodyPr>
          <a:lstStyle>
            <a:lvl1pPr marL="0" indent="0" algn="l" latinLnBrk="0">
              <a:lnSpc>
                <a:spcPct val="120000"/>
              </a:lnSpc>
              <a:spcBef>
                <a:spcPts val="900"/>
              </a:spcBef>
              <a:buNone/>
              <a:defRPr lang="es-ES" sz="1000">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31" name="Marcador de texto 21"/>
          <p:cNvSpPr>
            <a:spLocks noGrp="1"/>
          </p:cNvSpPr>
          <p:nvPr>
            <p:ph type="body" sz="quarter" idx="20" hasCustomPrompt="1"/>
          </p:nvPr>
        </p:nvSpPr>
        <p:spPr>
          <a:xfrm>
            <a:off x="442026" y="4146698"/>
            <a:ext cx="2424224" cy="1006274"/>
          </a:xfrm>
        </p:spPr>
        <p:txBody>
          <a:bodyPr lIns="0" tIns="0" rIns="0" bIns="0" anchor="b">
            <a:noAutofit/>
          </a:bodyPr>
          <a:lstStyle>
            <a:lvl1pPr marL="0" indent="0" algn="l" latinLnBrk="0">
              <a:lnSpc>
                <a:spcPct val="120000"/>
              </a:lnSpc>
              <a:spcBef>
                <a:spcPts val="0"/>
              </a:spcBef>
              <a:buNone/>
              <a:defRPr lang="es-ES" sz="1600" b="1">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33" name="Marcador de texto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latinLnBrk="0">
              <a:lnSpc>
                <a:spcPct val="90000"/>
              </a:lnSpc>
              <a:spcBef>
                <a:spcPts val="0"/>
              </a:spcBef>
              <a:buNone/>
              <a:defRPr lang="es-ES" sz="3800" b="1" baseline="0">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34" name="Marcador de texto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latinLnBrk="0">
              <a:lnSpc>
                <a:spcPct val="100000"/>
              </a:lnSpc>
              <a:spcBef>
                <a:spcPts val="0"/>
              </a:spcBef>
              <a:buNone/>
              <a:defRPr lang="es-ES" sz="1800" b="1">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20" name="Marcador de texto 21"/>
          <p:cNvSpPr>
            <a:spLocks noGrp="1"/>
          </p:cNvSpPr>
          <p:nvPr>
            <p:ph type="body" sz="quarter" idx="23" hasCustomPrompt="1"/>
          </p:nvPr>
        </p:nvSpPr>
        <p:spPr>
          <a:xfrm rot="16200000">
            <a:off x="3081241" y="4061237"/>
            <a:ext cx="2381694" cy="341040"/>
          </a:xfrm>
        </p:spPr>
        <p:txBody>
          <a:bodyPr lIns="0" tIns="0" rIns="0" bIns="0" anchor="b">
            <a:noAutofit/>
          </a:bodyPr>
          <a:lstStyle>
            <a:lvl1pPr marL="0" indent="0" algn="l" latinLnBrk="0">
              <a:lnSpc>
                <a:spcPct val="100000"/>
              </a:lnSpc>
              <a:spcBef>
                <a:spcPts val="0"/>
              </a:spcBef>
              <a:buNone/>
              <a:defRPr lang="es-ES" sz="1000" b="1">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del destinatario</a:t>
            </a:r>
          </a:p>
        </p:txBody>
      </p:sp>
      <p:sp>
        <p:nvSpPr>
          <p:cNvPr id="18" name="Rectángulo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22" name="Rectángulo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26" name="Marcador de texto 21"/>
          <p:cNvSpPr>
            <a:spLocks noGrp="1"/>
          </p:cNvSpPr>
          <p:nvPr>
            <p:ph type="body" sz="quarter" idx="24" hasCustomPrompt="1"/>
          </p:nvPr>
        </p:nvSpPr>
        <p:spPr>
          <a:xfrm rot="16200000">
            <a:off x="3567975" y="3923123"/>
            <a:ext cx="2381694" cy="617266"/>
          </a:xfrm>
        </p:spPr>
        <p:txBody>
          <a:bodyPr lIns="0" tIns="0" rIns="0" bIns="0" anchor="t">
            <a:noAutofit/>
          </a:bodyPr>
          <a:lstStyle>
            <a:lvl1pPr marL="0" indent="0" algn="l" latinLnBrk="0">
              <a:lnSpc>
                <a:spcPct val="120000"/>
              </a:lnSpc>
              <a:spcBef>
                <a:spcPts val="0"/>
              </a:spcBef>
              <a:buNone/>
              <a:defRPr lang="es-ES" sz="1000">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Dirección</a:t>
            </a:r>
            <a:r>
              <a:t/>
            </a:r>
            <a:br/>
            <a:r>
              <a:rPr lang="es-ES"/>
              <a:t>Ciudad, código postal</a:t>
            </a:r>
          </a:p>
        </p:txBody>
      </p:sp>
      <p:sp>
        <p:nvSpPr>
          <p:cNvPr id="29" name="Marcador de texto 21"/>
          <p:cNvSpPr>
            <a:spLocks noGrp="1"/>
          </p:cNvSpPr>
          <p:nvPr>
            <p:ph type="body" sz="quarter" idx="25" hasCustomPrompt="1"/>
          </p:nvPr>
        </p:nvSpPr>
        <p:spPr>
          <a:xfrm rot="16200000">
            <a:off x="5194895" y="4208443"/>
            <a:ext cx="1785749" cy="642567"/>
          </a:xfrm>
        </p:spPr>
        <p:txBody>
          <a:bodyPr lIns="0" tIns="0" rIns="0" bIns="0" anchor="b">
            <a:noAutofit/>
          </a:bodyPr>
          <a:lstStyle>
            <a:lvl1pPr marL="0" indent="0" algn="l" latinLnBrk="0">
              <a:lnSpc>
                <a:spcPct val="120000"/>
              </a:lnSpc>
              <a:spcBef>
                <a:spcPts val="0"/>
              </a:spcBef>
              <a:buNone/>
              <a:defRPr lang="es-ES" sz="9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[Sitio web]</a:t>
            </a:r>
            <a:r>
              <a:t/>
            </a:r>
            <a:br/>
            <a:r>
              <a:rPr lang="es-ES"/>
              <a:t>[Correo electrónico]</a:t>
            </a:r>
          </a:p>
        </p:txBody>
      </p:sp>
      <p:sp>
        <p:nvSpPr>
          <p:cNvPr id="30" name="Marcador de texto 21"/>
          <p:cNvSpPr>
            <a:spLocks noGrp="1"/>
          </p:cNvSpPr>
          <p:nvPr>
            <p:ph type="body" sz="quarter" idx="26" hasCustomPrompt="1"/>
          </p:nvPr>
        </p:nvSpPr>
        <p:spPr>
          <a:xfrm rot="16200000">
            <a:off x="5194895" y="6101041"/>
            <a:ext cx="1785749" cy="642567"/>
          </a:xfrm>
        </p:spPr>
        <p:txBody>
          <a:bodyPr lIns="0" tIns="0" rIns="0" bIns="0" anchor="b">
            <a:noAutofit/>
          </a:bodyPr>
          <a:lstStyle>
            <a:lvl1pPr marL="0" indent="0" algn="l" latinLnBrk="0">
              <a:lnSpc>
                <a:spcPct val="120000"/>
              </a:lnSpc>
              <a:spcBef>
                <a:spcPts val="0"/>
              </a:spcBef>
              <a:buNone/>
              <a:defRPr lang="es-ES" sz="9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Tel. [Teléfono]</a:t>
            </a:r>
            <a:r>
              <a:t/>
            </a:r>
            <a:br/>
            <a:r>
              <a:rPr lang="es-ES"/>
              <a:t>Fax [Fax]</a:t>
            </a:r>
          </a:p>
        </p:txBody>
      </p:sp>
      <p:sp>
        <p:nvSpPr>
          <p:cNvPr id="5" name="Marcador de imagen 4"/>
          <p:cNvSpPr>
            <a:spLocks noGrp="1"/>
          </p:cNvSpPr>
          <p:nvPr>
            <p:ph type="pic" sz="quarter" idx="27"/>
          </p:nvPr>
        </p:nvSpPr>
        <p:spPr>
          <a:xfrm>
            <a:off x="442082" y="839788"/>
            <a:ext cx="2424113" cy="2084387"/>
          </a:xfrm>
          <a:solidFill>
            <a:schemeClr val="bg1">
              <a:lumMod val="85000"/>
            </a:schemeClr>
          </a:solidFill>
        </p:spPr>
        <p:txBody>
          <a:bodyPr tIns="182880">
            <a:normAutofit/>
          </a:bodyPr>
          <a:lstStyle>
            <a:lvl1pPr marL="0" indent="0" algn="ctr" latinLnBrk="0">
              <a:buNone/>
              <a:defRPr lang="es-ES" sz="1400"/>
            </a:lvl1pPr>
          </a:lstStyle>
          <a:p>
            <a:endParaRPr lang="es-ES"/>
          </a:p>
        </p:txBody>
      </p:sp>
      <p:sp>
        <p:nvSpPr>
          <p:cNvPr id="32" name="Rectángulo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35" name="Rectángulo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13" name="Marcador de texto 12"/>
          <p:cNvSpPr>
            <a:spLocks noGrp="1"/>
          </p:cNvSpPr>
          <p:nvPr>
            <p:ph type="body" sz="quarter" idx="28" hasCustomPrompt="1"/>
          </p:nvPr>
        </p:nvSpPr>
        <p:spPr>
          <a:xfrm>
            <a:off x="7155180" y="4658107"/>
            <a:ext cx="2423160" cy="36576"/>
          </a:xfrm>
          <a:blipFill>
            <a:blip r:embed="rId2" cstate="print"/>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
        <p:nvSpPr>
          <p:cNvPr id="40" name="Marcador de texto 12"/>
          <p:cNvSpPr>
            <a:spLocks noGrp="1"/>
          </p:cNvSpPr>
          <p:nvPr>
            <p:ph type="body" sz="quarter" idx="29" hasCustomPrompt="1"/>
          </p:nvPr>
        </p:nvSpPr>
        <p:spPr>
          <a:xfrm>
            <a:off x="442558" y="5260735"/>
            <a:ext cx="2423160" cy="36576"/>
          </a:xfrm>
          <a:blipFill>
            <a:blip r:embed="rId2" cstate="print"/>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31" name="Marcador de texto 21"/>
          <p:cNvSpPr>
            <a:spLocks noGrp="1"/>
          </p:cNvSpPr>
          <p:nvPr>
            <p:ph type="body" sz="quarter" idx="20" hasCustomPrompt="1"/>
          </p:nvPr>
        </p:nvSpPr>
        <p:spPr>
          <a:xfrm>
            <a:off x="434340" y="569862"/>
            <a:ext cx="2423160" cy="1373367"/>
          </a:xfrm>
        </p:spPr>
        <p:txBody>
          <a:bodyPr lIns="0" tIns="0" rIns="0" bIns="0" anchor="b">
            <a:noAutofit/>
          </a:bodyPr>
          <a:lstStyle>
            <a:lvl1pPr marL="0" indent="0" algn="l" latinLnBrk="0">
              <a:lnSpc>
                <a:spcPct val="120000"/>
              </a:lnSpc>
              <a:spcBef>
                <a:spcPts val="0"/>
              </a:spcBef>
              <a:buNone/>
              <a:defRPr lang="es-ES" sz="1600" b="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43" name="Marcador de texto 21"/>
          <p:cNvSpPr>
            <a:spLocks noGrp="1"/>
          </p:cNvSpPr>
          <p:nvPr>
            <p:ph type="body" sz="quarter" idx="31" hasCustomPrompt="1"/>
          </p:nvPr>
        </p:nvSpPr>
        <p:spPr>
          <a:xfrm>
            <a:off x="434340" y="2158410"/>
            <a:ext cx="2423160" cy="1456660"/>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es-ES"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26" name="Marcador de texto 21"/>
          <p:cNvSpPr>
            <a:spLocks noGrp="1"/>
          </p:cNvSpPr>
          <p:nvPr>
            <p:ph type="body" sz="quarter" idx="36" hasCustomPrompt="1"/>
          </p:nvPr>
        </p:nvSpPr>
        <p:spPr>
          <a:xfrm>
            <a:off x="434340" y="3625703"/>
            <a:ext cx="2423160" cy="409096"/>
          </a:xfrm>
        </p:spPr>
        <p:txBody>
          <a:bodyPr lIns="0" tIns="0" rIns="0" bIns="0" anchor="ctr">
            <a:noAutofit/>
          </a:bodyPr>
          <a:lstStyle>
            <a:lvl1pPr marL="0" indent="0" algn="l" latinLnBrk="0">
              <a:lnSpc>
                <a:spcPct val="114000"/>
              </a:lnSpc>
              <a:spcBef>
                <a:spcPts val="800"/>
              </a:spcBef>
              <a:buNone/>
              <a:defRPr lang="es-ES" sz="1100" b="1">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dirty="0"/>
              <a:t>Haga clic para agregar texto</a:t>
            </a:r>
          </a:p>
        </p:txBody>
      </p:sp>
      <p:sp>
        <p:nvSpPr>
          <p:cNvPr id="27" name="Marcador de texto 21"/>
          <p:cNvSpPr>
            <a:spLocks noGrp="1"/>
          </p:cNvSpPr>
          <p:nvPr>
            <p:ph type="body" sz="quarter" idx="37" hasCustomPrompt="1"/>
          </p:nvPr>
        </p:nvSpPr>
        <p:spPr>
          <a:xfrm>
            <a:off x="434340" y="4034799"/>
            <a:ext cx="2423160" cy="626510"/>
          </a:xfrm>
        </p:spPr>
        <p:txBody>
          <a:bodyPr lIns="0" tIns="0" rIns="0" bIns="0" anchor="t">
            <a:noAutofit/>
          </a:bodyPr>
          <a:lstStyle>
            <a:lvl1pPr marL="112713" indent="-112713" algn="l" latinLnBrk="0">
              <a:lnSpc>
                <a:spcPct val="120000"/>
              </a:lnSpc>
              <a:spcBef>
                <a:spcPts val="600"/>
              </a:spcBef>
              <a:spcAft>
                <a:spcPts val="0"/>
              </a:spcAft>
              <a:buFont typeface="Arial" panose="020B0604020202020204" pitchFamily="34" charset="0"/>
              <a:buChar char="•"/>
              <a:defRPr lang="es-ES"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cxnSp>
        <p:nvCxnSpPr>
          <p:cNvPr id="35" name="Conector recto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Marcador de texto 21"/>
          <p:cNvSpPr>
            <a:spLocks noGrp="1"/>
          </p:cNvSpPr>
          <p:nvPr>
            <p:ph type="body" sz="quarter" idx="42" hasCustomPrompt="1"/>
          </p:nvPr>
        </p:nvSpPr>
        <p:spPr>
          <a:xfrm>
            <a:off x="7159752" y="1616150"/>
            <a:ext cx="2444114" cy="680483"/>
          </a:xfrm>
        </p:spPr>
        <p:txBody>
          <a:bodyPr lIns="0" tIns="0" rIns="0" bIns="0" anchor="t">
            <a:noAutofit/>
          </a:bodyPr>
          <a:lstStyle>
            <a:lvl1pPr marL="73152" indent="-73152" algn="l" latinLnBrk="0">
              <a:lnSpc>
                <a:spcPct val="120000"/>
              </a:lnSpc>
              <a:spcBef>
                <a:spcPts val="400"/>
              </a:spcBef>
              <a:buNone/>
              <a:defRPr lang="es-ES" sz="1200" i="1">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cita</a:t>
            </a:r>
          </a:p>
        </p:txBody>
      </p:sp>
      <p:sp>
        <p:nvSpPr>
          <p:cNvPr id="42" name="Marcador de texto 21"/>
          <p:cNvSpPr>
            <a:spLocks noGrp="1"/>
          </p:cNvSpPr>
          <p:nvPr>
            <p:ph type="body" sz="quarter" idx="43" hasCustomPrompt="1"/>
          </p:nvPr>
        </p:nvSpPr>
        <p:spPr>
          <a:xfrm>
            <a:off x="3771900" y="4784651"/>
            <a:ext cx="2423160" cy="2530549"/>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es-ES"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59" name="Marcador de texto 21"/>
          <p:cNvSpPr>
            <a:spLocks noGrp="1"/>
          </p:cNvSpPr>
          <p:nvPr>
            <p:ph type="body" sz="quarter" idx="48" hasCustomPrompt="1"/>
          </p:nvPr>
        </p:nvSpPr>
        <p:spPr>
          <a:xfrm>
            <a:off x="7155180" y="4359349"/>
            <a:ext cx="2441448" cy="2955851"/>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es-ES"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38" name="Rectángulo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40" name="Marcador de texto 21"/>
          <p:cNvSpPr>
            <a:spLocks noGrp="1"/>
          </p:cNvSpPr>
          <p:nvPr>
            <p:ph type="body" sz="quarter" idx="49" hasCustomPrompt="1"/>
          </p:nvPr>
        </p:nvSpPr>
        <p:spPr>
          <a:xfrm>
            <a:off x="3771900" y="3795822"/>
            <a:ext cx="2423160" cy="754911"/>
          </a:xfrm>
        </p:spPr>
        <p:txBody>
          <a:bodyPr lIns="0" tIns="0" rIns="0" bIns="0" anchor="b">
            <a:noAutofit/>
          </a:bodyPr>
          <a:lstStyle>
            <a:lvl1pPr marL="0" indent="0" algn="l" latinLnBrk="0">
              <a:lnSpc>
                <a:spcPct val="120000"/>
              </a:lnSpc>
              <a:spcBef>
                <a:spcPts val="0"/>
              </a:spcBef>
              <a:buNone/>
              <a:defRPr lang="es-ES" sz="1600" b="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44" name="Marcador de imagen 4"/>
          <p:cNvSpPr>
            <a:spLocks noGrp="1"/>
          </p:cNvSpPr>
          <p:nvPr>
            <p:ph type="pic" sz="quarter" idx="27"/>
          </p:nvPr>
        </p:nvSpPr>
        <p:spPr>
          <a:xfrm>
            <a:off x="5050465" y="850606"/>
            <a:ext cx="1144595" cy="2834640"/>
          </a:xfrm>
          <a:solidFill>
            <a:schemeClr val="bg1">
              <a:lumMod val="85000"/>
            </a:schemeClr>
          </a:solidFill>
        </p:spPr>
        <p:txBody>
          <a:bodyPr tIns="182880">
            <a:normAutofit/>
          </a:bodyPr>
          <a:lstStyle>
            <a:lvl1pPr marL="0" indent="0" algn="ctr" latinLnBrk="0">
              <a:buNone/>
              <a:defRPr lang="es-ES" sz="1400"/>
            </a:lvl1pPr>
          </a:lstStyle>
          <a:p>
            <a:endParaRPr lang="es-ES"/>
          </a:p>
        </p:txBody>
      </p:sp>
      <p:sp>
        <p:nvSpPr>
          <p:cNvPr id="46" name="Marcador de imagen 4"/>
          <p:cNvSpPr>
            <a:spLocks noGrp="1"/>
          </p:cNvSpPr>
          <p:nvPr>
            <p:ph type="pic" sz="quarter" idx="50"/>
          </p:nvPr>
        </p:nvSpPr>
        <p:spPr>
          <a:xfrm>
            <a:off x="434340" y="4688343"/>
            <a:ext cx="2423160" cy="1600200"/>
          </a:xfrm>
          <a:solidFill>
            <a:schemeClr val="bg1">
              <a:lumMod val="85000"/>
            </a:schemeClr>
          </a:solidFill>
        </p:spPr>
        <p:txBody>
          <a:bodyPr tIns="182880">
            <a:normAutofit/>
          </a:bodyPr>
          <a:lstStyle>
            <a:lvl1pPr marL="0" indent="0" algn="ctr" latinLnBrk="0">
              <a:buNone/>
              <a:defRPr lang="es-ES" sz="1400"/>
            </a:lvl1pPr>
          </a:lstStyle>
          <a:p>
            <a:endParaRPr lang="es-ES"/>
          </a:p>
        </p:txBody>
      </p:sp>
      <p:sp>
        <p:nvSpPr>
          <p:cNvPr id="47" name="Rectángulo 46"/>
          <p:cNvSpPr/>
          <p:nvPr userDrawn="1"/>
        </p:nvSpPr>
        <p:spPr>
          <a:xfrm>
            <a:off x="433809"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48" name="Rectángulo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49" name="Rectángulo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50" name="Rectángulo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51" name="Marcador de texto 12"/>
          <p:cNvSpPr>
            <a:spLocks noGrp="1"/>
          </p:cNvSpPr>
          <p:nvPr>
            <p:ph type="body" sz="quarter" idx="29" hasCustomPrompt="1"/>
          </p:nvPr>
        </p:nvSpPr>
        <p:spPr>
          <a:xfrm>
            <a:off x="434340" y="2010962"/>
            <a:ext cx="2423160" cy="36576"/>
          </a:xfrm>
          <a:blipFill>
            <a:blip r:embed="rId2" cstate="print"/>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
        <p:nvSpPr>
          <p:cNvPr id="55" name="Marcador de texto 12"/>
          <p:cNvSpPr>
            <a:spLocks noGrp="1"/>
          </p:cNvSpPr>
          <p:nvPr>
            <p:ph type="body" sz="quarter" idx="51" hasCustomPrompt="1"/>
          </p:nvPr>
        </p:nvSpPr>
        <p:spPr>
          <a:xfrm>
            <a:off x="3771900" y="4624733"/>
            <a:ext cx="2423160" cy="36576"/>
          </a:xfrm>
          <a:blipFill>
            <a:blip r:embed="rId2" cstate="print"/>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
        <p:nvSpPr>
          <p:cNvPr id="62" name="Marcador de texto 21"/>
          <p:cNvSpPr>
            <a:spLocks noGrp="1"/>
          </p:cNvSpPr>
          <p:nvPr>
            <p:ph type="body" sz="quarter" idx="52" hasCustomPrompt="1"/>
          </p:nvPr>
        </p:nvSpPr>
        <p:spPr>
          <a:xfrm>
            <a:off x="7155180" y="569862"/>
            <a:ext cx="2441448" cy="812371"/>
          </a:xfrm>
        </p:spPr>
        <p:txBody>
          <a:bodyPr lIns="0" tIns="0" rIns="0" bIns="0" anchor="b">
            <a:noAutofit/>
          </a:bodyPr>
          <a:lstStyle>
            <a:lvl1pPr marL="0" indent="0" algn="l" latinLnBrk="0">
              <a:lnSpc>
                <a:spcPct val="120000"/>
              </a:lnSpc>
              <a:spcBef>
                <a:spcPts val="0"/>
              </a:spcBef>
              <a:buNone/>
              <a:defRPr lang="es-ES" sz="1600" b="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63" name="Marcador de texto 12"/>
          <p:cNvSpPr>
            <a:spLocks noGrp="1"/>
          </p:cNvSpPr>
          <p:nvPr>
            <p:ph type="body" sz="quarter" idx="53" hasCustomPrompt="1"/>
          </p:nvPr>
        </p:nvSpPr>
        <p:spPr>
          <a:xfrm>
            <a:off x="7155180" y="1446367"/>
            <a:ext cx="2423160" cy="36576"/>
          </a:xfrm>
          <a:blipFill>
            <a:blip r:embed="rId2" cstate="print"/>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
        <p:nvSpPr>
          <p:cNvPr id="64" name="Marcador de texto 21"/>
          <p:cNvSpPr>
            <a:spLocks noGrp="1"/>
          </p:cNvSpPr>
          <p:nvPr>
            <p:ph type="body" sz="quarter" idx="54" hasCustomPrompt="1"/>
          </p:nvPr>
        </p:nvSpPr>
        <p:spPr>
          <a:xfrm>
            <a:off x="7159752" y="2354879"/>
            <a:ext cx="2444114" cy="281997"/>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es-ES" sz="900" i="0">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atribución</a:t>
            </a:r>
          </a:p>
        </p:txBody>
      </p:sp>
      <p:sp>
        <p:nvSpPr>
          <p:cNvPr id="65" name="Marcador de texto 21"/>
          <p:cNvSpPr>
            <a:spLocks noGrp="1"/>
          </p:cNvSpPr>
          <p:nvPr>
            <p:ph type="body" sz="quarter" idx="55" hasCustomPrompt="1"/>
          </p:nvPr>
        </p:nvSpPr>
        <p:spPr>
          <a:xfrm>
            <a:off x="7159752" y="2636876"/>
            <a:ext cx="2444114" cy="680483"/>
          </a:xfrm>
        </p:spPr>
        <p:txBody>
          <a:bodyPr lIns="0" tIns="0" rIns="0" bIns="0" anchor="t">
            <a:noAutofit/>
          </a:bodyPr>
          <a:lstStyle>
            <a:lvl1pPr marL="73152" indent="-73152" algn="l" latinLnBrk="0">
              <a:lnSpc>
                <a:spcPct val="120000"/>
              </a:lnSpc>
              <a:spcBef>
                <a:spcPts val="400"/>
              </a:spcBef>
              <a:buNone/>
              <a:defRPr lang="es-ES" sz="1200" i="1">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cita</a:t>
            </a:r>
          </a:p>
        </p:txBody>
      </p:sp>
      <p:sp>
        <p:nvSpPr>
          <p:cNvPr id="66" name="Marcador de texto 21"/>
          <p:cNvSpPr>
            <a:spLocks noGrp="1"/>
          </p:cNvSpPr>
          <p:nvPr>
            <p:ph type="body" sz="quarter" idx="56" hasCustomPrompt="1"/>
          </p:nvPr>
        </p:nvSpPr>
        <p:spPr>
          <a:xfrm>
            <a:off x="7159752" y="3375605"/>
            <a:ext cx="2444114" cy="283464"/>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es-ES" sz="900" i="0">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atribución</a:t>
            </a:r>
          </a:p>
        </p:txBody>
      </p:sp>
      <p:sp>
        <p:nvSpPr>
          <p:cNvPr id="67" name="Marcador de texto 21"/>
          <p:cNvSpPr>
            <a:spLocks noGrp="1"/>
          </p:cNvSpPr>
          <p:nvPr>
            <p:ph type="body" sz="quarter" idx="57" hasCustomPrompt="1"/>
          </p:nvPr>
        </p:nvSpPr>
        <p:spPr>
          <a:xfrm>
            <a:off x="7155180" y="3659069"/>
            <a:ext cx="2441448" cy="487629"/>
          </a:xfrm>
        </p:spPr>
        <p:txBody>
          <a:bodyPr lIns="0" tIns="0" rIns="0" bIns="0" anchor="b">
            <a:noAutofit/>
          </a:bodyPr>
          <a:lstStyle>
            <a:lvl1pPr marL="0" indent="0" algn="l" latinLnBrk="0">
              <a:lnSpc>
                <a:spcPct val="120000"/>
              </a:lnSpc>
              <a:spcBef>
                <a:spcPts val="0"/>
              </a:spcBef>
              <a:buNone/>
              <a:defRPr lang="es-ES" sz="1600" b="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68" name="Marcador de texto 12"/>
          <p:cNvSpPr>
            <a:spLocks noGrp="1"/>
          </p:cNvSpPr>
          <p:nvPr>
            <p:ph type="body" sz="quarter" idx="58" hasCustomPrompt="1"/>
          </p:nvPr>
        </p:nvSpPr>
        <p:spPr>
          <a:xfrm>
            <a:off x="7155180" y="4210833"/>
            <a:ext cx="2423160" cy="36576"/>
          </a:xfrm>
          <a:blipFill>
            <a:blip r:embed="rId2" cstate="print"/>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s-ES" sz="1320">
                <a:solidFill>
                  <a:schemeClr val="tx1">
                    <a:tint val="75000"/>
                  </a:schemeClr>
                </a:solidFill>
              </a:defRPr>
            </a:lvl1pPr>
          </a:lstStyle>
          <a:p>
            <a:fld id="{FC7BAE6A-DCF3-43E4-B2A0-33D0CF1225FC}" type="datetimeFigureOut">
              <a:rPr lang="ca-ES"/>
              <a:pPr/>
              <a:t>2/5/2024</a:t>
            </a:fld>
            <a:endParaRPr lang="es-ES"/>
          </a:p>
        </p:txBody>
      </p:sp>
      <p:sp>
        <p:nvSpPr>
          <p:cNvPr id="5" name="Marcador de pie de pá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s-ES" sz="132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s-ES" sz="1320">
                <a:solidFill>
                  <a:schemeClr val="tx1">
                    <a:tint val="75000"/>
                  </a:schemeClr>
                </a:solidFill>
              </a:defRPr>
            </a:lvl1pPr>
          </a:lstStyle>
          <a:p>
            <a:fld id="{9F6761A3-4CAC-4C5F-AC82-8DB08D526BC2}" type="slidenum">
              <a:rPr/>
              <a:pPr/>
              <a:t>‹Nº›</a:t>
            </a:fld>
            <a:endParaRPr lang="es-ES"/>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es-ES"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es-ES"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9pPr>
    </p:bodyStyle>
    <p:otherStyle>
      <a:defPPr>
        <a:defRPr lang="es-ES"/>
      </a:defPPr>
      <a:lvl1pPr marL="0" algn="l" defTabSz="1005840" rtl="0" eaLnBrk="1" latinLnBrk="0" hangingPunct="1">
        <a:defRPr lang="es-ES" sz="1980" kern="1200">
          <a:solidFill>
            <a:schemeClr val="tx1"/>
          </a:solidFill>
          <a:latin typeface="+mn-lt"/>
          <a:ea typeface="+mn-ea"/>
          <a:cs typeface="+mn-cs"/>
        </a:defRPr>
      </a:lvl1pPr>
      <a:lvl2pPr marL="502920" algn="l" defTabSz="1005840" rtl="0" eaLnBrk="1" latinLnBrk="0" hangingPunct="1">
        <a:defRPr lang="es-ES" sz="1980" kern="1200">
          <a:solidFill>
            <a:schemeClr val="tx1"/>
          </a:solidFill>
          <a:latin typeface="+mn-lt"/>
          <a:ea typeface="+mn-ea"/>
          <a:cs typeface="+mn-cs"/>
        </a:defRPr>
      </a:lvl2pPr>
      <a:lvl3pPr marL="1005840" algn="l" defTabSz="1005840" rtl="0" eaLnBrk="1" latinLnBrk="0" hangingPunct="1">
        <a:defRPr lang="es-ES" sz="1980" kern="1200">
          <a:solidFill>
            <a:schemeClr val="tx1"/>
          </a:solidFill>
          <a:latin typeface="+mn-lt"/>
          <a:ea typeface="+mn-ea"/>
          <a:cs typeface="+mn-cs"/>
        </a:defRPr>
      </a:lvl3pPr>
      <a:lvl4pPr marL="1508760" algn="l" defTabSz="1005840" rtl="0" eaLnBrk="1" latinLnBrk="0" hangingPunct="1">
        <a:defRPr lang="es-ES" sz="1980" kern="1200">
          <a:solidFill>
            <a:schemeClr val="tx1"/>
          </a:solidFill>
          <a:latin typeface="+mn-lt"/>
          <a:ea typeface="+mn-ea"/>
          <a:cs typeface="+mn-cs"/>
        </a:defRPr>
      </a:lvl4pPr>
      <a:lvl5pPr marL="2011680" algn="l" defTabSz="1005840" rtl="0" eaLnBrk="1" latinLnBrk="0" hangingPunct="1">
        <a:defRPr lang="es-ES" sz="1980" kern="1200">
          <a:solidFill>
            <a:schemeClr val="tx1"/>
          </a:solidFill>
          <a:latin typeface="+mn-lt"/>
          <a:ea typeface="+mn-ea"/>
          <a:cs typeface="+mn-cs"/>
        </a:defRPr>
      </a:lvl5pPr>
      <a:lvl6pPr marL="2514600" algn="l" defTabSz="1005840" rtl="0" eaLnBrk="1" latinLnBrk="0" hangingPunct="1">
        <a:defRPr lang="es-ES" sz="1980" kern="1200">
          <a:solidFill>
            <a:schemeClr val="tx1"/>
          </a:solidFill>
          <a:latin typeface="+mn-lt"/>
          <a:ea typeface="+mn-ea"/>
          <a:cs typeface="+mn-cs"/>
        </a:defRPr>
      </a:lvl6pPr>
      <a:lvl7pPr marL="3017520" algn="l" defTabSz="1005840" rtl="0" eaLnBrk="1" latinLnBrk="0" hangingPunct="1">
        <a:defRPr lang="es-ES" sz="1980" kern="1200">
          <a:solidFill>
            <a:schemeClr val="tx1"/>
          </a:solidFill>
          <a:latin typeface="+mn-lt"/>
          <a:ea typeface="+mn-ea"/>
          <a:cs typeface="+mn-cs"/>
        </a:defRPr>
      </a:lvl7pPr>
      <a:lvl8pPr marL="3520440" algn="l" defTabSz="1005840" rtl="0" eaLnBrk="1" latinLnBrk="0" hangingPunct="1">
        <a:defRPr lang="es-ES" sz="1980" kern="1200">
          <a:solidFill>
            <a:schemeClr val="tx1"/>
          </a:solidFill>
          <a:latin typeface="+mn-lt"/>
          <a:ea typeface="+mn-ea"/>
          <a:cs typeface="+mn-cs"/>
        </a:defRPr>
      </a:lvl8pPr>
      <a:lvl9pPr marL="4023360" algn="l" defTabSz="1005840" rtl="0" eaLnBrk="1" latinLnBrk="0" hangingPunct="1">
        <a:defRPr lang="es-ES"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mailto:a8043671@xtec.cat"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Marcador de texto 1"/>
          <p:cNvSpPr>
            <a:spLocks noGrp="1"/>
          </p:cNvSpPr>
          <p:nvPr>
            <p:ph type="body" sz="quarter" idx="14"/>
          </p:nvPr>
        </p:nvSpPr>
        <p:spPr>
          <a:xfrm rot="16200000">
            <a:off x="10180750" y="5099862"/>
            <a:ext cx="2471737" cy="347642"/>
          </a:xfrm>
        </p:spPr>
        <p:txBody>
          <a:bodyPr/>
          <a:lstStyle/>
          <a:p>
            <a:r>
              <a:rPr lang="es-ES" dirty="0"/>
              <a:t>Nombre de la empresa</a:t>
            </a:r>
          </a:p>
        </p:txBody>
      </p:sp>
      <p:sp>
        <p:nvSpPr>
          <p:cNvPr id="3" name="Marcador de texto 2"/>
          <p:cNvSpPr>
            <a:spLocks noGrp="1"/>
          </p:cNvSpPr>
          <p:nvPr>
            <p:ph type="body" sz="quarter" idx="15"/>
          </p:nvPr>
        </p:nvSpPr>
        <p:spPr>
          <a:xfrm rot="16200000">
            <a:off x="11514771" y="4762770"/>
            <a:ext cx="2471738" cy="406757"/>
          </a:xfrm>
        </p:spPr>
        <p:txBody>
          <a:bodyPr/>
          <a:lstStyle/>
          <a:p>
            <a:r>
              <a:rPr lang="es-ES" dirty="0"/>
              <a:t>Dirección</a:t>
            </a:r>
          </a:p>
          <a:p>
            <a:r>
              <a:rPr lang="es-ES" dirty="0" err="1" smtClean="0"/>
              <a:t>Ciudad,código</a:t>
            </a:r>
            <a:r>
              <a:rPr lang="es-ES" dirty="0" smtClean="0"/>
              <a:t> </a:t>
            </a:r>
            <a:r>
              <a:rPr lang="es-ES" dirty="0"/>
              <a:t>postal</a:t>
            </a:r>
          </a:p>
        </p:txBody>
      </p:sp>
      <p:sp>
        <p:nvSpPr>
          <p:cNvPr id="4" name="Marcador de texto 3"/>
          <p:cNvSpPr>
            <a:spLocks noGrp="1"/>
          </p:cNvSpPr>
          <p:nvPr>
            <p:ph type="body" sz="quarter" idx="19"/>
          </p:nvPr>
        </p:nvSpPr>
        <p:spPr>
          <a:xfrm>
            <a:off x="10553435" y="5078048"/>
            <a:ext cx="2424223" cy="1892596"/>
          </a:xfrm>
        </p:spPr>
        <p:txBody>
          <a:bodyPr/>
          <a:lstStyle/>
          <a:p>
            <a:endParaRPr lang="es-ES" dirty="0"/>
          </a:p>
        </p:txBody>
      </p:sp>
      <p:sp>
        <p:nvSpPr>
          <p:cNvPr id="8" name="Marcador de texto 7"/>
          <p:cNvSpPr>
            <a:spLocks noGrp="1"/>
          </p:cNvSpPr>
          <p:nvPr>
            <p:ph type="body" sz="quarter" idx="23"/>
          </p:nvPr>
        </p:nvSpPr>
        <p:spPr>
          <a:xfrm rot="16200000">
            <a:off x="10290424" y="4540680"/>
            <a:ext cx="2381694" cy="341040"/>
          </a:xfrm>
        </p:spPr>
        <p:txBody>
          <a:bodyPr/>
          <a:lstStyle/>
          <a:p>
            <a:endParaRPr lang="es-ES" dirty="0"/>
          </a:p>
        </p:txBody>
      </p:sp>
      <p:sp>
        <p:nvSpPr>
          <p:cNvPr id="9" name="Marcador de texto 8"/>
          <p:cNvSpPr>
            <a:spLocks noGrp="1"/>
          </p:cNvSpPr>
          <p:nvPr>
            <p:ph type="body" sz="quarter" idx="24"/>
          </p:nvPr>
        </p:nvSpPr>
        <p:spPr>
          <a:xfrm rot="16200000" flipV="1">
            <a:off x="11109733" y="3815090"/>
            <a:ext cx="2381694" cy="445449"/>
          </a:xfrm>
        </p:spPr>
        <p:txBody>
          <a:bodyPr/>
          <a:lstStyle/>
          <a:p>
            <a:endParaRPr lang="es-ES" dirty="0"/>
          </a:p>
        </p:txBody>
      </p:sp>
      <p:sp>
        <p:nvSpPr>
          <p:cNvPr id="10" name="Marcador de texto 9"/>
          <p:cNvSpPr>
            <a:spLocks noGrp="1"/>
          </p:cNvSpPr>
          <p:nvPr>
            <p:ph type="body" sz="quarter" idx="25"/>
          </p:nvPr>
        </p:nvSpPr>
        <p:spPr>
          <a:xfrm rot="16200000">
            <a:off x="11304148" y="3228679"/>
            <a:ext cx="1785749" cy="642567"/>
          </a:xfrm>
        </p:spPr>
        <p:txBody>
          <a:bodyPr/>
          <a:lstStyle/>
          <a:p>
            <a:r>
              <a:rPr lang="es-ES" dirty="0"/>
              <a:t>Sitio web</a:t>
            </a:r>
          </a:p>
          <a:p>
            <a:r>
              <a:rPr lang="es-ES" dirty="0"/>
              <a:t>Correo electrónico</a:t>
            </a:r>
          </a:p>
        </p:txBody>
      </p:sp>
      <p:sp>
        <p:nvSpPr>
          <p:cNvPr id="11" name="Marcador de texto 10"/>
          <p:cNvSpPr>
            <a:spLocks noGrp="1"/>
          </p:cNvSpPr>
          <p:nvPr>
            <p:ph type="body" sz="quarter" idx="26"/>
          </p:nvPr>
        </p:nvSpPr>
        <p:spPr>
          <a:xfrm rot="16200000">
            <a:off x="11741469" y="4609405"/>
            <a:ext cx="1785749" cy="642567"/>
          </a:xfrm>
        </p:spPr>
        <p:txBody>
          <a:bodyPr/>
          <a:lstStyle/>
          <a:p>
            <a:r>
              <a:rPr lang="es-ES" dirty="0"/>
              <a:t>Tel. [Teléfono]</a:t>
            </a:r>
          </a:p>
          <a:p>
            <a:r>
              <a:rPr lang="es-ES" dirty="0"/>
              <a:t>Fax [Fax]</a:t>
            </a:r>
          </a:p>
        </p:txBody>
      </p:sp>
      <p:sp>
        <p:nvSpPr>
          <p:cNvPr id="29" name="Marcador de texto 28"/>
          <p:cNvSpPr>
            <a:spLocks noGrp="1"/>
          </p:cNvSpPr>
          <p:nvPr>
            <p:ph type="body" sz="quarter" idx="29"/>
          </p:nvPr>
        </p:nvSpPr>
        <p:spPr>
          <a:xfrm>
            <a:off x="10726245" y="5923344"/>
            <a:ext cx="2423160" cy="36576"/>
          </a:xfrm>
        </p:spPr>
        <p:txBody>
          <a:bodyPr/>
          <a:lstStyle/>
          <a:p>
            <a:endParaRPr lang="es-ES"/>
          </a:p>
        </p:txBody>
      </p:sp>
      <p:cxnSp>
        <p:nvCxnSpPr>
          <p:cNvPr id="18" name="Conector recto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2" name="11 Marcador de texto"/>
          <p:cNvSpPr>
            <a:spLocks noGrp="1"/>
          </p:cNvSpPr>
          <p:nvPr>
            <p:ph type="body" sz="quarter" idx="22"/>
          </p:nvPr>
        </p:nvSpPr>
        <p:spPr>
          <a:xfrm rot="17342961" flipV="1">
            <a:off x="10163423" y="3313045"/>
            <a:ext cx="2423160" cy="631790"/>
          </a:xfrm>
        </p:spPr>
        <p:txBody>
          <a:bodyPr/>
          <a:lstStyle/>
          <a:p>
            <a:endParaRPr lang="es-ES" dirty="0"/>
          </a:p>
        </p:txBody>
      </p:sp>
      <p:pic>
        <p:nvPicPr>
          <p:cNvPr id="1028" name="Picture 4" descr="C:\Users\Departament Administ\Desktop\triptic\LOGO_LE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6" y="2128222"/>
            <a:ext cx="2324800" cy="2324800"/>
          </a:xfrm>
          <a:prstGeom prst="rect">
            <a:avLst/>
          </a:prstGeom>
          <a:noFill/>
          <a:extLst>
            <a:ext uri="{909E8E84-426E-40DD-AFC4-6F175D3DCCD1}">
              <a14:hiddenFill xmlns:a14="http://schemas.microsoft.com/office/drawing/2010/main">
                <a:solidFill>
                  <a:srgbClr val="FFFFFF"/>
                </a:solidFill>
              </a14:hiddenFill>
            </a:ext>
          </a:extLst>
        </p:spPr>
      </p:pic>
      <p:sp>
        <p:nvSpPr>
          <p:cNvPr id="13" name="12 Marcador de posición de imagen"/>
          <p:cNvSpPr>
            <a:spLocks noGrp="1"/>
          </p:cNvSpPr>
          <p:nvPr>
            <p:ph type="pic" sz="quarter" idx="27"/>
          </p:nvPr>
        </p:nvSpPr>
        <p:spPr>
          <a:xfrm>
            <a:off x="11613665" y="2206212"/>
            <a:ext cx="2424113" cy="2084387"/>
          </a:xfrm>
        </p:spPr>
      </p:sp>
      <p:sp>
        <p:nvSpPr>
          <p:cNvPr id="14" name="13 Marcador de texto"/>
          <p:cNvSpPr>
            <a:spLocks noGrp="1"/>
          </p:cNvSpPr>
          <p:nvPr>
            <p:ph type="body" sz="quarter" idx="20"/>
          </p:nvPr>
        </p:nvSpPr>
        <p:spPr>
          <a:xfrm>
            <a:off x="11308809" y="4698787"/>
            <a:ext cx="2424224" cy="1006274"/>
          </a:xfrm>
        </p:spPr>
        <p:txBody>
          <a:bodyPr/>
          <a:lstStyle/>
          <a:p>
            <a:endParaRPr lang="es-ES" dirty="0"/>
          </a:p>
        </p:txBody>
      </p:sp>
      <p:sp>
        <p:nvSpPr>
          <p:cNvPr id="21" name="20 Rectángulo"/>
          <p:cNvSpPr/>
          <p:nvPr/>
        </p:nvSpPr>
        <p:spPr>
          <a:xfrm>
            <a:off x="132522" y="351119"/>
            <a:ext cx="3048000" cy="7125027"/>
          </a:xfrm>
          <a:prstGeom prst="rect">
            <a:avLst/>
          </a:prstGeom>
        </p:spPr>
        <p:txBody>
          <a:bodyPr wrap="square">
            <a:spAutoFit/>
          </a:bodyPr>
          <a:lstStyle/>
          <a:p>
            <a:r>
              <a:rPr lang="es-ES" sz="1600" dirty="0"/>
              <a:t> </a:t>
            </a:r>
            <a:endParaRPr lang="es-ES" sz="1600" dirty="0" smtClean="0"/>
          </a:p>
          <a:p>
            <a:pPr algn="just"/>
            <a:r>
              <a:rPr lang="ca-ES" sz="1600" b="1" dirty="0" smtClean="0">
                <a:solidFill>
                  <a:srgbClr val="00B0F0"/>
                </a:solidFill>
                <a:latin typeface="Calibri" panose="020F0502020204030204" pitchFamily="34" charset="0"/>
                <a:cs typeface="Calibri" panose="020F0502020204030204" pitchFamily="34" charset="0"/>
              </a:rPr>
              <a:t>Preinscripció:</a:t>
            </a:r>
          </a:p>
          <a:p>
            <a:pPr marL="285750" lvl="0" indent="-285750" algn="just">
              <a:buFontTx/>
              <a:buChar char="-"/>
            </a:pPr>
            <a:r>
              <a:rPr lang="ca-ES" sz="1500" b="1" dirty="0" smtClean="0">
                <a:latin typeface="Calibri" panose="020F0502020204030204" pitchFamily="34" charset="0"/>
                <a:cs typeface="Calibri" panose="020F0502020204030204" pitchFamily="34" charset="0"/>
              </a:rPr>
              <a:t>Presentació telemàtica de </a:t>
            </a:r>
            <a:r>
              <a:rPr lang="ca-ES" sz="1500" b="1" dirty="0">
                <a:latin typeface="Calibri" panose="020F0502020204030204" pitchFamily="34" charset="0"/>
                <a:cs typeface="Calibri" panose="020F0502020204030204" pitchFamily="34" charset="0"/>
              </a:rPr>
              <a:t>sol·licituds</a:t>
            </a:r>
            <a:r>
              <a:rPr lang="ca-ES" sz="1500" dirty="0">
                <a:latin typeface="Calibri" panose="020F0502020204030204" pitchFamily="34" charset="0"/>
                <a:cs typeface="Calibri" panose="020F0502020204030204" pitchFamily="34" charset="0"/>
              </a:rPr>
              <a:t>:</a:t>
            </a:r>
            <a:r>
              <a:rPr lang="ca-ES" sz="1500" b="1" dirty="0">
                <a:latin typeface="Calibri" panose="020F0502020204030204" pitchFamily="34" charset="0"/>
                <a:cs typeface="Calibri" panose="020F0502020204030204" pitchFamily="34" charset="0"/>
              </a:rPr>
              <a:t> del 2</a:t>
            </a:r>
            <a:r>
              <a:rPr lang="ca-ES" sz="1500" b="1" dirty="0" smtClean="0">
                <a:latin typeface="Calibri" panose="020F0502020204030204" pitchFamily="34" charset="0"/>
                <a:cs typeface="Calibri" panose="020F0502020204030204" pitchFamily="34" charset="0"/>
              </a:rPr>
              <a:t> </a:t>
            </a:r>
            <a:r>
              <a:rPr lang="ca-ES" sz="1500" b="1" dirty="0">
                <a:latin typeface="Calibri" panose="020F0502020204030204" pitchFamily="34" charset="0"/>
                <a:cs typeface="Calibri" panose="020F0502020204030204" pitchFamily="34" charset="0"/>
              </a:rPr>
              <a:t>al </a:t>
            </a:r>
            <a:r>
              <a:rPr lang="ca-ES" sz="1500" b="1" dirty="0" smtClean="0">
                <a:latin typeface="Calibri" panose="020F0502020204030204" pitchFamily="34" charset="0"/>
                <a:cs typeface="Calibri" panose="020F0502020204030204" pitchFamily="34" charset="0"/>
              </a:rPr>
              <a:t>9 de </a:t>
            </a:r>
            <a:r>
              <a:rPr lang="ca-ES" sz="1500" b="1" dirty="0">
                <a:latin typeface="Calibri" panose="020F0502020204030204" pitchFamily="34" charset="0"/>
                <a:cs typeface="Calibri" panose="020F0502020204030204" pitchFamily="34" charset="0"/>
              </a:rPr>
              <a:t>maig de </a:t>
            </a:r>
            <a:r>
              <a:rPr lang="ca-ES" sz="1500" b="1" dirty="0" smtClean="0">
                <a:latin typeface="Calibri" panose="020F0502020204030204" pitchFamily="34" charset="0"/>
                <a:cs typeface="Calibri" panose="020F0502020204030204" pitchFamily="34" charset="0"/>
              </a:rPr>
              <a:t>2024</a:t>
            </a:r>
            <a:endParaRPr lang="es-ES" sz="1500" dirty="0">
              <a:latin typeface="Calibri" panose="020F0502020204030204" pitchFamily="34" charset="0"/>
              <a:cs typeface="Calibri" panose="020F0502020204030204" pitchFamily="34" charset="0"/>
            </a:endParaRPr>
          </a:p>
          <a:p>
            <a:pPr marL="285750" lvl="0" indent="-285750" algn="just">
              <a:buFontTx/>
              <a:buChar char="-"/>
            </a:pPr>
            <a:r>
              <a:rPr lang="ca-ES" sz="1500" dirty="0" smtClean="0">
                <a:latin typeface="Calibri" panose="020F0502020204030204" pitchFamily="34" charset="0"/>
                <a:cs typeface="Calibri" panose="020F0502020204030204" pitchFamily="34" charset="0"/>
              </a:rPr>
              <a:t>Entrevistes </a:t>
            </a:r>
            <a:r>
              <a:rPr lang="ca-ES" sz="1500" dirty="0">
                <a:latin typeface="Calibri" panose="020F0502020204030204" pitchFamily="34" charset="0"/>
                <a:cs typeface="Calibri" panose="020F0502020204030204" pitchFamily="34" charset="0"/>
              </a:rPr>
              <a:t>d'orientació i valoració: del </a:t>
            </a:r>
            <a:r>
              <a:rPr lang="ca-ES" sz="1500" dirty="0" smtClean="0">
                <a:latin typeface="Calibri" panose="020F0502020204030204" pitchFamily="34" charset="0"/>
                <a:cs typeface="Calibri" panose="020F0502020204030204" pitchFamily="34" charset="0"/>
              </a:rPr>
              <a:t>2 </a:t>
            </a:r>
            <a:r>
              <a:rPr lang="ca-ES" sz="1500" dirty="0">
                <a:latin typeface="Calibri" panose="020F0502020204030204" pitchFamily="34" charset="0"/>
                <a:cs typeface="Calibri" panose="020F0502020204030204" pitchFamily="34" charset="0"/>
              </a:rPr>
              <a:t>al </a:t>
            </a:r>
            <a:r>
              <a:rPr lang="ca-ES" sz="1500" dirty="0" smtClean="0">
                <a:latin typeface="Calibri" panose="020F0502020204030204" pitchFamily="34" charset="0"/>
                <a:cs typeface="Calibri" panose="020F0502020204030204" pitchFamily="34" charset="0"/>
              </a:rPr>
              <a:t>23 </a:t>
            </a:r>
            <a:r>
              <a:rPr lang="ca-ES" sz="1500" dirty="0">
                <a:latin typeface="Calibri" panose="020F0502020204030204" pitchFamily="34" charset="0"/>
                <a:cs typeface="Calibri" panose="020F0502020204030204" pitchFamily="34" charset="0"/>
              </a:rPr>
              <a:t>de maig de </a:t>
            </a:r>
            <a:r>
              <a:rPr lang="ca-ES" sz="1500" dirty="0" smtClean="0">
                <a:latin typeface="Calibri" panose="020F0502020204030204" pitchFamily="34" charset="0"/>
                <a:cs typeface="Calibri" panose="020F0502020204030204" pitchFamily="34" charset="0"/>
              </a:rPr>
              <a:t>2024</a:t>
            </a:r>
            <a:endParaRPr lang="es-ES" sz="1500" dirty="0">
              <a:latin typeface="Calibri" panose="020F0502020204030204" pitchFamily="34" charset="0"/>
              <a:cs typeface="Calibri" panose="020F0502020204030204" pitchFamily="34" charset="0"/>
            </a:endParaRPr>
          </a:p>
          <a:p>
            <a:pPr marL="285750" lvl="0" indent="-285750" algn="just">
              <a:buFontTx/>
              <a:buChar char="-"/>
            </a:pPr>
            <a:r>
              <a:rPr lang="ca-ES" sz="1500" dirty="0" smtClean="0">
                <a:latin typeface="Calibri" panose="020F0502020204030204" pitchFamily="34" charset="0"/>
                <a:cs typeface="Calibri" panose="020F0502020204030204" pitchFamily="34" charset="0"/>
              </a:rPr>
              <a:t>Llista </a:t>
            </a:r>
            <a:r>
              <a:rPr lang="ca-ES" sz="1500" dirty="0">
                <a:latin typeface="Calibri" panose="020F0502020204030204" pitchFamily="34" charset="0"/>
                <a:cs typeface="Calibri" panose="020F0502020204030204" pitchFamily="34" charset="0"/>
              </a:rPr>
              <a:t>de sol·licituds amb la puntuació provisional: </a:t>
            </a:r>
            <a:r>
              <a:rPr lang="ca-ES" sz="1500" dirty="0" smtClean="0">
                <a:latin typeface="Calibri" panose="020F0502020204030204" pitchFamily="34" charset="0"/>
                <a:cs typeface="Calibri" panose="020F0502020204030204" pitchFamily="34" charset="0"/>
              </a:rPr>
              <a:t>27 </a:t>
            </a:r>
            <a:r>
              <a:rPr lang="ca-ES" sz="1500" dirty="0">
                <a:latin typeface="Calibri" panose="020F0502020204030204" pitchFamily="34" charset="0"/>
                <a:cs typeface="Calibri" panose="020F0502020204030204" pitchFamily="34" charset="0"/>
              </a:rPr>
              <a:t>de </a:t>
            </a:r>
            <a:r>
              <a:rPr lang="ca-ES" sz="1500" dirty="0" smtClean="0">
                <a:latin typeface="Calibri" panose="020F0502020204030204" pitchFamily="34" charset="0"/>
                <a:cs typeface="Calibri" panose="020F0502020204030204" pitchFamily="34" charset="0"/>
              </a:rPr>
              <a:t>maig </a:t>
            </a:r>
            <a:r>
              <a:rPr lang="ca-ES" sz="1500" dirty="0">
                <a:latin typeface="Calibri" panose="020F0502020204030204" pitchFamily="34" charset="0"/>
                <a:cs typeface="Calibri" panose="020F0502020204030204" pitchFamily="34" charset="0"/>
              </a:rPr>
              <a:t>de </a:t>
            </a:r>
            <a:r>
              <a:rPr lang="ca-ES" sz="1500" dirty="0" smtClean="0">
                <a:latin typeface="Calibri" panose="020F0502020204030204" pitchFamily="34" charset="0"/>
                <a:cs typeface="Calibri" panose="020F0502020204030204" pitchFamily="34" charset="0"/>
              </a:rPr>
              <a:t>2024</a:t>
            </a:r>
          </a:p>
          <a:p>
            <a:pPr marL="285750" lvl="0" indent="-285750" algn="just">
              <a:buFontTx/>
              <a:buChar char="-"/>
            </a:pPr>
            <a:r>
              <a:rPr lang="ca-ES" sz="1500" dirty="0" smtClean="0">
                <a:latin typeface="Calibri" panose="020F0502020204030204" pitchFamily="34" charset="0"/>
                <a:cs typeface="Calibri" panose="020F0502020204030204" pitchFamily="34" charset="0"/>
              </a:rPr>
              <a:t>Presentació </a:t>
            </a:r>
            <a:r>
              <a:rPr lang="ca-ES" sz="1500" dirty="0">
                <a:latin typeface="Calibri" panose="020F0502020204030204" pitchFamily="34" charset="0"/>
                <a:cs typeface="Calibri" panose="020F0502020204030204" pitchFamily="34" charset="0"/>
              </a:rPr>
              <a:t>de reclamacions: del </a:t>
            </a:r>
            <a:r>
              <a:rPr lang="ca-ES" sz="1500" dirty="0" smtClean="0">
                <a:latin typeface="Calibri" panose="020F0502020204030204" pitchFamily="34" charset="0"/>
                <a:cs typeface="Calibri" panose="020F0502020204030204" pitchFamily="34" charset="0"/>
              </a:rPr>
              <a:t>27 de maig al 3 de juny de 2024</a:t>
            </a:r>
            <a:endParaRPr lang="es-ES" sz="1500" dirty="0">
              <a:latin typeface="Calibri" panose="020F0502020204030204" pitchFamily="34" charset="0"/>
              <a:cs typeface="Calibri" panose="020F0502020204030204" pitchFamily="34" charset="0"/>
            </a:endParaRPr>
          </a:p>
          <a:p>
            <a:pPr marL="285750" lvl="0" indent="-285750" algn="just">
              <a:buFontTx/>
              <a:buChar char="-"/>
            </a:pPr>
            <a:r>
              <a:rPr lang="ca-ES" sz="1500" dirty="0" smtClean="0">
                <a:latin typeface="Calibri" panose="020F0502020204030204" pitchFamily="34" charset="0"/>
                <a:cs typeface="Calibri" panose="020F0502020204030204" pitchFamily="34" charset="0"/>
              </a:rPr>
              <a:t>Llista </a:t>
            </a:r>
            <a:r>
              <a:rPr lang="ca-ES" sz="1500" dirty="0">
                <a:latin typeface="Calibri" panose="020F0502020204030204" pitchFamily="34" charset="0"/>
                <a:cs typeface="Calibri" panose="020F0502020204030204" pitchFamily="34" charset="0"/>
              </a:rPr>
              <a:t>de sol·licituds amb la puntuació un cop resoltes les reclamacions: </a:t>
            </a:r>
            <a:r>
              <a:rPr lang="ca-ES" sz="1500" dirty="0" smtClean="0">
                <a:latin typeface="Calibri" panose="020F0502020204030204" pitchFamily="34" charset="0"/>
                <a:cs typeface="Calibri" panose="020F0502020204030204" pitchFamily="34" charset="0"/>
              </a:rPr>
              <a:t>6 </a:t>
            </a:r>
            <a:r>
              <a:rPr lang="ca-ES" sz="1500" dirty="0">
                <a:latin typeface="Calibri" panose="020F0502020204030204" pitchFamily="34" charset="0"/>
                <a:cs typeface="Calibri" panose="020F0502020204030204" pitchFamily="34" charset="0"/>
              </a:rPr>
              <a:t>de juny de </a:t>
            </a:r>
            <a:r>
              <a:rPr lang="ca-ES" sz="1500" dirty="0" smtClean="0">
                <a:latin typeface="Calibri" panose="020F0502020204030204" pitchFamily="34" charset="0"/>
                <a:cs typeface="Calibri" panose="020F0502020204030204" pitchFamily="34" charset="0"/>
              </a:rPr>
              <a:t>2024</a:t>
            </a:r>
          </a:p>
          <a:p>
            <a:pPr marL="285750" lvl="0" indent="-285750" algn="just">
              <a:buFontTx/>
              <a:buChar char="-"/>
            </a:pPr>
            <a:r>
              <a:rPr lang="ca-ES" sz="1500" dirty="0" smtClean="0">
                <a:latin typeface="Calibri" panose="020F0502020204030204" pitchFamily="34" charset="0"/>
                <a:cs typeface="Calibri" panose="020F0502020204030204" pitchFamily="34" charset="0"/>
              </a:rPr>
              <a:t>Sorteig per resoldre empats: 6 de juny de 2024</a:t>
            </a:r>
          </a:p>
          <a:p>
            <a:pPr marL="285750" lvl="0" indent="-285750" algn="just">
              <a:buFontTx/>
              <a:buChar char="-"/>
            </a:pPr>
            <a:r>
              <a:rPr lang="ca-ES" sz="1500" dirty="0" smtClean="0">
                <a:latin typeface="Calibri" panose="020F0502020204030204" pitchFamily="34" charset="0"/>
                <a:cs typeface="Calibri" panose="020F0502020204030204" pitchFamily="34" charset="0"/>
              </a:rPr>
              <a:t>Llista ordenada: 11 de juny de 2024</a:t>
            </a:r>
            <a:endParaRPr lang="es-ES" sz="1500" dirty="0">
              <a:latin typeface="Calibri" panose="020F0502020204030204" pitchFamily="34" charset="0"/>
              <a:cs typeface="Calibri" panose="020F0502020204030204" pitchFamily="34" charset="0"/>
            </a:endParaRPr>
          </a:p>
          <a:p>
            <a:pPr marL="285750" lvl="0" indent="-285750" algn="just">
              <a:buFontTx/>
              <a:buChar char="-"/>
            </a:pPr>
            <a:r>
              <a:rPr lang="ca-ES" sz="1500" dirty="0" smtClean="0">
                <a:latin typeface="Calibri" panose="020F0502020204030204" pitchFamily="34" charset="0"/>
                <a:cs typeface="Calibri" panose="020F0502020204030204" pitchFamily="34" charset="0"/>
              </a:rPr>
              <a:t>Oferta </a:t>
            </a:r>
            <a:r>
              <a:rPr lang="ca-ES" sz="1500" dirty="0">
                <a:latin typeface="Calibri" panose="020F0502020204030204" pitchFamily="34" charset="0"/>
                <a:cs typeface="Calibri" panose="020F0502020204030204" pitchFamily="34" charset="0"/>
              </a:rPr>
              <a:t>final de places escolars: </a:t>
            </a:r>
            <a:r>
              <a:rPr lang="ca-ES" sz="1500" dirty="0" smtClean="0">
                <a:latin typeface="Calibri" panose="020F0502020204030204" pitchFamily="34" charset="0"/>
                <a:cs typeface="Calibri" panose="020F0502020204030204" pitchFamily="34" charset="0"/>
              </a:rPr>
              <a:t>1 de juliol de 2024</a:t>
            </a:r>
            <a:endParaRPr lang="es-ES" sz="1500" dirty="0">
              <a:latin typeface="Calibri" panose="020F0502020204030204" pitchFamily="34" charset="0"/>
              <a:cs typeface="Calibri" panose="020F0502020204030204" pitchFamily="34" charset="0"/>
            </a:endParaRPr>
          </a:p>
          <a:p>
            <a:pPr marL="285750" lvl="0" indent="-285750" algn="just">
              <a:buFontTx/>
              <a:buChar char="-"/>
            </a:pPr>
            <a:r>
              <a:rPr lang="ca-ES" sz="1500" b="1" dirty="0" smtClean="0">
                <a:latin typeface="Calibri" panose="020F0502020204030204" pitchFamily="34" charset="0"/>
                <a:cs typeface="Calibri" panose="020F0502020204030204" pitchFamily="34" charset="0"/>
              </a:rPr>
              <a:t>Llista </a:t>
            </a:r>
            <a:r>
              <a:rPr lang="ca-ES" sz="1500" b="1" dirty="0">
                <a:latin typeface="Calibri" panose="020F0502020204030204" pitchFamily="34" charset="0"/>
                <a:cs typeface="Calibri" panose="020F0502020204030204" pitchFamily="34" charset="0"/>
              </a:rPr>
              <a:t>d'alumnes admesos</a:t>
            </a:r>
            <a:r>
              <a:rPr lang="ca-ES" sz="1500" dirty="0">
                <a:latin typeface="Calibri" panose="020F0502020204030204" pitchFamily="34" charset="0"/>
                <a:cs typeface="Calibri" panose="020F0502020204030204" pitchFamily="34" charset="0"/>
              </a:rPr>
              <a:t>: </a:t>
            </a:r>
            <a:r>
              <a:rPr lang="ca-ES" sz="1500" b="1" dirty="0" smtClean="0">
                <a:latin typeface="Calibri" panose="020F0502020204030204" pitchFamily="34" charset="0"/>
                <a:cs typeface="Calibri" panose="020F0502020204030204" pitchFamily="34" charset="0"/>
              </a:rPr>
              <a:t>1 de juliol de </a:t>
            </a:r>
            <a:r>
              <a:rPr lang="ca-ES" sz="1500" b="1" dirty="0" smtClean="0">
                <a:latin typeface="Calibri" panose="020F0502020204030204" pitchFamily="34" charset="0"/>
                <a:cs typeface="Calibri" panose="020F0502020204030204" pitchFamily="34" charset="0"/>
              </a:rPr>
              <a:t>2024</a:t>
            </a:r>
          </a:p>
          <a:p>
            <a:pPr lvl="0" algn="just"/>
            <a:endParaRPr lang="es-ES" sz="1500" b="1" dirty="0">
              <a:latin typeface="Calibri" panose="020F0502020204030204" pitchFamily="34" charset="0"/>
              <a:cs typeface="Calibri" panose="020F0502020204030204" pitchFamily="34" charset="0"/>
            </a:endParaRPr>
          </a:p>
          <a:p>
            <a:pPr algn="just"/>
            <a:r>
              <a:rPr lang="ca-ES" sz="1600" dirty="0">
                <a:solidFill>
                  <a:srgbClr val="92D050"/>
                </a:solidFill>
                <a:latin typeface="Calibri" panose="020F0502020204030204" pitchFamily="34" charset="0"/>
                <a:cs typeface="Calibri" panose="020F0502020204030204" pitchFamily="34" charset="0"/>
              </a:rPr>
              <a:t> </a:t>
            </a:r>
            <a:r>
              <a:rPr lang="ca-ES" sz="1600" b="1" dirty="0" smtClean="0">
                <a:solidFill>
                  <a:srgbClr val="00B0F0"/>
                </a:solidFill>
                <a:latin typeface="Calibri" panose="020F0502020204030204" pitchFamily="34" charset="0"/>
                <a:cs typeface="Calibri" panose="020F0502020204030204" pitchFamily="34" charset="0"/>
              </a:rPr>
              <a:t>Matrícula:</a:t>
            </a:r>
            <a:endParaRPr lang="es-ES" sz="1600" dirty="0">
              <a:solidFill>
                <a:srgbClr val="00B0F0"/>
              </a:solidFill>
              <a:latin typeface="Calibri" panose="020F0502020204030204" pitchFamily="34" charset="0"/>
              <a:cs typeface="Calibri" panose="020F0502020204030204" pitchFamily="34" charset="0"/>
            </a:endParaRPr>
          </a:p>
          <a:p>
            <a:pPr marL="285750" lvl="0" indent="-285750" algn="just">
              <a:buFontTx/>
              <a:buChar char="-"/>
            </a:pPr>
            <a:r>
              <a:rPr lang="ca-ES" sz="1600" b="1" dirty="0" smtClean="0">
                <a:latin typeface="Calibri" panose="020F0502020204030204" pitchFamily="34" charset="0"/>
                <a:cs typeface="Calibri" panose="020F0502020204030204" pitchFamily="34" charset="0"/>
              </a:rPr>
              <a:t>Alumnes preinscrits </a:t>
            </a:r>
            <a:r>
              <a:rPr lang="ca-ES" sz="1600" b="1" dirty="0">
                <a:latin typeface="Calibri" panose="020F0502020204030204" pitchFamily="34" charset="0"/>
                <a:cs typeface="Calibri" panose="020F0502020204030204" pitchFamily="34" charset="0"/>
              </a:rPr>
              <a:t>amb plaça assignada: del </a:t>
            </a:r>
            <a:r>
              <a:rPr lang="ca-ES" sz="1600" b="1" dirty="0" smtClean="0">
                <a:latin typeface="Calibri" panose="020F0502020204030204" pitchFamily="34" charset="0"/>
                <a:cs typeface="Calibri" panose="020F0502020204030204" pitchFamily="34" charset="0"/>
              </a:rPr>
              <a:t>2 al </a:t>
            </a:r>
            <a:r>
              <a:rPr lang="ca-ES" sz="1600" b="1" dirty="0">
                <a:latin typeface="Calibri" panose="020F0502020204030204" pitchFamily="34" charset="0"/>
                <a:cs typeface="Calibri" panose="020F0502020204030204" pitchFamily="34" charset="0"/>
              </a:rPr>
              <a:t>8</a:t>
            </a:r>
            <a:r>
              <a:rPr lang="ca-ES" sz="1600" b="1" dirty="0" smtClean="0">
                <a:latin typeface="Calibri" panose="020F0502020204030204" pitchFamily="34" charset="0"/>
                <a:cs typeface="Calibri" panose="020F0502020204030204" pitchFamily="34" charset="0"/>
              </a:rPr>
              <a:t> de juliol de 2024</a:t>
            </a:r>
          </a:p>
          <a:p>
            <a:pPr lvl="0"/>
            <a:endParaRPr lang="es-ES" sz="1600" b="1" dirty="0"/>
          </a:p>
        </p:txBody>
      </p:sp>
      <p:pic>
        <p:nvPicPr>
          <p:cNvPr id="1030" name="Picture 6" descr="C:\Users\Departament Administ\Desktop\triptic\GOOGLE MAP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7715" y="1518192"/>
            <a:ext cx="2544418" cy="2594803"/>
          </a:xfrm>
          <a:prstGeom prst="rect">
            <a:avLst/>
          </a:prstGeom>
          <a:noFill/>
          <a:extLst>
            <a:ext uri="{909E8E84-426E-40DD-AFC4-6F175D3DCCD1}">
              <a14:hiddenFill xmlns:a14="http://schemas.microsoft.com/office/drawing/2010/main">
                <a:solidFill>
                  <a:srgbClr val="FFFFFF"/>
                </a:solidFill>
              </a14:hiddenFill>
            </a:ext>
          </a:extLst>
        </p:spPr>
      </p:pic>
      <p:sp>
        <p:nvSpPr>
          <p:cNvPr id="26" name="25 Rectángulo"/>
          <p:cNvSpPr/>
          <p:nvPr/>
        </p:nvSpPr>
        <p:spPr>
          <a:xfrm>
            <a:off x="3478074" y="4967514"/>
            <a:ext cx="2763700" cy="1754326"/>
          </a:xfrm>
          <a:prstGeom prst="rect">
            <a:avLst/>
          </a:prstGeom>
        </p:spPr>
        <p:txBody>
          <a:bodyPr wrap="square">
            <a:spAutoFit/>
          </a:bodyPr>
          <a:lstStyle/>
          <a:p>
            <a:r>
              <a:rPr lang="es-ES" dirty="0" err="1" smtClean="0">
                <a:latin typeface="Calibri" panose="020F0502020204030204" pitchFamily="34" charset="0"/>
                <a:cs typeface="Calibri" panose="020F0502020204030204" pitchFamily="34" charset="0"/>
              </a:rPr>
              <a:t>Empordà</a:t>
            </a:r>
            <a:r>
              <a:rPr lang="es-ES" dirty="0" smtClean="0">
                <a:latin typeface="Calibri" panose="020F0502020204030204" pitchFamily="34" charset="0"/>
                <a:cs typeface="Calibri" panose="020F0502020204030204" pitchFamily="34" charset="0"/>
              </a:rPr>
              <a:t> 7-13, 08740 </a:t>
            </a:r>
          </a:p>
          <a:p>
            <a:r>
              <a:rPr lang="es-ES" dirty="0" err="1" smtClean="0">
                <a:latin typeface="Calibri" panose="020F0502020204030204" pitchFamily="34" charset="0"/>
                <a:cs typeface="Calibri" panose="020F0502020204030204" pitchFamily="34" charset="0"/>
              </a:rPr>
              <a:t>Sant</a:t>
            </a:r>
            <a:r>
              <a:rPr lang="es-ES" dirty="0" smtClean="0">
                <a:latin typeface="Calibri" panose="020F0502020204030204" pitchFamily="34" charset="0"/>
                <a:cs typeface="Calibri" panose="020F0502020204030204" pitchFamily="34" charset="0"/>
              </a:rPr>
              <a:t> </a:t>
            </a:r>
            <a:r>
              <a:rPr lang="es-ES" dirty="0">
                <a:latin typeface="Calibri" panose="020F0502020204030204" pitchFamily="34" charset="0"/>
                <a:cs typeface="Calibri" panose="020F0502020204030204" pitchFamily="34" charset="0"/>
              </a:rPr>
              <a:t>Andreu de la Barca</a:t>
            </a:r>
            <a:br>
              <a:rPr lang="es-ES" dirty="0">
                <a:latin typeface="Calibri" panose="020F0502020204030204" pitchFamily="34" charset="0"/>
                <a:cs typeface="Calibri" panose="020F0502020204030204" pitchFamily="34" charset="0"/>
              </a:rPr>
            </a:br>
            <a:r>
              <a:rPr lang="es-ES" dirty="0">
                <a:latin typeface="Calibri" panose="020F0502020204030204" pitchFamily="34" charset="0"/>
                <a:cs typeface="Calibri" panose="020F0502020204030204" pitchFamily="34" charset="0"/>
              </a:rPr>
              <a:t>Barcelona</a:t>
            </a:r>
            <a:br>
              <a:rPr lang="es-ES" dirty="0">
                <a:latin typeface="Calibri" panose="020F0502020204030204" pitchFamily="34" charset="0"/>
                <a:cs typeface="Calibri" panose="020F0502020204030204" pitchFamily="34" charset="0"/>
              </a:rPr>
            </a:br>
            <a:r>
              <a:rPr lang="es-ES" dirty="0">
                <a:latin typeface="Calibri" panose="020F0502020204030204" pitchFamily="34" charset="0"/>
                <a:cs typeface="Calibri" panose="020F0502020204030204" pitchFamily="34" charset="0"/>
              </a:rPr>
              <a:t>Tel. 93 653 16 59</a:t>
            </a:r>
            <a:br>
              <a:rPr lang="es-ES" dirty="0">
                <a:latin typeface="Calibri" panose="020F0502020204030204" pitchFamily="34" charset="0"/>
                <a:cs typeface="Calibri" panose="020F0502020204030204" pitchFamily="34" charset="0"/>
              </a:rPr>
            </a:br>
            <a:r>
              <a:rPr lang="es-ES" dirty="0">
                <a:latin typeface="Calibri" panose="020F0502020204030204" pitchFamily="34" charset="0"/>
                <a:cs typeface="Calibri" panose="020F0502020204030204" pitchFamily="34" charset="0"/>
              </a:rPr>
              <a:t>Fax. 93 653 37 05</a:t>
            </a:r>
          </a:p>
          <a:p>
            <a:r>
              <a:rPr lang="es-ES" dirty="0" smtClean="0">
                <a:latin typeface="Calibri" panose="020F0502020204030204" pitchFamily="34" charset="0"/>
                <a:cs typeface="Calibri" panose="020F0502020204030204" pitchFamily="34" charset="0"/>
              </a:rPr>
              <a:t>email</a:t>
            </a:r>
            <a:r>
              <a:rPr lang="es-ES" dirty="0">
                <a:latin typeface="Calibri" panose="020F0502020204030204" pitchFamily="34" charset="0"/>
                <a:cs typeface="Calibri" panose="020F0502020204030204" pitchFamily="34" charset="0"/>
              </a:rPr>
              <a:t>: </a:t>
            </a:r>
            <a:r>
              <a:rPr lang="es-ES" sz="1600" dirty="0">
                <a:latin typeface="Calibri" panose="020F0502020204030204" pitchFamily="34" charset="0"/>
                <a:cs typeface="Calibri" panose="020F0502020204030204" pitchFamily="34" charset="0"/>
                <a:hlinkClick r:id="rId5"/>
              </a:rPr>
              <a:t>a8043671@xtec.cat</a:t>
            </a:r>
            <a:endParaRPr lang="es-ES" sz="1600" dirty="0">
              <a:latin typeface="Calibri" panose="020F0502020204030204" pitchFamily="34" charset="0"/>
              <a:cs typeface="Calibri" panose="020F0502020204030204" pitchFamily="34" charset="0"/>
            </a:endParaRPr>
          </a:p>
        </p:txBody>
      </p:sp>
      <p:sp>
        <p:nvSpPr>
          <p:cNvPr id="5" name="4 Rectángulo"/>
          <p:cNvSpPr/>
          <p:nvPr/>
        </p:nvSpPr>
        <p:spPr>
          <a:xfrm>
            <a:off x="7095953" y="1195752"/>
            <a:ext cx="2449014" cy="644881"/>
          </a:xfrm>
          <a:prstGeom prst="rect">
            <a:avLst/>
          </a:prstGeom>
          <a:solidFill>
            <a:srgbClr val="89E0FF"/>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ca-ES" sz="3200" b="1" dirty="0" smtClean="0"/>
              <a:t>PFI</a:t>
            </a:r>
            <a:endParaRPr lang="ca-ES" sz="3200" b="1" dirty="0"/>
          </a:p>
        </p:txBody>
      </p:sp>
      <p:pic>
        <p:nvPicPr>
          <p:cNvPr id="7"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33846" y="4576379"/>
            <a:ext cx="2941536" cy="2536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1344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20"/>
          </p:nvPr>
        </p:nvSpPr>
        <p:spPr>
          <a:xfrm>
            <a:off x="11221610" y="1696297"/>
            <a:ext cx="2423160" cy="1373367"/>
          </a:xfrm>
        </p:spPr>
        <p:txBody>
          <a:bodyPr/>
          <a:lstStyle/>
          <a:p>
            <a:endParaRPr lang="es-ES" dirty="0"/>
          </a:p>
        </p:txBody>
      </p:sp>
      <p:sp>
        <p:nvSpPr>
          <p:cNvPr id="3" name="Marcador de texto 2"/>
          <p:cNvSpPr>
            <a:spLocks noGrp="1"/>
          </p:cNvSpPr>
          <p:nvPr>
            <p:ph type="body" sz="quarter" idx="31"/>
          </p:nvPr>
        </p:nvSpPr>
        <p:spPr>
          <a:xfrm>
            <a:off x="10956566" y="3033053"/>
            <a:ext cx="2423160" cy="1456660"/>
          </a:xfrm>
        </p:spPr>
        <p:txBody>
          <a:bodyPr/>
          <a:lstStyle/>
          <a:p>
            <a:pPr marL="0" indent="0">
              <a:buNone/>
            </a:pPr>
            <a:endParaRPr lang="es-ES" sz="900" dirty="0"/>
          </a:p>
        </p:txBody>
      </p:sp>
      <p:sp>
        <p:nvSpPr>
          <p:cNvPr id="4" name="Marcador de texto 3"/>
          <p:cNvSpPr>
            <a:spLocks noGrp="1"/>
          </p:cNvSpPr>
          <p:nvPr>
            <p:ph type="body" sz="quarter" idx="36"/>
          </p:nvPr>
        </p:nvSpPr>
        <p:spPr>
          <a:xfrm>
            <a:off x="10956566" y="3894246"/>
            <a:ext cx="2423160" cy="409096"/>
          </a:xfrm>
        </p:spPr>
        <p:txBody>
          <a:bodyPr/>
          <a:lstStyle/>
          <a:p>
            <a:endParaRPr lang="es-ES" dirty="0"/>
          </a:p>
        </p:txBody>
      </p:sp>
      <p:sp>
        <p:nvSpPr>
          <p:cNvPr id="5" name="Marcador de texto 4"/>
          <p:cNvSpPr>
            <a:spLocks noGrp="1"/>
          </p:cNvSpPr>
          <p:nvPr>
            <p:ph type="body" sz="quarter" idx="37"/>
          </p:nvPr>
        </p:nvSpPr>
        <p:spPr>
          <a:xfrm>
            <a:off x="10399975" y="4596360"/>
            <a:ext cx="2423160" cy="626510"/>
          </a:xfrm>
        </p:spPr>
        <p:txBody>
          <a:bodyPr/>
          <a:lstStyle/>
          <a:p>
            <a:endParaRPr lang="es-ES" sz="900" dirty="0"/>
          </a:p>
        </p:txBody>
      </p:sp>
      <p:sp>
        <p:nvSpPr>
          <p:cNvPr id="6" name="Marcador de texto 5"/>
          <p:cNvSpPr>
            <a:spLocks noGrp="1"/>
          </p:cNvSpPr>
          <p:nvPr>
            <p:ph type="body" sz="quarter" idx="42"/>
          </p:nvPr>
        </p:nvSpPr>
        <p:spPr>
          <a:xfrm>
            <a:off x="10058400" y="1046307"/>
            <a:ext cx="2444114" cy="680483"/>
          </a:xfrm>
        </p:spPr>
        <p:txBody>
          <a:bodyPr/>
          <a:lstStyle/>
          <a:p>
            <a:r>
              <a:rPr lang="es-ES" smtClean="0"/>
              <a:t>“</a:t>
            </a:r>
            <a:endParaRPr lang="es-ES" dirty="0"/>
          </a:p>
        </p:txBody>
      </p:sp>
      <p:sp>
        <p:nvSpPr>
          <p:cNvPr id="7" name="Marcador de texto 6"/>
          <p:cNvSpPr>
            <a:spLocks noGrp="1"/>
          </p:cNvSpPr>
          <p:nvPr>
            <p:ph type="body" sz="quarter" idx="43"/>
          </p:nvPr>
        </p:nvSpPr>
        <p:spPr>
          <a:xfrm>
            <a:off x="11251095" y="3446182"/>
            <a:ext cx="1003185" cy="2530549"/>
          </a:xfrm>
        </p:spPr>
        <p:txBody>
          <a:bodyPr/>
          <a:lstStyle/>
          <a:p>
            <a:pPr marL="0" indent="0">
              <a:buNone/>
            </a:pPr>
            <a:endParaRPr lang="es-ES" sz="900" dirty="0"/>
          </a:p>
        </p:txBody>
      </p:sp>
      <p:sp>
        <p:nvSpPr>
          <p:cNvPr id="8" name="Marcador de texto 7"/>
          <p:cNvSpPr>
            <a:spLocks noGrp="1"/>
          </p:cNvSpPr>
          <p:nvPr>
            <p:ph type="body" sz="quarter" idx="48"/>
          </p:nvPr>
        </p:nvSpPr>
        <p:spPr>
          <a:xfrm>
            <a:off x="10680258" y="4067801"/>
            <a:ext cx="2441448" cy="2955851"/>
          </a:xfrm>
        </p:spPr>
        <p:txBody>
          <a:bodyPr/>
          <a:lstStyle/>
          <a:p>
            <a:endParaRPr lang="es-ES" sz="900" dirty="0"/>
          </a:p>
        </p:txBody>
      </p:sp>
      <p:sp>
        <p:nvSpPr>
          <p:cNvPr id="12" name="Marcador de texto 11"/>
          <p:cNvSpPr>
            <a:spLocks noGrp="1"/>
          </p:cNvSpPr>
          <p:nvPr>
            <p:ph type="body" sz="quarter" idx="29"/>
          </p:nvPr>
        </p:nvSpPr>
        <p:spPr>
          <a:xfrm>
            <a:off x="10519244" y="3362684"/>
            <a:ext cx="2423160" cy="36576"/>
          </a:xfrm>
        </p:spPr>
        <p:txBody>
          <a:bodyPr/>
          <a:lstStyle/>
          <a:p>
            <a:endParaRPr lang="es-ES"/>
          </a:p>
        </p:txBody>
      </p:sp>
      <p:sp>
        <p:nvSpPr>
          <p:cNvPr id="13" name="Marcador de texto 12"/>
          <p:cNvSpPr>
            <a:spLocks noGrp="1"/>
          </p:cNvSpPr>
          <p:nvPr>
            <p:ph type="body" sz="quarter" idx="51"/>
          </p:nvPr>
        </p:nvSpPr>
        <p:spPr>
          <a:xfrm>
            <a:off x="11047343" y="3339272"/>
            <a:ext cx="2423160" cy="36576"/>
          </a:xfrm>
        </p:spPr>
        <p:txBody>
          <a:bodyPr/>
          <a:lstStyle/>
          <a:p>
            <a:endParaRPr lang="es-ES"/>
          </a:p>
        </p:txBody>
      </p:sp>
      <p:sp>
        <p:nvSpPr>
          <p:cNvPr id="14" name="Marcador de texto 13"/>
          <p:cNvSpPr>
            <a:spLocks noGrp="1"/>
          </p:cNvSpPr>
          <p:nvPr>
            <p:ph type="body" sz="quarter" idx="52"/>
          </p:nvPr>
        </p:nvSpPr>
        <p:spPr>
          <a:xfrm>
            <a:off x="11091075" y="1391497"/>
            <a:ext cx="2441448" cy="812371"/>
          </a:xfrm>
        </p:spPr>
        <p:txBody>
          <a:bodyPr/>
          <a:lstStyle/>
          <a:p>
            <a:endParaRPr lang="es-ES" dirty="0"/>
          </a:p>
        </p:txBody>
      </p:sp>
      <p:sp>
        <p:nvSpPr>
          <p:cNvPr id="15" name="Marcador de texto 14"/>
          <p:cNvSpPr>
            <a:spLocks noGrp="1"/>
          </p:cNvSpPr>
          <p:nvPr>
            <p:ph type="body" sz="quarter" idx="53"/>
          </p:nvPr>
        </p:nvSpPr>
        <p:spPr>
          <a:xfrm>
            <a:off x="10058400" y="1446367"/>
            <a:ext cx="2423160" cy="36576"/>
          </a:xfrm>
        </p:spPr>
        <p:txBody>
          <a:bodyPr/>
          <a:lstStyle/>
          <a:p>
            <a:endParaRPr lang="es-ES" dirty="0"/>
          </a:p>
        </p:txBody>
      </p:sp>
      <p:sp>
        <p:nvSpPr>
          <p:cNvPr id="17" name="Marcador de texto 16"/>
          <p:cNvSpPr>
            <a:spLocks noGrp="1"/>
          </p:cNvSpPr>
          <p:nvPr>
            <p:ph type="body" sz="quarter" idx="55"/>
          </p:nvPr>
        </p:nvSpPr>
        <p:spPr>
          <a:xfrm>
            <a:off x="10058400" y="2027276"/>
            <a:ext cx="2444114" cy="680483"/>
          </a:xfrm>
        </p:spPr>
        <p:txBody>
          <a:bodyPr/>
          <a:lstStyle/>
          <a:p>
            <a:endParaRPr lang="es-ES" dirty="0"/>
          </a:p>
        </p:txBody>
      </p:sp>
      <p:sp>
        <p:nvSpPr>
          <p:cNvPr id="18" name="Marcador de texto 17"/>
          <p:cNvSpPr>
            <a:spLocks noGrp="1"/>
          </p:cNvSpPr>
          <p:nvPr>
            <p:ph type="body" sz="quarter" idx="56"/>
          </p:nvPr>
        </p:nvSpPr>
        <p:spPr>
          <a:xfrm>
            <a:off x="10353526" y="4502039"/>
            <a:ext cx="2444114" cy="283464"/>
          </a:xfrm>
        </p:spPr>
        <p:txBody>
          <a:bodyPr/>
          <a:lstStyle/>
          <a:p>
            <a:pPr marL="91440" indent="0">
              <a:buNone/>
            </a:pPr>
            <a:endParaRPr lang="es-ES" dirty="0"/>
          </a:p>
        </p:txBody>
      </p:sp>
      <p:sp>
        <p:nvSpPr>
          <p:cNvPr id="19" name="Marcador de texto 18"/>
          <p:cNvSpPr>
            <a:spLocks noGrp="1"/>
          </p:cNvSpPr>
          <p:nvPr>
            <p:ph type="body" sz="quarter" idx="57"/>
          </p:nvPr>
        </p:nvSpPr>
        <p:spPr>
          <a:xfrm>
            <a:off x="10574241" y="3075973"/>
            <a:ext cx="2441448" cy="487629"/>
          </a:xfrm>
        </p:spPr>
        <p:txBody>
          <a:bodyPr/>
          <a:lstStyle/>
          <a:p>
            <a:endParaRPr lang="es-ES" dirty="0"/>
          </a:p>
        </p:txBody>
      </p:sp>
      <p:cxnSp>
        <p:nvCxnSpPr>
          <p:cNvPr id="21" name="Conector recto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Conector recto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0" name="9 Marcador de texto"/>
          <p:cNvSpPr>
            <a:spLocks noGrp="1"/>
          </p:cNvSpPr>
          <p:nvPr>
            <p:ph type="body" sz="quarter" idx="54"/>
          </p:nvPr>
        </p:nvSpPr>
        <p:spPr>
          <a:xfrm>
            <a:off x="10406535" y="1069418"/>
            <a:ext cx="2444114" cy="281997"/>
          </a:xfrm>
        </p:spPr>
        <p:txBody>
          <a:bodyPr/>
          <a:lstStyle/>
          <a:p>
            <a:endParaRPr lang="es-ES" dirty="0"/>
          </a:p>
        </p:txBody>
      </p:sp>
      <p:sp>
        <p:nvSpPr>
          <p:cNvPr id="11" name="10 Rectángulo"/>
          <p:cNvSpPr/>
          <p:nvPr/>
        </p:nvSpPr>
        <p:spPr>
          <a:xfrm>
            <a:off x="6827849" y="665205"/>
            <a:ext cx="3003272" cy="6740307"/>
          </a:xfrm>
          <a:prstGeom prst="rect">
            <a:avLst/>
          </a:prstGeom>
        </p:spPr>
        <p:txBody>
          <a:bodyPr wrap="square">
            <a:spAutoFit/>
          </a:bodyPr>
          <a:lstStyle/>
          <a:p>
            <a:pPr algn="just"/>
            <a:r>
              <a:rPr lang="ca-ES" sz="1500" b="1" dirty="0" smtClean="0">
                <a:solidFill>
                  <a:srgbClr val="00B0F0"/>
                </a:solidFill>
              </a:rPr>
              <a:t>   </a:t>
            </a:r>
            <a:r>
              <a:rPr lang="ca-ES" sz="1200" b="1" dirty="0" smtClean="0">
                <a:solidFill>
                  <a:srgbClr val="00B0F0"/>
                </a:solidFill>
                <a:latin typeface="Calibri" panose="020F0502020204030204" pitchFamily="34" charset="0"/>
                <a:cs typeface="Calibri" panose="020F0502020204030204" pitchFamily="34" charset="0"/>
              </a:rPr>
              <a:t>   Requisits:</a:t>
            </a:r>
          </a:p>
          <a:p>
            <a:pPr marL="285750" lvl="0" indent="-285750" algn="just">
              <a:buFontTx/>
              <a:buChar char="-"/>
            </a:pPr>
            <a:r>
              <a:rPr lang="ca-ES" sz="1200" dirty="0" smtClean="0">
                <a:latin typeface="Calibri" panose="020F0502020204030204" pitchFamily="34" charset="0"/>
                <a:cs typeface="Calibri" panose="020F0502020204030204" pitchFamily="34" charset="0"/>
              </a:rPr>
              <a:t>Tenir </a:t>
            </a:r>
            <a:r>
              <a:rPr lang="ca-ES" sz="1200" dirty="0">
                <a:latin typeface="Calibri" panose="020F0502020204030204" pitchFamily="34" charset="0"/>
                <a:cs typeface="Calibri" panose="020F0502020204030204" pitchFamily="34" charset="0"/>
              </a:rPr>
              <a:t>com a </a:t>
            </a:r>
            <a:r>
              <a:rPr lang="ca-ES" sz="1200" b="1" dirty="0">
                <a:latin typeface="Calibri" panose="020F0502020204030204" pitchFamily="34" charset="0"/>
                <a:cs typeface="Calibri" panose="020F0502020204030204" pitchFamily="34" charset="0"/>
              </a:rPr>
              <a:t>mínim</a:t>
            </a:r>
            <a:r>
              <a:rPr lang="ca-ES" sz="1200" dirty="0">
                <a:latin typeface="Calibri" panose="020F0502020204030204" pitchFamily="34" charset="0"/>
                <a:cs typeface="Calibri" panose="020F0502020204030204" pitchFamily="34" charset="0"/>
              </a:rPr>
              <a:t> </a:t>
            </a:r>
            <a:r>
              <a:rPr lang="ca-ES" sz="1200" b="1" dirty="0">
                <a:latin typeface="Calibri" panose="020F0502020204030204" pitchFamily="34" charset="0"/>
                <a:cs typeface="Calibri" panose="020F0502020204030204" pitchFamily="34" charset="0"/>
              </a:rPr>
              <a:t>16 anys </a:t>
            </a:r>
            <a:r>
              <a:rPr lang="ca-ES" sz="1200" dirty="0">
                <a:latin typeface="Calibri" panose="020F0502020204030204" pitchFamily="34" charset="0"/>
                <a:cs typeface="Calibri" panose="020F0502020204030204" pitchFamily="34" charset="0"/>
              </a:rPr>
              <a:t>complits en l’any d’inici del programa i com a </a:t>
            </a:r>
            <a:r>
              <a:rPr lang="ca-ES" sz="1200" b="1" dirty="0">
                <a:latin typeface="Calibri" panose="020F0502020204030204" pitchFamily="34" charset="0"/>
                <a:cs typeface="Calibri" panose="020F0502020204030204" pitchFamily="34" charset="0"/>
              </a:rPr>
              <a:t>màxim 21 </a:t>
            </a:r>
            <a:endParaRPr lang="es-ES" sz="1200" b="1" dirty="0">
              <a:latin typeface="Calibri" panose="020F0502020204030204" pitchFamily="34" charset="0"/>
              <a:cs typeface="Calibri" panose="020F0502020204030204" pitchFamily="34" charset="0"/>
            </a:endParaRPr>
          </a:p>
          <a:p>
            <a:pPr marL="285750" lvl="0" indent="-285750" algn="just">
              <a:buFontTx/>
              <a:buChar char="-"/>
            </a:pPr>
            <a:r>
              <a:rPr lang="ca-ES" sz="1200" b="1" dirty="0" smtClean="0">
                <a:latin typeface="Calibri" panose="020F0502020204030204" pitchFamily="34" charset="0"/>
                <a:cs typeface="Calibri" panose="020F0502020204030204" pitchFamily="34" charset="0"/>
              </a:rPr>
              <a:t>Haver </a:t>
            </a:r>
            <a:r>
              <a:rPr lang="ca-ES" sz="1200" b="1" dirty="0">
                <a:latin typeface="Calibri" panose="020F0502020204030204" pitchFamily="34" charset="0"/>
                <a:cs typeface="Calibri" panose="020F0502020204030204" pitchFamily="34" charset="0"/>
              </a:rPr>
              <a:t>deixat </a:t>
            </a:r>
            <a:r>
              <a:rPr lang="ca-ES" sz="1200" dirty="0">
                <a:latin typeface="Calibri" panose="020F0502020204030204" pitchFamily="34" charset="0"/>
                <a:cs typeface="Calibri" panose="020F0502020204030204" pitchFamily="34" charset="0"/>
              </a:rPr>
              <a:t>l’educació secundària obligatòria sense obtenir el títol (</a:t>
            </a:r>
            <a:r>
              <a:rPr lang="ca-ES" sz="1200" b="1" dirty="0">
                <a:latin typeface="Calibri" panose="020F0502020204030204" pitchFamily="34" charset="0"/>
                <a:cs typeface="Calibri" panose="020F0502020204030204" pitchFamily="34" charset="0"/>
              </a:rPr>
              <a:t>ESO</a:t>
            </a:r>
            <a:r>
              <a:rPr lang="ca-ES" sz="1200" dirty="0">
                <a:latin typeface="Calibri" panose="020F0502020204030204" pitchFamily="34" charset="0"/>
                <a:cs typeface="Calibri" panose="020F0502020204030204" pitchFamily="34" charset="0"/>
              </a:rPr>
              <a:t>) i no prosseguir estudis en el sistema educatiu</a:t>
            </a:r>
            <a:r>
              <a:rPr lang="ca-ES" sz="1200" dirty="0" smtClean="0">
                <a:latin typeface="Calibri" panose="020F0502020204030204" pitchFamily="34" charset="0"/>
                <a:cs typeface="Calibri" panose="020F0502020204030204" pitchFamily="34" charset="0"/>
              </a:rPr>
              <a:t>.</a:t>
            </a:r>
          </a:p>
          <a:p>
            <a:pPr lvl="0" algn="just"/>
            <a:endParaRPr lang="es-ES" sz="1200" dirty="0">
              <a:solidFill>
                <a:srgbClr val="00B0F0"/>
              </a:solidFill>
              <a:latin typeface="Calibri" panose="020F0502020204030204" pitchFamily="34" charset="0"/>
              <a:cs typeface="Calibri" panose="020F0502020204030204" pitchFamily="34" charset="0"/>
            </a:endParaRPr>
          </a:p>
          <a:p>
            <a:pPr algn="just"/>
            <a:r>
              <a:rPr lang="ca-ES" sz="1200" b="1" dirty="0" smtClean="0">
                <a:solidFill>
                  <a:srgbClr val="00B0F0"/>
                </a:solidFill>
                <a:latin typeface="Calibri" panose="020F0502020204030204" pitchFamily="34" charset="0"/>
                <a:cs typeface="Calibri" panose="020F0502020204030204" pitchFamily="34" charset="0"/>
              </a:rPr>
              <a:t>     Durada</a:t>
            </a:r>
            <a:r>
              <a:rPr lang="ca-ES" sz="1200" b="1" dirty="0">
                <a:solidFill>
                  <a:srgbClr val="00B0F0"/>
                </a:solidFill>
                <a:latin typeface="Calibri" panose="020F0502020204030204" pitchFamily="34" charset="0"/>
                <a:cs typeface="Calibri" panose="020F0502020204030204" pitchFamily="34" charset="0"/>
              </a:rPr>
              <a:t>:</a:t>
            </a:r>
            <a:r>
              <a:rPr lang="ca-ES" sz="1200" dirty="0">
                <a:solidFill>
                  <a:srgbClr val="00B0F0"/>
                </a:solidFill>
                <a:latin typeface="Calibri" panose="020F0502020204030204" pitchFamily="34" charset="0"/>
                <a:cs typeface="Calibri" panose="020F0502020204030204" pitchFamily="34" charset="0"/>
              </a:rPr>
              <a:t> </a:t>
            </a:r>
            <a:endParaRPr lang="ca-ES" sz="1200" dirty="0" smtClean="0">
              <a:solidFill>
                <a:srgbClr val="00B0F0"/>
              </a:solidFill>
              <a:latin typeface="Calibri" panose="020F0502020204030204" pitchFamily="34" charset="0"/>
              <a:cs typeface="Calibri" panose="020F0502020204030204" pitchFamily="34" charset="0"/>
            </a:endParaRPr>
          </a:p>
          <a:p>
            <a:pPr algn="just"/>
            <a:r>
              <a:rPr lang="ca-ES" sz="1200" b="1" dirty="0" smtClean="0">
                <a:latin typeface="Calibri" panose="020F0502020204030204" pitchFamily="34" charset="0"/>
                <a:cs typeface="Calibri" panose="020F0502020204030204" pitchFamily="34" charset="0"/>
              </a:rPr>
              <a:t>     1000 hores </a:t>
            </a:r>
            <a:r>
              <a:rPr lang="ca-ES" sz="1200" dirty="0" smtClean="0">
                <a:latin typeface="Calibri" panose="020F0502020204030204" pitchFamily="34" charset="0"/>
                <a:cs typeface="Calibri" panose="020F0502020204030204" pitchFamily="34" charset="0"/>
              </a:rPr>
              <a:t>(1 curs acadèmic)</a:t>
            </a:r>
          </a:p>
          <a:p>
            <a:pPr algn="just"/>
            <a:endParaRPr lang="es-ES" sz="1200" dirty="0">
              <a:latin typeface="Calibri" panose="020F0502020204030204" pitchFamily="34" charset="0"/>
              <a:cs typeface="Calibri" panose="020F0502020204030204" pitchFamily="34" charset="0"/>
            </a:endParaRPr>
          </a:p>
          <a:p>
            <a:pPr algn="just"/>
            <a:r>
              <a:rPr lang="ca-ES" sz="1200" b="1" dirty="0" smtClean="0">
                <a:solidFill>
                  <a:srgbClr val="00B0F0"/>
                </a:solidFill>
                <a:latin typeface="Calibri" panose="020F0502020204030204" pitchFamily="34" charset="0"/>
                <a:cs typeface="Calibri" panose="020F0502020204030204" pitchFamily="34" charset="0"/>
              </a:rPr>
              <a:t>      Avantatges:</a:t>
            </a:r>
            <a:endParaRPr lang="es-ES" sz="1200" dirty="0">
              <a:solidFill>
                <a:srgbClr val="00B0F0"/>
              </a:solidFill>
              <a:latin typeface="Calibri" panose="020F0502020204030204" pitchFamily="34" charset="0"/>
              <a:cs typeface="Calibri" panose="020F0502020204030204" pitchFamily="34" charset="0"/>
            </a:endParaRPr>
          </a:p>
          <a:p>
            <a:pPr marL="285750" lvl="0" indent="-285750" algn="just">
              <a:buFontTx/>
              <a:buChar char="-"/>
            </a:pPr>
            <a:r>
              <a:rPr lang="ca-ES" sz="1300" b="1" dirty="0">
                <a:latin typeface="Calibri" panose="020F0502020204030204" pitchFamily="34" charset="0"/>
                <a:cs typeface="Calibri" panose="020F0502020204030204" pitchFamily="34" charset="0"/>
              </a:rPr>
              <a:t>Certificat del Curs </a:t>
            </a:r>
            <a:r>
              <a:rPr lang="ca-ES" sz="1300" b="1" dirty="0" smtClean="0">
                <a:latin typeface="Calibri" panose="020F0502020204030204" pitchFamily="34" charset="0"/>
                <a:cs typeface="Calibri" panose="020F0502020204030204" pitchFamily="34" charset="0"/>
              </a:rPr>
              <a:t>de formació preparatori </a:t>
            </a:r>
            <a:r>
              <a:rPr lang="ca-ES" sz="1300" dirty="0" smtClean="0">
                <a:latin typeface="Calibri" panose="020F0502020204030204" pitchFamily="34" charset="0"/>
                <a:cs typeface="Calibri" panose="020F0502020204030204" pitchFamily="34" charset="0"/>
              </a:rPr>
              <a:t>per a accedir als </a:t>
            </a:r>
            <a:r>
              <a:rPr lang="ca-ES" sz="1300" dirty="0">
                <a:latin typeface="Calibri" panose="020F0502020204030204" pitchFamily="34" charset="0"/>
                <a:cs typeface="Calibri" panose="020F0502020204030204" pitchFamily="34" charset="0"/>
              </a:rPr>
              <a:t>cicles formatius de grau mitjà </a:t>
            </a:r>
            <a:endParaRPr lang="ca-ES" sz="1300" dirty="0" smtClean="0">
              <a:latin typeface="Calibri" panose="020F0502020204030204" pitchFamily="34" charset="0"/>
              <a:cs typeface="Calibri" panose="020F0502020204030204" pitchFamily="34" charset="0"/>
            </a:endParaRPr>
          </a:p>
          <a:p>
            <a:pPr marL="285750" lvl="0" indent="-285750" algn="just">
              <a:buFontTx/>
              <a:buChar char="-"/>
            </a:pPr>
            <a:r>
              <a:rPr lang="ca-ES" sz="1300" b="1" dirty="0">
                <a:latin typeface="Calibri" panose="020F0502020204030204" pitchFamily="34" charset="0"/>
                <a:cs typeface="Calibri" panose="020F0502020204030204" pitchFamily="34" charset="0"/>
              </a:rPr>
              <a:t>Certificat acadèmic i professional</a:t>
            </a:r>
            <a:r>
              <a:rPr lang="ca-ES" sz="1300" dirty="0">
                <a:latin typeface="Calibri" panose="020F0502020204030204" pitchFamily="34" charset="0"/>
                <a:cs typeface="Calibri" panose="020F0502020204030204" pitchFamily="34" charset="0"/>
              </a:rPr>
              <a:t>, que conté la qualificació final obtinguda en el PFI i acredita les competències professionals assolides.</a:t>
            </a:r>
          </a:p>
          <a:p>
            <a:pPr marL="285750" lvl="0" indent="-285750" algn="just">
              <a:buFontTx/>
              <a:buChar char="-"/>
            </a:pPr>
            <a:r>
              <a:rPr lang="ca-ES" sz="1300" b="1" dirty="0" smtClean="0">
                <a:latin typeface="Calibri" panose="020F0502020204030204" pitchFamily="34" charset="0"/>
                <a:cs typeface="Calibri" panose="020F0502020204030204" pitchFamily="34" charset="0"/>
              </a:rPr>
              <a:t>Acompanyament </a:t>
            </a:r>
            <a:r>
              <a:rPr lang="ca-ES" sz="1300" b="1" dirty="0">
                <a:latin typeface="Calibri" panose="020F0502020204030204" pitchFamily="34" charset="0"/>
                <a:cs typeface="Calibri" panose="020F0502020204030204" pitchFamily="34" charset="0"/>
              </a:rPr>
              <a:t>i </a:t>
            </a:r>
            <a:r>
              <a:rPr lang="ca-ES" sz="1300" b="1" dirty="0" err="1" smtClean="0">
                <a:latin typeface="Calibri" panose="020F0502020204030204" pitchFamily="34" charset="0"/>
                <a:cs typeface="Calibri" panose="020F0502020204030204" pitchFamily="34" charset="0"/>
              </a:rPr>
              <a:t>tutorització</a:t>
            </a:r>
            <a:r>
              <a:rPr lang="ca-ES" sz="1300" b="1" dirty="0" smtClean="0">
                <a:latin typeface="Calibri" panose="020F0502020204030204" pitchFamily="34" charset="0"/>
                <a:cs typeface="Calibri" panose="020F0502020204030204" pitchFamily="34" charset="0"/>
              </a:rPr>
              <a:t> </a:t>
            </a:r>
            <a:r>
              <a:rPr lang="ca-ES" sz="1300" dirty="0">
                <a:latin typeface="Calibri" panose="020F0502020204030204" pitchFamily="34" charset="0"/>
                <a:cs typeface="Calibri" panose="020F0502020204030204" pitchFamily="34" charset="0"/>
              </a:rPr>
              <a:t>essencial per a l'assoliment dels objectius del programa. </a:t>
            </a:r>
            <a:endParaRPr lang="ca-ES" sz="1300" dirty="0" smtClean="0">
              <a:latin typeface="Calibri" panose="020F0502020204030204" pitchFamily="34" charset="0"/>
              <a:cs typeface="Calibri" panose="020F0502020204030204" pitchFamily="34" charset="0"/>
            </a:endParaRPr>
          </a:p>
          <a:p>
            <a:pPr marL="285750" lvl="0" indent="-285750" algn="just">
              <a:buFontTx/>
              <a:buChar char="-"/>
            </a:pPr>
            <a:r>
              <a:rPr lang="ca-ES" sz="1300" b="1" dirty="0" smtClean="0">
                <a:latin typeface="Calibri" panose="020F0502020204030204" pitchFamily="34" charset="0"/>
                <a:cs typeface="Calibri" panose="020F0502020204030204" pitchFamily="34" charset="0"/>
              </a:rPr>
              <a:t>Aprenentatges vivencials </a:t>
            </a:r>
            <a:r>
              <a:rPr lang="ca-ES" sz="1300" b="1" dirty="0">
                <a:latin typeface="Calibri" panose="020F0502020204030204" pitchFamily="34" charset="0"/>
                <a:cs typeface="Calibri" panose="020F0502020204030204" pitchFamily="34" charset="0"/>
              </a:rPr>
              <a:t>i vinculats </a:t>
            </a:r>
            <a:r>
              <a:rPr lang="ca-ES" sz="1300" dirty="0">
                <a:latin typeface="Calibri" panose="020F0502020204030204" pitchFamily="34" charset="0"/>
                <a:cs typeface="Calibri" panose="020F0502020204030204" pitchFamily="34" charset="0"/>
              </a:rPr>
              <a:t>amb l'entorn </a:t>
            </a:r>
            <a:r>
              <a:rPr lang="ca-ES" sz="1300" dirty="0" smtClean="0">
                <a:latin typeface="Calibri" panose="020F0502020204030204" pitchFamily="34" charset="0"/>
                <a:cs typeface="Calibri" panose="020F0502020204030204" pitchFamily="34" charset="0"/>
              </a:rPr>
              <a:t>proper utilitzant </a:t>
            </a:r>
            <a:r>
              <a:rPr lang="ca-ES" sz="1300" dirty="0">
                <a:latin typeface="Calibri" panose="020F0502020204030204" pitchFamily="34" charset="0"/>
                <a:cs typeface="Calibri" panose="020F0502020204030204" pitchFamily="34" charset="0"/>
              </a:rPr>
              <a:t>metodologies actives i globals</a:t>
            </a:r>
            <a:r>
              <a:rPr lang="ca-ES" sz="1300" dirty="0" smtClean="0">
                <a:latin typeface="Calibri" panose="020F0502020204030204" pitchFamily="34" charset="0"/>
                <a:cs typeface="Calibri" panose="020F0502020204030204" pitchFamily="34" charset="0"/>
              </a:rPr>
              <a:t>.</a:t>
            </a:r>
          </a:p>
          <a:p>
            <a:pPr marL="285750" lvl="0" indent="-285750" algn="just">
              <a:buFontTx/>
              <a:buChar char="-"/>
            </a:pPr>
            <a:r>
              <a:rPr lang="ca-ES" sz="1300" b="1" dirty="0">
                <a:latin typeface="Calibri" panose="020F0502020204030204" pitchFamily="34" charset="0"/>
                <a:cs typeface="Calibri" panose="020F0502020204030204" pitchFamily="34" charset="0"/>
              </a:rPr>
              <a:t>Reconeixement dels mòduls professionals </a:t>
            </a:r>
            <a:r>
              <a:rPr lang="ca-ES" sz="1300" dirty="0">
                <a:latin typeface="Calibri" panose="020F0502020204030204" pitchFamily="34" charset="0"/>
                <a:cs typeface="Calibri" panose="020F0502020204030204" pitchFamily="34" charset="0"/>
              </a:rPr>
              <a:t>superats en el PFI per a l'obtenció del títol professional bàsic associat al perfil</a:t>
            </a:r>
            <a:r>
              <a:rPr lang="ca-ES" sz="1300" dirty="0" smtClean="0">
                <a:latin typeface="Calibri" panose="020F0502020204030204" pitchFamily="34" charset="0"/>
                <a:cs typeface="Calibri" panose="020F0502020204030204" pitchFamily="34" charset="0"/>
              </a:rPr>
              <a:t>.</a:t>
            </a:r>
            <a:endParaRPr lang="ca-ES" sz="1300" b="1" dirty="0">
              <a:latin typeface="Calibri" panose="020F0502020204030204" pitchFamily="34" charset="0"/>
              <a:cs typeface="Calibri" panose="020F0502020204030204" pitchFamily="34" charset="0"/>
            </a:endParaRPr>
          </a:p>
          <a:p>
            <a:pPr marL="285750" lvl="0" indent="-285750" algn="just">
              <a:buFontTx/>
              <a:buChar char="-"/>
            </a:pPr>
            <a:r>
              <a:rPr lang="ca-ES" sz="1300" b="1" dirty="0" smtClean="0">
                <a:latin typeface="Calibri" panose="020F0502020204030204" pitchFamily="34" charset="0"/>
                <a:cs typeface="Calibri" panose="020F0502020204030204" pitchFamily="34" charset="0"/>
              </a:rPr>
              <a:t>Estada formativa en empresa </a:t>
            </a:r>
            <a:r>
              <a:rPr lang="ca-ES" sz="1300" dirty="0" smtClean="0">
                <a:latin typeface="Calibri" panose="020F0502020204030204" pitchFamily="34" charset="0"/>
                <a:cs typeface="Calibri" panose="020F0502020204030204" pitchFamily="34" charset="0"/>
              </a:rPr>
              <a:t>(Pràctiques, 200 hores)</a:t>
            </a:r>
            <a:endParaRPr lang="es-ES" sz="1300" dirty="0">
              <a:latin typeface="Calibri" panose="020F0502020204030204" pitchFamily="34" charset="0"/>
              <a:cs typeface="Calibri" panose="020F0502020204030204" pitchFamily="34" charset="0"/>
            </a:endParaRPr>
          </a:p>
        </p:txBody>
      </p:sp>
      <p:sp>
        <p:nvSpPr>
          <p:cNvPr id="26" name="25 Marcador de texto"/>
          <p:cNvSpPr>
            <a:spLocks noGrp="1"/>
          </p:cNvSpPr>
          <p:nvPr>
            <p:ph type="body" sz="quarter" idx="49"/>
          </p:nvPr>
        </p:nvSpPr>
        <p:spPr>
          <a:xfrm>
            <a:off x="10901569" y="3398257"/>
            <a:ext cx="2423160" cy="193370"/>
          </a:xfrm>
        </p:spPr>
        <p:txBody>
          <a:bodyPr/>
          <a:lstStyle/>
          <a:p>
            <a:endParaRPr lang="es-ES" dirty="0"/>
          </a:p>
        </p:txBody>
      </p:sp>
      <p:sp>
        <p:nvSpPr>
          <p:cNvPr id="27" name="26 Marcador de posición de imagen"/>
          <p:cNvSpPr>
            <a:spLocks noGrp="1"/>
          </p:cNvSpPr>
          <p:nvPr>
            <p:ph type="pic" sz="quarter" idx="50"/>
          </p:nvPr>
        </p:nvSpPr>
        <p:spPr>
          <a:xfrm>
            <a:off x="10413227" y="4357039"/>
            <a:ext cx="2423160" cy="1600200"/>
          </a:xfrm>
        </p:spPr>
      </p:sp>
      <p:pic>
        <p:nvPicPr>
          <p:cNvPr id="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728" y="2860622"/>
            <a:ext cx="3072669" cy="431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28 Rectángulo"/>
          <p:cNvSpPr/>
          <p:nvPr/>
        </p:nvSpPr>
        <p:spPr>
          <a:xfrm>
            <a:off x="351569" y="665205"/>
            <a:ext cx="2752115" cy="2308324"/>
          </a:xfrm>
          <a:prstGeom prst="rect">
            <a:avLst/>
          </a:prstGeom>
        </p:spPr>
        <p:txBody>
          <a:bodyPr wrap="square">
            <a:spAutoFit/>
          </a:bodyPr>
          <a:lstStyle/>
          <a:p>
            <a:pPr lvl="0" algn="just"/>
            <a:r>
              <a:rPr lang="ca-ES" sz="1200" b="1" dirty="0">
                <a:solidFill>
                  <a:prstClr val="black"/>
                </a:solidFill>
                <a:latin typeface="Calibri" panose="020F0502020204030204" pitchFamily="34" charset="0"/>
                <a:cs typeface="Calibri" panose="020F0502020204030204" pitchFamily="34" charset="0"/>
              </a:rPr>
              <a:t>Auxiliar de Muntatges d'Instal·lacions Electrotècniques en Edificis</a:t>
            </a:r>
            <a:r>
              <a:rPr lang="ca-ES" sz="1200" b="1" dirty="0" smtClean="0">
                <a:solidFill>
                  <a:prstClr val="black"/>
                </a:solidFill>
                <a:latin typeface="Calibri" panose="020F0502020204030204" pitchFamily="34" charset="0"/>
                <a:cs typeface="Calibri" panose="020F0502020204030204" pitchFamily="34" charset="0"/>
              </a:rPr>
              <a:t>:</a:t>
            </a:r>
          </a:p>
          <a:p>
            <a:pPr lvl="0" algn="just"/>
            <a:endParaRPr lang="ca-ES" sz="1200" dirty="0">
              <a:solidFill>
                <a:prstClr val="black"/>
              </a:solidFill>
              <a:latin typeface="Calibri" panose="020F0502020204030204" pitchFamily="34" charset="0"/>
              <a:cs typeface="Calibri" panose="020F0502020204030204" pitchFamily="34" charset="0"/>
            </a:endParaRPr>
          </a:p>
          <a:p>
            <a:pPr lvl="0" algn="just"/>
            <a:r>
              <a:rPr lang="ca-ES" sz="1200" dirty="0">
                <a:solidFill>
                  <a:prstClr val="black"/>
                </a:solidFill>
                <a:latin typeface="Calibri" panose="020F0502020204030204" pitchFamily="34" charset="0"/>
                <a:cs typeface="Calibri" panose="020F0502020204030204" pitchFamily="34" charset="0"/>
              </a:rPr>
              <a:t>Aquests estudis capaciten per dur a terme operacions auxiliars en el </a:t>
            </a:r>
            <a:r>
              <a:rPr lang="ca-ES" sz="1200" dirty="0" smtClean="0">
                <a:solidFill>
                  <a:prstClr val="black"/>
                </a:solidFill>
                <a:latin typeface="Calibri" panose="020F0502020204030204" pitchFamily="34" charset="0"/>
                <a:cs typeface="Calibri" panose="020F0502020204030204" pitchFamily="34" charset="0"/>
              </a:rPr>
              <a:t>muntatge i </a:t>
            </a:r>
            <a:r>
              <a:rPr lang="ca-ES" sz="1200" dirty="0">
                <a:solidFill>
                  <a:prstClr val="black"/>
                </a:solidFill>
                <a:latin typeface="Calibri" panose="020F0502020204030204" pitchFamily="34" charset="0"/>
                <a:cs typeface="Calibri" panose="020F0502020204030204" pitchFamily="34" charset="0"/>
              </a:rPr>
              <a:t>manteniment d'equips elèctrics i electrònics, així com en </a:t>
            </a:r>
            <a:r>
              <a:rPr lang="ca-ES" sz="1200" dirty="0" smtClean="0">
                <a:solidFill>
                  <a:prstClr val="black"/>
                </a:solidFill>
                <a:latin typeface="Calibri" panose="020F0502020204030204" pitchFamily="34" charset="0"/>
                <a:cs typeface="Calibri" panose="020F0502020204030204" pitchFamily="34" charset="0"/>
              </a:rPr>
              <a:t>instal·lacions electrotècniques </a:t>
            </a:r>
            <a:r>
              <a:rPr lang="ca-ES" sz="1200" dirty="0">
                <a:solidFill>
                  <a:prstClr val="black"/>
                </a:solidFill>
                <a:latin typeface="Calibri" panose="020F0502020204030204" pitchFamily="34" charset="0"/>
                <a:cs typeface="Calibri" panose="020F0502020204030204" pitchFamily="34" charset="0"/>
              </a:rPr>
              <a:t>i de telecomunicacions en edificis</a:t>
            </a:r>
            <a:r>
              <a:rPr lang="ca-ES" sz="1200" dirty="0" smtClean="0">
                <a:solidFill>
                  <a:prstClr val="black"/>
                </a:solidFill>
                <a:latin typeface="Calibri" panose="020F0502020204030204" pitchFamily="34" charset="0"/>
                <a:cs typeface="Calibri" panose="020F0502020204030204" pitchFamily="34" charset="0"/>
              </a:rPr>
              <a:t>.</a:t>
            </a:r>
          </a:p>
          <a:p>
            <a:pPr lvl="0" algn="just"/>
            <a:endParaRPr lang="ca-ES" sz="1200" dirty="0">
              <a:solidFill>
                <a:prstClr val="black"/>
              </a:solidFill>
              <a:latin typeface="Calibri" panose="020F0502020204030204" pitchFamily="34" charset="0"/>
              <a:cs typeface="Calibri" panose="020F0502020204030204" pitchFamily="34" charset="0"/>
            </a:endParaRPr>
          </a:p>
          <a:p>
            <a:pPr lvl="0" algn="just"/>
            <a:r>
              <a:rPr lang="ca-ES" sz="1200" dirty="0">
                <a:solidFill>
                  <a:prstClr val="black"/>
                </a:solidFill>
                <a:latin typeface="Calibri" panose="020F0502020204030204" pitchFamily="34" charset="0"/>
                <a:cs typeface="Calibri" panose="020F0502020204030204" pitchFamily="34" charset="0"/>
              </a:rPr>
              <a:t>Tenen una durada total de 1.000 hores, un curs acadèmic.</a:t>
            </a:r>
          </a:p>
        </p:txBody>
      </p:sp>
      <p:sp>
        <p:nvSpPr>
          <p:cNvPr id="31" name="30 Rectángulo"/>
          <p:cNvSpPr/>
          <p:nvPr/>
        </p:nvSpPr>
        <p:spPr>
          <a:xfrm>
            <a:off x="3552092" y="634860"/>
            <a:ext cx="3214468" cy="2308324"/>
          </a:xfrm>
          <a:prstGeom prst="rect">
            <a:avLst/>
          </a:prstGeom>
          <a:solidFill>
            <a:schemeClr val="bg1"/>
          </a:solidFill>
        </p:spPr>
        <p:txBody>
          <a:bodyPr wrap="square">
            <a:spAutoFit/>
          </a:bodyPr>
          <a:lstStyle/>
          <a:p>
            <a:r>
              <a:rPr lang="ca-ES" sz="1200" b="1" dirty="0">
                <a:latin typeface="Calibri" panose="020F0502020204030204" pitchFamily="34" charset="0"/>
                <a:cs typeface="Calibri" panose="020F0502020204030204" pitchFamily="34" charset="0"/>
              </a:rPr>
              <a:t>Auxiliar d'Activitats d'Oficina i en Serveis </a:t>
            </a:r>
            <a:r>
              <a:rPr lang="ca-ES" sz="1200" b="1" dirty="0" smtClean="0">
                <a:latin typeface="Calibri" panose="020F0502020204030204" pitchFamily="34" charset="0"/>
                <a:cs typeface="Calibri" panose="020F0502020204030204" pitchFamily="34" charset="0"/>
              </a:rPr>
              <a:t>Administratius:</a:t>
            </a:r>
          </a:p>
          <a:p>
            <a:endParaRPr lang="ca-ES" sz="1200" dirty="0">
              <a:latin typeface="Calibri" panose="020F0502020204030204" pitchFamily="34" charset="0"/>
              <a:cs typeface="Calibri" panose="020F0502020204030204" pitchFamily="34" charset="0"/>
            </a:endParaRPr>
          </a:p>
          <a:p>
            <a:r>
              <a:rPr lang="ca-ES" sz="1200" dirty="0" smtClean="0">
                <a:latin typeface="Calibri" panose="020F0502020204030204" pitchFamily="34" charset="0"/>
                <a:cs typeface="Calibri" panose="020F0502020204030204" pitchFamily="34" charset="0"/>
              </a:rPr>
              <a:t>Aquests </a:t>
            </a:r>
            <a:r>
              <a:rPr lang="ca-ES" sz="1200" dirty="0">
                <a:latin typeface="Calibri" panose="020F0502020204030204" pitchFamily="34" charset="0"/>
                <a:cs typeface="Calibri" panose="020F0502020204030204" pitchFamily="34" charset="0"/>
              </a:rPr>
              <a:t>estudis capaciten per dur a terme </a:t>
            </a:r>
            <a:r>
              <a:rPr lang="ca-ES" sz="1200" dirty="0" smtClean="0">
                <a:latin typeface="Calibri" panose="020F0502020204030204" pitchFamily="34" charset="0"/>
                <a:cs typeface="Calibri" panose="020F0502020204030204" pitchFamily="34" charset="0"/>
              </a:rPr>
              <a:t>tasques </a:t>
            </a:r>
            <a:r>
              <a:rPr lang="ca-ES" sz="1200" dirty="0">
                <a:latin typeface="Calibri" panose="020F0502020204030204" pitchFamily="34" charset="0"/>
                <a:cs typeface="Calibri" panose="020F0502020204030204" pitchFamily="34" charset="0"/>
              </a:rPr>
              <a:t>auxiliars en l'àmbit </a:t>
            </a:r>
            <a:r>
              <a:rPr lang="ca-ES" sz="1200" dirty="0" smtClean="0">
                <a:latin typeface="Calibri" panose="020F0502020204030204" pitchFamily="34" charset="0"/>
                <a:cs typeface="Calibri" panose="020F0502020204030204" pitchFamily="34" charset="0"/>
              </a:rPr>
              <a:t>de gestió</a:t>
            </a:r>
            <a:r>
              <a:rPr lang="ca-ES" sz="1200" dirty="0">
                <a:latin typeface="Calibri" panose="020F0502020204030204" pitchFamily="34" charset="0"/>
                <a:cs typeface="Calibri" panose="020F0502020204030204" pitchFamily="34" charset="0"/>
              </a:rPr>
              <a:t>, així com l'enregistrament i la verificació de </a:t>
            </a:r>
            <a:r>
              <a:rPr lang="ca-ES" sz="1200" dirty="0" smtClean="0">
                <a:latin typeface="Calibri" panose="020F0502020204030204" pitchFamily="34" charset="0"/>
                <a:cs typeface="Calibri" panose="020F0502020204030204" pitchFamily="34" charset="0"/>
              </a:rPr>
              <a:t>dades </a:t>
            </a:r>
            <a:r>
              <a:rPr lang="ca-ES" sz="1200" dirty="0">
                <a:latin typeface="Calibri" panose="020F0502020204030204" pitchFamily="34" charset="0"/>
                <a:cs typeface="Calibri" panose="020F0502020204030204" pitchFamily="34" charset="0"/>
              </a:rPr>
              <a:t>i documents. </a:t>
            </a:r>
            <a:endParaRPr lang="ca-ES" sz="1200" dirty="0" smtClean="0">
              <a:latin typeface="Calibri" panose="020F0502020204030204" pitchFamily="34" charset="0"/>
              <a:cs typeface="Calibri" panose="020F0502020204030204" pitchFamily="34" charset="0"/>
            </a:endParaRPr>
          </a:p>
          <a:p>
            <a:endParaRPr lang="ca-ES" sz="1200" dirty="0">
              <a:latin typeface="Calibri" panose="020F0502020204030204" pitchFamily="34" charset="0"/>
              <a:cs typeface="Calibri" panose="020F0502020204030204" pitchFamily="34" charset="0"/>
            </a:endParaRPr>
          </a:p>
          <a:p>
            <a:endParaRPr lang="ca-ES" sz="1200" dirty="0" smtClean="0">
              <a:latin typeface="Calibri" panose="020F0502020204030204" pitchFamily="34" charset="0"/>
              <a:cs typeface="Calibri" panose="020F0502020204030204" pitchFamily="34" charset="0"/>
            </a:endParaRPr>
          </a:p>
          <a:p>
            <a:endParaRPr lang="ca-ES" sz="1200" dirty="0">
              <a:latin typeface="Calibri" panose="020F0502020204030204" pitchFamily="34" charset="0"/>
              <a:cs typeface="Calibri" panose="020F0502020204030204" pitchFamily="34" charset="0"/>
            </a:endParaRPr>
          </a:p>
          <a:p>
            <a:r>
              <a:rPr lang="ca-ES" sz="1200" dirty="0">
                <a:latin typeface="Calibri" panose="020F0502020204030204" pitchFamily="34" charset="0"/>
                <a:cs typeface="Calibri" panose="020F0502020204030204" pitchFamily="34" charset="0"/>
              </a:rPr>
              <a:t>Tenen una durada total de 1.000 hores, un curs </a:t>
            </a:r>
            <a:r>
              <a:rPr lang="ca-ES" sz="1200" dirty="0"/>
              <a:t>acadèmic. </a:t>
            </a:r>
          </a:p>
        </p:txBody>
      </p:sp>
      <p:pic>
        <p:nvPicPr>
          <p:cNvPr id="2073"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0397" y="2843037"/>
            <a:ext cx="3357452" cy="4562475"/>
          </a:xfrm>
          <a:prstGeom prst="rect">
            <a:avLst/>
          </a:prstGeom>
          <a:solidFill>
            <a:schemeClr val="bg1"/>
          </a:solidFill>
          <a:ln>
            <a:noFill/>
          </a:ln>
          <a:extLst/>
        </p:spPr>
      </p:pic>
    </p:spTree>
    <p:extLst>
      <p:ext uri="{BB962C8B-B14F-4D97-AF65-F5344CB8AC3E}">
        <p14:creationId xmlns:p14="http://schemas.microsoft.com/office/powerpoint/2010/main" val="1355467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olleto negro 11 x 8,5">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507</Words>
  <Application>Microsoft Office PowerPoint</Application>
  <PresentationFormat>Personalizado</PresentationFormat>
  <Paragraphs>60</Paragraphs>
  <Slides>2</Slides>
  <Notes>2</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Folleto negro 11 x 8,5</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2014-01-14T13:47:09Z</dcterms:created>
  <dcterms:modified xsi:type="dcterms:W3CDTF">2024-05-02T07:33:19Z</dcterms:modified>
</cp:coreProperties>
</file>