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6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94" d="100"/>
          <a:sy n="94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a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a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999A45-F749-4583-AEB3-B7A71835834E}" type="datetimeFigureOut">
              <a:rPr lang="ca-ES" smtClean="0"/>
              <a:t>28/06/2018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09308F-5D38-4444-A371-6589F52F6451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tuJG1M0bro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digizen.org/resources/cyberbullying/films/es/lfit-film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1484784"/>
            <a:ext cx="6172200" cy="1894362"/>
          </a:xfrm>
        </p:spPr>
        <p:txBody>
          <a:bodyPr/>
          <a:lstStyle/>
          <a:p>
            <a:r>
              <a:rPr lang="ca-ES" sz="3600" dirty="0">
                <a:solidFill>
                  <a:srgbClr val="666666"/>
                </a:solidFill>
              </a:rPr>
              <a:t>AL NOSTRE INSTITUT</a:t>
            </a:r>
            <a:br>
              <a:rPr lang="ca-ES" sz="3600" dirty="0">
                <a:solidFill>
                  <a:srgbClr val="666666"/>
                </a:solidFill>
              </a:rPr>
            </a:br>
            <a:r>
              <a:rPr lang="ca-ES" sz="3600" dirty="0">
                <a:solidFill>
                  <a:srgbClr val="666666"/>
                </a:solidFill>
              </a:rPr>
              <a:t>#AQUIPROUBULLYING!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4077072"/>
            <a:ext cx="4155976" cy="1371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ca-ES" sz="2000" dirty="0" smtClean="0">
                <a:solidFill>
                  <a:srgbClr val="666666"/>
                </a:solidFill>
              </a:rPr>
              <a:t>MÒDUL: 6 COM DETECTAR I ATURAR EL CIBERASSETJAMENT</a:t>
            </a:r>
          </a:p>
          <a:p>
            <a:endParaRPr lang="ca-ES" sz="2000" dirty="0">
              <a:solidFill>
                <a:srgbClr val="666666"/>
              </a:solidFill>
            </a:endParaRPr>
          </a:p>
          <a:p>
            <a:pPr algn="r"/>
            <a:r>
              <a:rPr lang="ca-ES" sz="2000" dirty="0" smtClean="0">
                <a:solidFill>
                  <a:srgbClr val="666666"/>
                </a:solidFill>
              </a:rPr>
              <a:t>					1r ESO</a:t>
            </a:r>
            <a:endParaRPr lang="ca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7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42032" y="1196752"/>
            <a:ext cx="74676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Consells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fonamentals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per la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seguretat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dels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nens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a les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xarxes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socials. </a:t>
            </a:r>
            <a:r>
              <a:rPr lang="en-US" dirty="0"/>
              <a:t/>
            </a:r>
            <a:br>
              <a:rPr lang="en-US" dirty="0"/>
            </a:br>
            <a:endParaRPr lang="ca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7467600" cy="4657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conducta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nens</a:t>
            </a:r>
            <a:r>
              <a:rPr lang="es-ES" dirty="0"/>
              <a:t> en Internet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fonamental</a:t>
            </a:r>
            <a:r>
              <a:rPr lang="es-ES" dirty="0"/>
              <a:t> per a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 smtClean="0"/>
              <a:t>seguretat</a:t>
            </a:r>
            <a:r>
              <a:rPr lang="es-ES" dirty="0" smtClean="0"/>
              <a:t>. 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En </a:t>
            </a:r>
            <a:r>
              <a:rPr lang="es-ES" dirty="0" err="1" smtClean="0"/>
              <a:t>aquest</a:t>
            </a:r>
            <a:r>
              <a:rPr lang="es-ES" dirty="0" smtClean="0"/>
              <a:t> vídeo que ara </a:t>
            </a:r>
            <a:r>
              <a:rPr lang="es-ES" dirty="0" err="1" smtClean="0"/>
              <a:t>veurem</a:t>
            </a:r>
            <a:r>
              <a:rPr lang="es-ES" dirty="0" smtClean="0"/>
              <a:t> Isabel </a:t>
            </a:r>
            <a:r>
              <a:rPr lang="es-ES" dirty="0"/>
              <a:t>Plaza, experta en </a:t>
            </a:r>
            <a:r>
              <a:rPr lang="es-ES" dirty="0" err="1" smtClean="0"/>
              <a:t>l‘ús</a:t>
            </a:r>
            <a:r>
              <a:rPr lang="es-ES" dirty="0" smtClean="0"/>
              <a:t> infantil </a:t>
            </a:r>
            <a:r>
              <a:rPr lang="es-ES" dirty="0"/>
              <a:t>de </a:t>
            </a:r>
            <a:r>
              <a:rPr lang="es-ES" dirty="0" smtClean="0"/>
              <a:t>noves </a:t>
            </a:r>
            <a:r>
              <a:rPr lang="es-ES" dirty="0" err="1" smtClean="0"/>
              <a:t>tecnologies</a:t>
            </a:r>
            <a:r>
              <a:rPr lang="es-ES" dirty="0" smtClean="0"/>
              <a:t> </a:t>
            </a:r>
            <a:r>
              <a:rPr lang="es-ES" dirty="0"/>
              <a:t>de la </a:t>
            </a:r>
            <a:r>
              <a:rPr lang="es-ES" dirty="0" err="1"/>
              <a:t>F</a:t>
            </a:r>
            <a:r>
              <a:rPr lang="es-ES" dirty="0" err="1" smtClean="0"/>
              <a:t>undació</a:t>
            </a:r>
            <a:r>
              <a:rPr lang="es-ES" dirty="0" smtClean="0"/>
              <a:t> </a:t>
            </a:r>
            <a:r>
              <a:rPr lang="es-ES" dirty="0"/>
              <a:t>Alia2, explica </a:t>
            </a:r>
            <a:r>
              <a:rPr lang="es-ES" dirty="0" err="1"/>
              <a:t>quins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consells</a:t>
            </a:r>
            <a:r>
              <a:rPr lang="es-ES" dirty="0"/>
              <a:t> </a:t>
            </a:r>
            <a:r>
              <a:rPr lang="es-ES" dirty="0" err="1"/>
              <a:t>fonamentals</a:t>
            </a:r>
            <a:r>
              <a:rPr lang="es-ES" dirty="0"/>
              <a:t> que han de seguir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nens</a:t>
            </a:r>
            <a:r>
              <a:rPr lang="es-ES" dirty="0"/>
              <a:t> a les </a:t>
            </a:r>
            <a:r>
              <a:rPr lang="es-ES" dirty="0" err="1"/>
              <a:t>xarxes</a:t>
            </a:r>
            <a:r>
              <a:rPr lang="es-ES" dirty="0"/>
              <a:t> </a:t>
            </a:r>
            <a:r>
              <a:rPr lang="es-ES" dirty="0" err="1"/>
              <a:t>socials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u="sng" dirty="0">
                <a:hlinkClick r:id="rId2"/>
              </a:rPr>
              <a:t>https://www.youtube.com/watch?v=tuJG1M0broo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3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a-ES" dirty="0" smtClean="0"/>
              <a:t>Anar escrivint </a:t>
            </a:r>
            <a:r>
              <a:rPr lang="ca-ES" dirty="0"/>
              <a:t>els consells que es donen al vídeo i comentar-ho en el grup classe.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4490"/>
            <a:ext cx="6048672" cy="454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4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Detectar el ciberassetjament</a:t>
            </a:r>
            <a:endParaRPr lang="ca-E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4126"/>
            <a:ext cx="7560840" cy="48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COMBATEM-HO JUNTS</a:t>
            </a:r>
            <a:endParaRPr lang="ca-E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dirty="0" smtClean="0"/>
              <a:t>El vídeo “Combatem-ho junts” mostra la situació d’un noi que pateix ciberassetjament en un institut d’Anglaterra. El curtmetratge està en versió original en anglès i subtitulat en castellà. Per tal que pugueu anar llegint els subtítols, ens anirem aturant quan calgui.</a:t>
            </a:r>
          </a:p>
          <a:p>
            <a:pPr marL="0" indent="0" algn="just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://www.digizen.org/resources/cyberbullying/films/es/lfit-film.aspx</a:t>
            </a:r>
            <a:endParaRPr lang="es-ES" dirty="0"/>
          </a:p>
          <a:p>
            <a:pPr marL="0" indent="0" algn="just">
              <a:buNone/>
            </a:pPr>
            <a:r>
              <a:rPr lang="ca-ES" dirty="0"/>
              <a:t>Fixeu-vos bé en quina és la situació i en les reaccions de les persones que hi participen per poder respondre, en parelles, les següents qüestions:</a:t>
            </a:r>
          </a:p>
          <a:p>
            <a:pPr marL="0" indent="0" algn="just">
              <a:buNone/>
            </a:pPr>
            <a:endParaRPr lang="ca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 fontScale="92500" lnSpcReduction="20000"/>
          </a:bodyPr>
          <a:lstStyle/>
          <a:p>
            <a:r>
              <a:rPr lang="ca-ES" dirty="0" smtClean="0"/>
              <a:t>El Joe té amics a l’inici de la història?</a:t>
            </a:r>
          </a:p>
          <a:p>
            <a:r>
              <a:rPr lang="ca-ES" dirty="0" smtClean="0"/>
              <a:t>Que li fan al començament, després d’haver contestat correctament a la mestra?</a:t>
            </a:r>
          </a:p>
          <a:p>
            <a:r>
              <a:rPr lang="ca-ES" dirty="0" smtClean="0"/>
              <a:t>Qui li fa?</a:t>
            </a:r>
          </a:p>
          <a:p>
            <a:r>
              <a:rPr lang="ca-ES" dirty="0" smtClean="0"/>
              <a:t>Per què penseu que la Kim li diu això?</a:t>
            </a:r>
          </a:p>
          <a:p>
            <a:r>
              <a:rPr lang="ca-ES" dirty="0" smtClean="0"/>
              <a:t>A qui li explica després, la Kim?</a:t>
            </a:r>
          </a:p>
          <a:p>
            <a:r>
              <a:rPr lang="ca-ES" dirty="0" smtClean="0"/>
              <a:t>Al començament, ell es sent malament?</a:t>
            </a:r>
          </a:p>
          <a:p>
            <a:r>
              <a:rPr lang="ca-ES" dirty="0" smtClean="0"/>
              <a:t>Per què?</a:t>
            </a:r>
          </a:p>
          <a:p>
            <a:r>
              <a:rPr lang="ca-ES" dirty="0" smtClean="0"/>
              <a:t>Quan comença a estar molest?</a:t>
            </a:r>
          </a:p>
          <a:p>
            <a:r>
              <a:rPr lang="ca-ES" dirty="0" smtClean="0"/>
              <a:t>Quines coses li fan?</a:t>
            </a:r>
          </a:p>
          <a:p>
            <a:r>
              <a:rPr lang="ca-ES" dirty="0" smtClean="0"/>
              <a:t>Els altres companys i el seu amic reaccionen?</a:t>
            </a:r>
          </a:p>
          <a:p>
            <a:r>
              <a:rPr lang="ca-ES" dirty="0" smtClean="0"/>
              <a:t>Com se sent en Joe a mesura que els insults pugen de to?</a:t>
            </a:r>
          </a:p>
          <a:p>
            <a:r>
              <a:rPr lang="ca-ES" dirty="0" smtClean="0"/>
              <a:t>Continua anant amb els altres?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46472" y="1484784"/>
            <a:ext cx="7467600" cy="5040560"/>
          </a:xfrm>
        </p:spPr>
        <p:txBody>
          <a:bodyPr>
            <a:normAutofit/>
          </a:bodyPr>
          <a:lstStyle/>
          <a:p>
            <a:r>
              <a:rPr lang="ca-ES" sz="2000" dirty="0" smtClean="0"/>
              <a:t>Esborra els missatges?</a:t>
            </a:r>
          </a:p>
          <a:p>
            <a:r>
              <a:rPr lang="ca-ES" sz="2000" dirty="0" smtClean="0"/>
              <a:t>Bloqueja algun contacte?</a:t>
            </a:r>
          </a:p>
          <a:p>
            <a:r>
              <a:rPr lang="ca-ES" sz="2000" dirty="0" smtClean="0"/>
              <a:t>N’hi ha prou amb això per parar l’assetjament?</a:t>
            </a:r>
          </a:p>
          <a:p>
            <a:r>
              <a:rPr lang="ca-ES" sz="2000" dirty="0" smtClean="0"/>
              <a:t>Què li deu preguntar aquella mestra que s’asseu amb ell al pati?</a:t>
            </a:r>
          </a:p>
          <a:p>
            <a:r>
              <a:rPr lang="ca-ES" sz="2000" dirty="0" smtClean="0"/>
              <a:t>Ell què contesta?</a:t>
            </a:r>
          </a:p>
          <a:p>
            <a:r>
              <a:rPr lang="ca-ES" sz="2000" dirty="0" smtClean="0"/>
              <a:t>I la seva mare, que li pregunta?</a:t>
            </a:r>
          </a:p>
          <a:p>
            <a:r>
              <a:rPr lang="ca-ES" sz="2000" dirty="0" smtClean="0"/>
              <a:t>Ell per què no li explica?</a:t>
            </a:r>
          </a:p>
          <a:p>
            <a:r>
              <a:rPr lang="ca-ES" sz="2000" dirty="0" smtClean="0"/>
              <a:t>Com s’assabenta la seva mare del que passa?</a:t>
            </a:r>
          </a:p>
          <a:p>
            <a:r>
              <a:rPr lang="ca-ES" sz="2000" dirty="0" smtClean="0"/>
              <a:t>Com se soluciona finalment el problema del Joe?</a:t>
            </a:r>
          </a:p>
          <a:p>
            <a:r>
              <a:rPr lang="ca-ES" sz="2000" dirty="0" smtClean="0"/>
              <a:t>Per què ve la </a:t>
            </a:r>
            <a:r>
              <a:rPr lang="ca-ES" sz="2000" dirty="0" err="1" smtClean="0"/>
              <a:t>polícia</a:t>
            </a:r>
            <a:r>
              <a:rPr lang="ca-ES" sz="2000" dirty="0" smtClean="0"/>
              <a:t> a l’escola?</a:t>
            </a:r>
          </a:p>
          <a:p>
            <a:r>
              <a:rPr lang="ca-ES" sz="2000" dirty="0" smtClean="0"/>
              <a:t>Per què creieu que el vídeo es titula “Combatem-ho junts”?</a:t>
            </a:r>
            <a:endParaRPr lang="ca-E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7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156" y="7738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a-ES" sz="6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 estàs sol</a:t>
            </a:r>
            <a:endParaRPr lang="ca-ES" sz="6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7848872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411</Words>
  <Application>Microsoft Office PowerPoint</Application>
  <PresentationFormat>Presentación en pantalla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Mirador</vt:lpstr>
      <vt:lpstr>AL NOSTRE INSTITUT #AQUIPROUBULLYING!</vt:lpstr>
      <vt:lpstr>  Consells fonamentals per la seguretat dels nens a les xarxes socials.  </vt:lpstr>
      <vt:lpstr>Presentación de PowerPoint</vt:lpstr>
      <vt:lpstr>Detectar el ciberassetjament</vt:lpstr>
      <vt:lpstr>COMBATEM-HO JUNTS</vt:lpstr>
      <vt:lpstr>Presentación de PowerPoint</vt:lpstr>
      <vt:lpstr>Presentación de PowerPoint</vt:lpstr>
      <vt:lpstr>No estàs sol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NOSTRE INSTITUT #AQUIPROUBULLYING!</dc:title>
  <dc:creator>USUARIO</dc:creator>
  <cp:lastModifiedBy>super</cp:lastModifiedBy>
  <cp:revision>6</cp:revision>
  <dcterms:created xsi:type="dcterms:W3CDTF">2018-06-22T17:38:22Z</dcterms:created>
  <dcterms:modified xsi:type="dcterms:W3CDTF">2018-06-28T11:19:41Z</dcterms:modified>
</cp:coreProperties>
</file>