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lvl1pPr>
      <a:defRPr>
        <a:latin typeface="+mj-lt"/>
        <a:ea typeface="+mj-ea"/>
        <a:cs typeface="+mj-cs"/>
        <a:sym typeface="Helvetica"/>
      </a:defRPr>
    </a:lvl1pPr>
    <a:lvl2pPr>
      <a:defRPr>
        <a:latin typeface="+mj-lt"/>
        <a:ea typeface="+mj-ea"/>
        <a:cs typeface="+mj-cs"/>
        <a:sym typeface="Helvetica"/>
      </a:defRPr>
    </a:lvl2pPr>
    <a:lvl3pPr>
      <a:defRPr>
        <a:latin typeface="+mj-lt"/>
        <a:ea typeface="+mj-ea"/>
        <a:cs typeface="+mj-cs"/>
        <a:sym typeface="Helvetica"/>
      </a:defRPr>
    </a:lvl3pPr>
    <a:lvl4pPr>
      <a:defRPr>
        <a:latin typeface="+mj-lt"/>
        <a:ea typeface="+mj-ea"/>
        <a:cs typeface="+mj-cs"/>
        <a:sym typeface="Helvetica"/>
      </a:defRPr>
    </a:lvl4pPr>
    <a:lvl5pPr>
      <a:defRPr>
        <a:latin typeface="+mj-lt"/>
        <a:ea typeface="+mj-ea"/>
        <a:cs typeface="+mj-cs"/>
        <a:sym typeface="Helvetica"/>
      </a:defRPr>
    </a:lvl5pPr>
    <a:lvl6pPr>
      <a:defRPr>
        <a:latin typeface="+mj-lt"/>
        <a:ea typeface="+mj-ea"/>
        <a:cs typeface="+mj-cs"/>
        <a:sym typeface="Helvetica"/>
      </a:defRPr>
    </a:lvl6pPr>
    <a:lvl7pPr>
      <a:defRPr>
        <a:latin typeface="+mj-lt"/>
        <a:ea typeface="+mj-ea"/>
        <a:cs typeface="+mj-cs"/>
        <a:sym typeface="Helvetica"/>
      </a:defRPr>
    </a:lvl7pPr>
    <a:lvl8pPr>
      <a:defRPr>
        <a:latin typeface="+mj-lt"/>
        <a:ea typeface="+mj-ea"/>
        <a:cs typeface="+mj-cs"/>
        <a:sym typeface="Helvetica"/>
      </a:defRPr>
    </a:lvl8pPr>
    <a:lvl9pPr>
      <a:defRPr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EACA"/>
          </a:solidFill>
        </a:fill>
      </a:tcStyle>
    </a:wholeTbl>
    <a:band2H>
      <a:tcTxStyle b="def" i="def"/>
      <a:tcStyle>
        <a:tcBdr/>
        <a:fill>
          <a:solidFill>
            <a:srgbClr val="EEF5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C6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C6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C6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2CA"/>
          </a:solidFill>
        </a:fill>
      </a:tcStyle>
    </a:wholeTbl>
    <a:band2H>
      <a:tcTxStyle b="def" i="def"/>
      <a:tcStyle>
        <a:tcBdr/>
        <a:fill>
          <a:solidFill>
            <a:srgbClr val="FFEA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67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67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6700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FCB"/>
          </a:solidFill>
        </a:fill>
      </a:tcStyle>
    </a:wholeTbl>
    <a:band2H>
      <a:tcTxStyle b="def" i="def"/>
      <a:tcStyle>
        <a:tcBdr/>
        <a:fill>
          <a:solidFill>
            <a:srgbClr val="FFF0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A022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A022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A022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C60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C6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2286000" y="3124200"/>
            <a:ext cx="6172200" cy="189436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small" sz="3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2286000" y="5003322"/>
            <a:ext cx="6172200" cy="137160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b="1" sz="1800">
                <a:solidFill>
                  <a:srgbClr val="3E3D2D"/>
                </a:solidFill>
              </a:defRPr>
            </a:lvl1pPr>
            <a:lvl2pPr marL="0" indent="0">
              <a:buClrTx/>
              <a:buSzTx/>
              <a:buFontTx/>
              <a:buNone/>
              <a:defRPr b="1" sz="1800">
                <a:solidFill>
                  <a:srgbClr val="3E3D2D"/>
                </a:solidFill>
              </a:defRPr>
            </a:lvl2pPr>
            <a:lvl3pPr marL="0" indent="0">
              <a:buClrTx/>
              <a:buSzTx/>
              <a:buFontTx/>
              <a:buNone/>
              <a:defRPr b="1" sz="1800">
                <a:solidFill>
                  <a:srgbClr val="3E3D2D"/>
                </a:solidFill>
              </a:defRPr>
            </a:lvl3pPr>
            <a:lvl4pPr marL="0" indent="0">
              <a:buClrTx/>
              <a:buSzTx/>
              <a:buFontTx/>
              <a:buNone/>
              <a:defRPr b="1" sz="1800">
                <a:solidFill>
                  <a:srgbClr val="3E3D2D"/>
                </a:solidFill>
              </a:defRPr>
            </a:lvl4pPr>
            <a:lvl5pPr marL="0" indent="0">
              <a:buClrTx/>
              <a:buSzTx/>
              <a:buFontTx/>
              <a:buNone/>
              <a:defRPr b="1" sz="1800">
                <a:solidFill>
                  <a:srgbClr val="3E3D2D"/>
                </a:solidFill>
              </a:defRPr>
            </a:lvl5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3E3D2D"/>
                </a:solidFill>
              </a:rPr>
              <a:t>Nivell del cos u</a:t>
            </a:r>
            <a:endParaRPr b="1">
              <a:solidFill>
                <a:srgbClr val="3E3D2D"/>
              </a:solidFill>
            </a:endParaRPr>
          </a:p>
          <a:p>
            <a:pPr lvl="1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3E3D2D"/>
                </a:solidFill>
              </a:rPr>
              <a:t>Nivell del cos dos</a:t>
            </a:r>
            <a:endParaRPr b="1">
              <a:solidFill>
                <a:srgbClr val="3E3D2D"/>
              </a:solidFill>
            </a:endParaRPr>
          </a:p>
          <a:p>
            <a:pPr lvl="2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3E3D2D"/>
                </a:solidFill>
              </a:rPr>
              <a:t>Nivell del cos tres</a:t>
            </a:r>
            <a:endParaRPr b="1">
              <a:solidFill>
                <a:srgbClr val="3E3D2D"/>
              </a:solidFill>
            </a:endParaRPr>
          </a:p>
          <a:p>
            <a:pPr lvl="3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3E3D2D"/>
                </a:solidFill>
              </a:rPr>
              <a:t>Nivell del cos quatre</a:t>
            </a:r>
            <a:endParaRPr b="1">
              <a:solidFill>
                <a:srgbClr val="3E3D2D"/>
              </a:solidFill>
            </a:endParaRPr>
          </a:p>
          <a:p>
            <a:pPr lvl="4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3E3D2D"/>
                </a:solidFill>
              </a:rPr>
              <a:t>Nivell del cos cinc</a:t>
            </a:r>
          </a:p>
        </p:txBody>
      </p:sp>
      <p:sp>
        <p:nvSpPr>
          <p:cNvPr id="14" name="Shape 14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C7DFA8">
              <a:alpha val="54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276334" y="0"/>
            <a:ext cx="104666" cy="6858000"/>
          </a:xfrm>
          <a:prstGeom prst="rect">
            <a:avLst/>
          </a:prstGeom>
          <a:solidFill>
            <a:srgbClr val="DCEACA">
              <a:alpha val="36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990600" y="0"/>
            <a:ext cx="181874" cy="6858000"/>
          </a:xfrm>
          <a:prstGeom prst="rect">
            <a:avLst/>
          </a:prstGeom>
          <a:solidFill>
            <a:srgbClr val="DCEACA">
              <a:alpha val="7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7" name="Shape 17"/>
          <p:cNvSpPr/>
          <p:nvPr/>
        </p:nvSpPr>
        <p:spPr>
          <a:xfrm>
            <a:off x="1141318" y="0"/>
            <a:ext cx="230282" cy="6858000"/>
          </a:xfrm>
          <a:prstGeom prst="rect">
            <a:avLst/>
          </a:prstGeom>
          <a:solidFill>
            <a:srgbClr val="EEF5E6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8" name="Shape 18"/>
          <p:cNvSpPr/>
          <p:nvPr/>
        </p:nvSpPr>
        <p:spPr>
          <a:xfrm flipH="1">
            <a:off x="106343" y="0"/>
            <a:ext cx="1" cy="6858000"/>
          </a:xfrm>
          <a:prstGeom prst="line">
            <a:avLst/>
          </a:prstGeom>
          <a:ln w="57150">
            <a:solidFill>
              <a:srgbClr val="C7DFA8">
                <a:alpha val="7300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19" name="Shape 19"/>
          <p:cNvSpPr/>
          <p:nvPr/>
        </p:nvSpPr>
        <p:spPr>
          <a:xfrm flipH="1">
            <a:off x="914398" y="0"/>
            <a:ext cx="4" cy="6858000"/>
          </a:xfrm>
          <a:prstGeom prst="line">
            <a:avLst/>
          </a:prstGeom>
          <a:ln w="57150">
            <a:solidFill>
              <a:srgbClr val="EEF5E6">
                <a:alpha val="8300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0" name="Shape 20"/>
          <p:cNvSpPr/>
          <p:nvPr/>
        </p:nvSpPr>
        <p:spPr>
          <a:xfrm flipH="1">
            <a:off x="854112" y="0"/>
            <a:ext cx="1" cy="6858000"/>
          </a:xfrm>
          <a:prstGeom prst="line">
            <a:avLst/>
          </a:prstGeom>
          <a:ln w="57150"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1" name="Shape 21"/>
          <p:cNvSpPr/>
          <p:nvPr/>
        </p:nvSpPr>
        <p:spPr>
          <a:xfrm flipH="1">
            <a:off x="1726639" y="0"/>
            <a:ext cx="1" cy="6858000"/>
          </a:xfrm>
          <a:prstGeom prst="line">
            <a:avLst/>
          </a:prstGeom>
          <a:ln w="28575">
            <a:solidFill>
              <a:srgbClr val="C7DFA8">
                <a:alpha val="8200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2" name="Shape 22"/>
          <p:cNvSpPr/>
          <p:nvPr/>
        </p:nvSpPr>
        <p:spPr>
          <a:xfrm flipH="1">
            <a:off x="1066798" y="0"/>
            <a:ext cx="4" cy="6858000"/>
          </a:xfrm>
          <a:prstGeom prst="line">
            <a:avLst/>
          </a:prstGeom>
          <a:ln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3" name="Shape 23"/>
          <p:cNvSpPr/>
          <p:nvPr/>
        </p:nvSpPr>
        <p:spPr>
          <a:xfrm flipH="1">
            <a:off x="9113856" y="0"/>
            <a:ext cx="1" cy="6858000"/>
          </a:xfrm>
          <a:prstGeom prst="line">
            <a:avLst/>
          </a:prstGeom>
          <a:ln w="57150"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4" name="Shape 24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C7DFA8">
              <a:alpha val="5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5" name="Shape 25"/>
          <p:cNvSpPr/>
          <p:nvPr/>
        </p:nvSpPr>
        <p:spPr>
          <a:xfrm>
            <a:off x="609583" y="3428983"/>
            <a:ext cx="1295369" cy="1295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6" name="Shape 26"/>
          <p:cNvSpPr/>
          <p:nvPr/>
        </p:nvSpPr>
        <p:spPr>
          <a:xfrm>
            <a:off x="1309622" y="4866744"/>
            <a:ext cx="641410" cy="641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1091078" y="5500630"/>
            <a:ext cx="137158" cy="13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1664203" y="5788148"/>
            <a:ext cx="274315" cy="274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904994" y="4495794"/>
            <a:ext cx="365754" cy="36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xfrm>
            <a:off x="1325543" y="5033793"/>
            <a:ext cx="609602" cy="3073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small" sz="3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Nivell del cos u</a:t>
            </a:r>
            <a:endParaRPr sz="2400"/>
          </a:p>
          <a:p>
            <a:pPr lvl="1">
              <a:defRPr sz="1800"/>
            </a:pPr>
            <a:r>
              <a:rPr sz="2400"/>
              <a:t>Nivell del cos dos</a:t>
            </a:r>
            <a:endParaRPr sz="2400"/>
          </a:p>
          <a:p>
            <a:pPr lvl="2">
              <a:defRPr sz="1800"/>
            </a:pPr>
            <a:r>
              <a:rPr sz="2400"/>
              <a:t>Nivell del cos tres</a:t>
            </a:r>
            <a:endParaRPr sz="2400"/>
          </a:p>
          <a:p>
            <a:pPr lvl="3">
              <a:defRPr sz="1800"/>
            </a:pPr>
            <a:r>
              <a:rPr sz="2400"/>
              <a:t>Nivell del cos quatre</a:t>
            </a:r>
            <a:endParaRPr sz="2400"/>
          </a:p>
          <a:p>
            <a:pPr lvl="4">
              <a:defRPr sz="1800"/>
            </a:pPr>
            <a:r>
              <a:rPr sz="2400"/>
              <a:t>Nivell del cos cinc</a:t>
            </a:r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6629400" y="0"/>
            <a:ext cx="1676400" cy="6126165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small" sz="3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Nivell del cos u</a:t>
            </a:r>
            <a:endParaRPr sz="2400"/>
          </a:p>
          <a:p>
            <a:pPr lvl="1">
              <a:defRPr sz="1800"/>
            </a:pPr>
            <a:r>
              <a:rPr sz="2400"/>
              <a:t>Nivell del cos dos</a:t>
            </a:r>
            <a:endParaRPr sz="2400"/>
          </a:p>
          <a:p>
            <a:pPr lvl="2">
              <a:defRPr sz="1800"/>
            </a:pPr>
            <a:r>
              <a:rPr sz="2400"/>
              <a:t>Nivell del cos tres</a:t>
            </a:r>
            <a:endParaRPr sz="2400"/>
          </a:p>
          <a:p>
            <a:pPr lvl="3">
              <a:defRPr sz="1800"/>
            </a:pPr>
            <a:r>
              <a:rPr sz="2400"/>
              <a:t>Nivell del cos quatre</a:t>
            </a:r>
            <a:endParaRPr sz="2400"/>
          </a:p>
          <a:p>
            <a:pPr lvl="4">
              <a:defRPr sz="1800"/>
            </a:pPr>
            <a:r>
              <a:rPr sz="2400"/>
              <a:t>Nivell del cos cinc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xfrm>
            <a:off x="685800" y="0"/>
            <a:ext cx="7772400" cy="3509963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90000"/>
              </a:lnSpc>
              <a:defRPr cap="none" sz="6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sz="1800"/>
            </a:pPr>
            <a:r>
              <a:rPr sz="6000"/>
              <a:t>Text del títol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xfrm>
            <a:off x="1143000" y="3602037"/>
            <a:ext cx="6858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90000"/>
              </a:lnSpc>
              <a:spcBef>
                <a:spcPts val="10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>
              <a:lnSpc>
                <a:spcPct val="90000"/>
              </a:lnSpc>
              <a:spcBef>
                <a:spcPts val="10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>
              <a:lnSpc>
                <a:spcPct val="90000"/>
              </a:lnSpc>
              <a:spcBef>
                <a:spcPts val="10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>
              <a:lnSpc>
                <a:spcPct val="90000"/>
              </a:lnSpc>
              <a:spcBef>
                <a:spcPts val="10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>
              <a:lnSpc>
                <a:spcPct val="90000"/>
              </a:lnSpc>
              <a:spcBef>
                <a:spcPts val="10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400"/>
              <a:t>Nivell del cos u</a:t>
            </a:r>
            <a:endParaRPr sz="2400"/>
          </a:p>
          <a:p>
            <a:pPr lvl="1">
              <a:defRPr sz="1800"/>
            </a:pPr>
            <a:r>
              <a:rPr sz="2400"/>
              <a:t>Nivell del cos dos</a:t>
            </a:r>
            <a:endParaRPr sz="2400"/>
          </a:p>
          <a:p>
            <a:pPr lvl="2">
              <a:defRPr sz="1800"/>
            </a:pPr>
            <a:r>
              <a:rPr sz="2400"/>
              <a:t>Nivell del cos tres</a:t>
            </a:r>
            <a:endParaRPr sz="2400"/>
          </a:p>
          <a:p>
            <a:pPr lvl="3">
              <a:defRPr sz="1800"/>
            </a:pPr>
            <a:r>
              <a:rPr sz="2400"/>
              <a:t>Nivell del cos quatre</a:t>
            </a:r>
            <a:endParaRPr sz="2400"/>
          </a:p>
          <a:p>
            <a:pPr lvl="4">
              <a:defRPr sz="1800"/>
            </a:pPr>
            <a:r>
              <a:rPr sz="2400"/>
              <a:t>Nivell del cos cinc</a:t>
            </a:r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xfrm>
            <a:off x="6457950" y="6404295"/>
            <a:ext cx="2057400" cy="26923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b="0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small" sz="3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Nivell del cos u</a:t>
            </a:r>
            <a:endParaRPr sz="2400"/>
          </a:p>
          <a:p>
            <a:pPr lvl="1">
              <a:defRPr sz="1800"/>
            </a:pPr>
            <a:r>
              <a:rPr sz="2400"/>
              <a:t>Nivell del cos dos</a:t>
            </a:r>
            <a:endParaRPr sz="2400"/>
          </a:p>
          <a:p>
            <a:pPr lvl="2">
              <a:defRPr sz="1800"/>
            </a:pPr>
            <a:r>
              <a:rPr sz="2400"/>
              <a:t>Nivell del cos tres</a:t>
            </a:r>
            <a:endParaRPr sz="2400"/>
          </a:p>
          <a:p>
            <a:pPr lvl="3">
              <a:defRPr sz="1800"/>
            </a:pPr>
            <a:r>
              <a:rPr sz="2400"/>
              <a:t>Nivell del cos quatre</a:t>
            </a:r>
            <a:endParaRPr sz="2400"/>
          </a:p>
          <a:p>
            <a:pPr lvl="4">
              <a:defRPr sz="1800"/>
            </a:pPr>
            <a:r>
              <a:rPr sz="2400"/>
              <a:t>Nivell del cos cinc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ncabezado de sección">
    <p:bg>
      <p:bgPr>
        <a:solidFill>
          <a:srgbClr val="3E3D2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2286000" y="0"/>
            <a:ext cx="6172200" cy="494919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CAF278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small" sz="3000">
                <a:solidFill>
                  <a:srgbClr val="CAF278"/>
                </a:solidFill>
              </a:rPr>
              <a:t>Text del títol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2286000" y="5010150"/>
            <a:ext cx="6172200" cy="184785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b="1" sz="1800">
                <a:solidFill>
                  <a:srgbClr val="CAF278"/>
                </a:solidFill>
              </a:defRPr>
            </a:lvl1pPr>
            <a:lvl2pPr marL="0" indent="0">
              <a:buClrTx/>
              <a:buSzTx/>
              <a:buFontTx/>
              <a:buNone/>
              <a:defRPr b="1" sz="1800">
                <a:solidFill>
                  <a:srgbClr val="CAF278"/>
                </a:solidFill>
              </a:defRPr>
            </a:lvl2pPr>
            <a:lvl3pPr marL="0" indent="0">
              <a:buClrTx/>
              <a:buSzTx/>
              <a:buFontTx/>
              <a:buNone/>
              <a:defRPr b="1" sz="1800">
                <a:solidFill>
                  <a:srgbClr val="CAF278"/>
                </a:solidFill>
              </a:defRPr>
            </a:lvl3pPr>
            <a:lvl4pPr marL="0" indent="0">
              <a:buClrTx/>
              <a:buSzTx/>
              <a:buFontTx/>
              <a:buNone/>
              <a:defRPr b="1" sz="1800">
                <a:solidFill>
                  <a:srgbClr val="CAF278"/>
                </a:solidFill>
              </a:defRPr>
            </a:lvl4pPr>
            <a:lvl5pPr marL="0" indent="0">
              <a:buClrTx/>
              <a:buSzTx/>
              <a:buFontTx/>
              <a:buNone/>
              <a:defRPr b="1" sz="1800">
                <a:solidFill>
                  <a:srgbClr val="CAF278"/>
                </a:solidFill>
              </a:defRPr>
            </a:lvl5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CAF278"/>
                </a:solidFill>
              </a:rPr>
              <a:t>Nivell del cos u</a:t>
            </a:r>
            <a:endParaRPr b="1">
              <a:solidFill>
                <a:srgbClr val="CAF278"/>
              </a:solidFill>
            </a:endParaRPr>
          </a:p>
          <a:p>
            <a:pPr lvl="1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CAF278"/>
                </a:solidFill>
              </a:rPr>
              <a:t>Nivell del cos dos</a:t>
            </a:r>
            <a:endParaRPr b="1">
              <a:solidFill>
                <a:srgbClr val="CAF278"/>
              </a:solidFill>
            </a:endParaRPr>
          </a:p>
          <a:p>
            <a:pPr lvl="2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CAF278"/>
                </a:solidFill>
              </a:rPr>
              <a:t>Nivell del cos tres</a:t>
            </a:r>
            <a:endParaRPr b="1">
              <a:solidFill>
                <a:srgbClr val="CAF278"/>
              </a:solidFill>
            </a:endParaRPr>
          </a:p>
          <a:p>
            <a:pPr lvl="3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CAF278"/>
                </a:solidFill>
              </a:rPr>
              <a:t>Nivell del cos quatre</a:t>
            </a:r>
            <a:endParaRPr b="1">
              <a:solidFill>
                <a:srgbClr val="CAF278"/>
              </a:solidFill>
            </a:endParaRPr>
          </a:p>
          <a:p>
            <a:pPr lvl="4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CAF278"/>
                </a:solidFill>
              </a:rPr>
              <a:t>Nivell del cos cinc</a:t>
            </a:r>
          </a:p>
        </p:txBody>
      </p:sp>
      <p:sp>
        <p:nvSpPr>
          <p:cNvPr id="38" name="Shape 38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C7DFA8">
              <a:alpha val="54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276334" y="0"/>
            <a:ext cx="104666" cy="6858000"/>
          </a:xfrm>
          <a:prstGeom prst="rect">
            <a:avLst/>
          </a:prstGeom>
          <a:solidFill>
            <a:srgbClr val="DCEACA">
              <a:alpha val="36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990600" y="0"/>
            <a:ext cx="181874" cy="6858000"/>
          </a:xfrm>
          <a:prstGeom prst="rect">
            <a:avLst/>
          </a:prstGeom>
          <a:solidFill>
            <a:srgbClr val="DCEACA">
              <a:alpha val="7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1141318" y="0"/>
            <a:ext cx="230282" cy="6858000"/>
          </a:xfrm>
          <a:prstGeom prst="rect">
            <a:avLst/>
          </a:prstGeom>
          <a:solidFill>
            <a:srgbClr val="EEF5E6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2" name="Shape 42"/>
          <p:cNvSpPr/>
          <p:nvPr/>
        </p:nvSpPr>
        <p:spPr>
          <a:xfrm flipH="1">
            <a:off x="106343" y="0"/>
            <a:ext cx="1" cy="6858000"/>
          </a:xfrm>
          <a:prstGeom prst="line">
            <a:avLst/>
          </a:prstGeom>
          <a:ln w="57150">
            <a:solidFill>
              <a:srgbClr val="C7DFA8">
                <a:alpha val="7300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43" name="Shape 43"/>
          <p:cNvSpPr/>
          <p:nvPr/>
        </p:nvSpPr>
        <p:spPr>
          <a:xfrm flipH="1">
            <a:off x="914398" y="0"/>
            <a:ext cx="4" cy="6858000"/>
          </a:xfrm>
          <a:prstGeom prst="line">
            <a:avLst/>
          </a:prstGeom>
          <a:ln w="57150">
            <a:solidFill>
              <a:srgbClr val="EEF5E6">
                <a:alpha val="8300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44" name="Shape 44"/>
          <p:cNvSpPr/>
          <p:nvPr/>
        </p:nvSpPr>
        <p:spPr>
          <a:xfrm flipH="1">
            <a:off x="854112" y="0"/>
            <a:ext cx="1" cy="6858000"/>
          </a:xfrm>
          <a:prstGeom prst="line">
            <a:avLst/>
          </a:prstGeom>
          <a:ln w="57150"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45" name="Shape 45"/>
          <p:cNvSpPr/>
          <p:nvPr/>
        </p:nvSpPr>
        <p:spPr>
          <a:xfrm flipH="1">
            <a:off x="1726639" y="0"/>
            <a:ext cx="1" cy="6858000"/>
          </a:xfrm>
          <a:prstGeom prst="line">
            <a:avLst/>
          </a:prstGeom>
          <a:ln w="28575">
            <a:solidFill>
              <a:srgbClr val="C7DFA8">
                <a:alpha val="8200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46" name="Shape 46"/>
          <p:cNvSpPr/>
          <p:nvPr/>
        </p:nvSpPr>
        <p:spPr>
          <a:xfrm flipH="1">
            <a:off x="1066798" y="0"/>
            <a:ext cx="4" cy="6858000"/>
          </a:xfrm>
          <a:prstGeom prst="line">
            <a:avLst/>
          </a:prstGeom>
          <a:ln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47" name="Shape 47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C7DFA8">
              <a:alpha val="5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8" name="Shape 48"/>
          <p:cNvSpPr/>
          <p:nvPr/>
        </p:nvSpPr>
        <p:spPr>
          <a:xfrm>
            <a:off x="609583" y="3428983"/>
            <a:ext cx="1295369" cy="1295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9" name="Shape 49"/>
          <p:cNvSpPr/>
          <p:nvPr/>
        </p:nvSpPr>
        <p:spPr>
          <a:xfrm>
            <a:off x="1324695" y="4866744"/>
            <a:ext cx="641409" cy="641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1091078" y="5500630"/>
            <a:ext cx="137158" cy="137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1" name="Shape 51"/>
          <p:cNvSpPr/>
          <p:nvPr/>
        </p:nvSpPr>
        <p:spPr>
          <a:xfrm>
            <a:off x="1664203" y="5791196"/>
            <a:ext cx="274315" cy="274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8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2" name="Shape 52"/>
          <p:cNvSpPr/>
          <p:nvPr/>
        </p:nvSpPr>
        <p:spPr>
          <a:xfrm>
            <a:off x="1879034" y="4479883"/>
            <a:ext cx="365753" cy="36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8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3" name="Shape 53"/>
          <p:cNvSpPr/>
          <p:nvPr/>
        </p:nvSpPr>
        <p:spPr>
          <a:xfrm flipH="1">
            <a:off x="9097943" y="0"/>
            <a:ext cx="1" cy="6858000"/>
          </a:xfrm>
          <a:prstGeom prst="line">
            <a:avLst/>
          </a:prstGeom>
          <a:ln w="57150"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xfrm>
            <a:off x="1340616" y="5033793"/>
            <a:ext cx="609602" cy="307339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small" sz="3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457200" y="1600200"/>
            <a:ext cx="3657600" cy="5257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Nivell del cos u</a:t>
            </a:r>
            <a:endParaRPr sz="2400"/>
          </a:p>
          <a:p>
            <a:pPr lvl="1">
              <a:defRPr sz="1800"/>
            </a:pPr>
            <a:r>
              <a:rPr sz="2400"/>
              <a:t>Nivell del cos dos</a:t>
            </a:r>
            <a:endParaRPr sz="2400"/>
          </a:p>
          <a:p>
            <a:pPr lvl="2">
              <a:defRPr sz="1800"/>
            </a:pPr>
            <a:r>
              <a:rPr sz="2400"/>
              <a:t>Nivell del cos tres</a:t>
            </a:r>
            <a:endParaRPr sz="2400"/>
          </a:p>
          <a:p>
            <a:pPr lvl="3">
              <a:defRPr sz="1800"/>
            </a:pPr>
            <a:r>
              <a:rPr sz="2400"/>
              <a:t>Nivell del cos quatre</a:t>
            </a:r>
            <a:endParaRPr sz="2400"/>
          </a:p>
          <a:p>
            <a:pPr lvl="4">
              <a:defRPr sz="1800"/>
            </a:pPr>
            <a:r>
              <a:rPr sz="2400"/>
              <a:t>Nivell del cos cinc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457200" y="0"/>
            <a:ext cx="7543800" cy="141605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small" sz="3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2362200"/>
            <a:ext cx="3657600" cy="4495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Nivell del cos u</a:t>
            </a:r>
            <a:endParaRPr sz="2400"/>
          </a:p>
          <a:p>
            <a:pPr lvl="1">
              <a:defRPr sz="1800"/>
            </a:pPr>
            <a:r>
              <a:rPr sz="2400"/>
              <a:t>Nivell del cos dos</a:t>
            </a:r>
            <a:endParaRPr sz="2400"/>
          </a:p>
          <a:p>
            <a:pPr lvl="2">
              <a:defRPr sz="1800"/>
            </a:pPr>
            <a:r>
              <a:rPr sz="2400"/>
              <a:t>Nivell del cos tres</a:t>
            </a:r>
            <a:endParaRPr sz="2400"/>
          </a:p>
          <a:p>
            <a:pPr lvl="3">
              <a:defRPr sz="1800"/>
            </a:pPr>
            <a:r>
              <a:rPr sz="2400"/>
              <a:t>Nivell del cos quatre</a:t>
            </a:r>
            <a:endParaRPr sz="2400"/>
          </a:p>
          <a:p>
            <a:pPr lvl="4">
              <a:defRPr sz="1800"/>
            </a:pPr>
            <a:r>
              <a:rPr sz="2400"/>
              <a:t>Nivell del cos cinc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small" sz="3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C7DFA8">
                <a:alpha val="9300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70" name="Shape 70"/>
          <p:cNvSpPr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small" sz="2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6812280" y="274320"/>
            <a:ext cx="1527050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1200"/>
            </a:lvl1pPr>
            <a:lvl2pPr marL="0" indent="0">
              <a:spcBef>
                <a:spcPts val="1000"/>
              </a:spcBef>
              <a:buClrTx/>
              <a:buSzTx/>
              <a:buFontTx/>
              <a:buNone/>
              <a:defRPr sz="1200"/>
            </a:lvl2pPr>
            <a:lvl3pPr marL="0" indent="0">
              <a:spcBef>
                <a:spcPts val="1000"/>
              </a:spcBef>
              <a:buClrTx/>
              <a:buSzTx/>
              <a:buFontTx/>
              <a:buNone/>
              <a:defRPr sz="1200"/>
            </a:lvl3pPr>
            <a:lvl4pPr marL="0" indent="0">
              <a:spcBef>
                <a:spcPts val="1000"/>
              </a:spcBef>
              <a:buClrTx/>
              <a:buSzTx/>
              <a:buFontTx/>
              <a:buNone/>
              <a:defRPr sz="1200"/>
            </a:lvl4pPr>
            <a:lvl5pPr marL="0" indent="0">
              <a:spcBef>
                <a:spcPts val="1000"/>
              </a:spcBef>
              <a:buClrTx/>
              <a:buSzTx/>
              <a:buFontTx/>
              <a:buNone/>
              <a:defRPr sz="1200"/>
            </a:lvl5pPr>
          </a:lstStyle>
          <a:p>
            <a:pPr lvl="0">
              <a:defRPr sz="1800"/>
            </a:pPr>
            <a:r>
              <a:rPr sz="1200"/>
              <a:t>Nivell del cos u</a:t>
            </a:r>
            <a:endParaRPr sz="1200"/>
          </a:p>
          <a:p>
            <a:pPr lvl="1">
              <a:defRPr sz="1800"/>
            </a:pPr>
            <a:r>
              <a:rPr sz="1200"/>
              <a:t>Nivell del cos dos</a:t>
            </a:r>
            <a:endParaRPr sz="1200"/>
          </a:p>
          <a:p>
            <a:pPr lvl="2">
              <a:defRPr sz="1800"/>
            </a:pPr>
            <a:r>
              <a:rPr sz="1200"/>
              <a:t>Nivell del cos tres</a:t>
            </a:r>
            <a:endParaRPr sz="1200"/>
          </a:p>
          <a:p>
            <a:pPr lvl="3">
              <a:defRPr sz="1800"/>
            </a:pPr>
            <a:r>
              <a:rPr sz="1200"/>
              <a:t>Nivell del cos quatre</a:t>
            </a:r>
            <a:endParaRPr sz="1200"/>
          </a:p>
          <a:p>
            <a:pPr lvl="4">
              <a:defRPr sz="1800"/>
            </a:pPr>
            <a:r>
              <a:rPr sz="1200"/>
              <a:t>Nivell del cos cinc</a:t>
            </a:r>
          </a:p>
        </p:txBody>
      </p:sp>
      <p:sp>
        <p:nvSpPr>
          <p:cNvPr id="72" name="Shape 72"/>
          <p:cNvSpPr/>
          <p:nvPr/>
        </p:nvSpPr>
        <p:spPr>
          <a:xfrm flipH="1">
            <a:off x="6248397" y="0"/>
            <a:ext cx="5" cy="6858000"/>
          </a:xfrm>
          <a:prstGeom prst="line">
            <a:avLst/>
          </a:prstGeom>
          <a:ln w="38100"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73" name="Shape 73"/>
          <p:cNvSpPr/>
          <p:nvPr/>
        </p:nvSpPr>
        <p:spPr>
          <a:xfrm flipH="1">
            <a:off x="6192296" y="0"/>
            <a:ext cx="1" cy="6858000"/>
          </a:xfrm>
          <a:prstGeom prst="line">
            <a:avLst/>
          </a:prstGeom>
          <a:ln w="12700">
            <a:solidFill>
              <a:srgbClr val="94C6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74" name="Shape 74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rgbClr val="94C6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75" name="Shape 7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7DFA8">
              <a:alpha val="87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76" name="Shape 76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rgbClr val="94C6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77" name="Shape 77"/>
          <p:cNvSpPr/>
          <p:nvPr/>
        </p:nvSpPr>
        <p:spPr>
          <a:xfrm>
            <a:off x="8156440" y="5714993"/>
            <a:ext cx="548628" cy="548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8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81" name="Shape 81"/>
          <p:cNvSpPr/>
          <p:nvPr/>
        </p:nvSpPr>
        <p:spPr>
          <a:xfrm>
            <a:off x="8156440" y="5714993"/>
            <a:ext cx="548628" cy="548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8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82" name="Shape 82"/>
          <p:cNvSpPr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small" sz="2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6765797" y="264795"/>
            <a:ext cx="1524002" cy="49560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200"/>
            </a:lvl1pPr>
            <a:lvl2pPr marL="640080" indent="-274320">
              <a:spcBef>
                <a:spcPts val="400"/>
              </a:spcBef>
              <a:buClrTx/>
              <a:buFontTx/>
              <a:defRPr sz="1200"/>
            </a:lvl2pPr>
            <a:lvl3pPr marL="950975" indent="-219455">
              <a:spcBef>
                <a:spcPts val="400"/>
              </a:spcBef>
              <a:buClrTx/>
              <a:buFontTx/>
              <a:defRPr sz="1200"/>
            </a:lvl3pPr>
            <a:lvl4pPr>
              <a:spcBef>
                <a:spcPts val="400"/>
              </a:spcBef>
              <a:buClrTx/>
              <a:buFontTx/>
              <a:defRPr sz="1200"/>
            </a:lvl4pPr>
            <a:lvl5pPr marL="1524000" indent="-243839">
              <a:spcBef>
                <a:spcPts val="400"/>
              </a:spcBef>
              <a:buClrTx/>
              <a:buFontTx/>
              <a:defRPr sz="1200"/>
            </a:lvl5pPr>
          </a:lstStyle>
          <a:p>
            <a:pPr lvl="0">
              <a:defRPr sz="1800"/>
            </a:pPr>
            <a:r>
              <a:rPr sz="1200"/>
              <a:t>Nivell del cos u</a:t>
            </a:r>
            <a:endParaRPr sz="1200"/>
          </a:p>
          <a:p>
            <a:pPr lvl="1">
              <a:defRPr sz="1800"/>
            </a:pPr>
            <a:r>
              <a:rPr sz="1200"/>
              <a:t>Nivell del cos dos</a:t>
            </a:r>
            <a:endParaRPr sz="1200"/>
          </a:p>
          <a:p>
            <a:pPr lvl="2">
              <a:defRPr sz="1800"/>
            </a:pPr>
            <a:r>
              <a:rPr sz="1200"/>
              <a:t>Nivell del cos tres</a:t>
            </a:r>
            <a:endParaRPr sz="1200"/>
          </a:p>
          <a:p>
            <a:pPr lvl="3">
              <a:defRPr sz="1800"/>
            </a:pPr>
            <a:r>
              <a:rPr sz="1200"/>
              <a:t>Nivell del cos quatre</a:t>
            </a:r>
            <a:endParaRPr sz="1200"/>
          </a:p>
          <a:p>
            <a:pPr lvl="4">
              <a:defRPr sz="1800"/>
            </a:pPr>
            <a:r>
              <a:rPr sz="1200"/>
              <a:t>Nivell del cos cinc</a:t>
            </a:r>
          </a:p>
        </p:txBody>
      </p:sp>
      <p:sp>
        <p:nvSpPr>
          <p:cNvPr id="84" name="Shape 84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85" name="Shape 8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7DF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86" name="Shape 86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rgbClr val="94C6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87" name="Shape 87"/>
          <p:cNvSpPr/>
          <p:nvPr/>
        </p:nvSpPr>
        <p:spPr>
          <a:xfrm flipH="1">
            <a:off x="6248397" y="0"/>
            <a:ext cx="5" cy="6858000"/>
          </a:xfrm>
          <a:prstGeom prst="line">
            <a:avLst/>
          </a:prstGeom>
          <a:ln w="38100"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88" name="Shape 88"/>
          <p:cNvSpPr/>
          <p:nvPr/>
        </p:nvSpPr>
        <p:spPr>
          <a:xfrm flipH="1">
            <a:off x="6192296" y="0"/>
            <a:ext cx="1" cy="6858000"/>
          </a:xfrm>
          <a:prstGeom prst="line">
            <a:avLst/>
          </a:prstGeom>
          <a:ln w="12700">
            <a:solidFill>
              <a:srgbClr val="94C6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C7DFA8">
                <a:alpha val="93000"/>
              </a:srgbClr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3" name="Shape 3"/>
          <p:cNvSpPr/>
          <p:nvPr/>
        </p:nvSpPr>
        <p:spPr>
          <a:xfrm flipH="1">
            <a:off x="76198" y="0"/>
            <a:ext cx="4" cy="6858000"/>
          </a:xfrm>
          <a:prstGeom prst="line">
            <a:avLst/>
          </a:prstGeom>
          <a:ln w="57150">
            <a:solidFill>
              <a:srgbClr val="C7DFA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rgbClr val="94C6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C7DFA8">
              <a:alpha val="87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rgbClr val="94C6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7" name="Shape 7"/>
          <p:cNvSpPr/>
          <p:nvPr/>
        </p:nvSpPr>
        <p:spPr>
          <a:xfrm>
            <a:off x="8156440" y="5714993"/>
            <a:ext cx="548628" cy="548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8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0"/>
            <a:ext cx="7467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small" sz="3000">
                <a:solidFill>
                  <a:srgbClr val="3E3D2D"/>
                </a:solidFill>
              </a:rPr>
              <a:t>Text del títol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lvl="0">
              <a:defRPr sz="1800"/>
            </a:pPr>
            <a:r>
              <a:rPr sz="2400"/>
              <a:t>Nivell del cos u</a:t>
            </a:r>
            <a:endParaRPr sz="2400"/>
          </a:p>
          <a:p>
            <a:pPr lvl="1">
              <a:defRPr sz="1800"/>
            </a:pPr>
            <a:r>
              <a:rPr sz="2400"/>
              <a:t>Nivell del cos dos</a:t>
            </a:r>
            <a:endParaRPr sz="2400"/>
          </a:p>
          <a:p>
            <a:pPr lvl="2">
              <a:defRPr sz="1800"/>
            </a:pPr>
            <a:r>
              <a:rPr sz="2400"/>
              <a:t>Nivell del cos tres</a:t>
            </a:r>
            <a:endParaRPr sz="2400"/>
          </a:p>
          <a:p>
            <a:pPr lvl="3">
              <a:defRPr sz="1800"/>
            </a:pPr>
            <a:r>
              <a:rPr sz="2400"/>
              <a:t>Nivell del cos quatre</a:t>
            </a:r>
            <a:endParaRPr sz="2400"/>
          </a:p>
          <a:p>
            <a:pPr lvl="4">
              <a:defRPr sz="1800"/>
            </a:pPr>
            <a:r>
              <a:rPr sz="2400"/>
              <a:t>Nivell del cos cinc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129016" y="5840982"/>
            <a:ext cx="609602" cy="3073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>
        <a:defRPr cap="small" sz="3000">
          <a:solidFill>
            <a:srgbClr val="3E3D2D"/>
          </a:solidFill>
          <a:latin typeface="Century Schoolbook"/>
          <a:ea typeface="Century Schoolbook"/>
          <a:cs typeface="Century Schoolbook"/>
          <a:sym typeface="Century Schoolbook"/>
        </a:defRPr>
      </a:lvl1pPr>
      <a:lvl2pPr>
        <a:defRPr cap="small" sz="3000">
          <a:solidFill>
            <a:srgbClr val="3E3D2D"/>
          </a:solidFill>
          <a:latin typeface="Century Schoolbook"/>
          <a:ea typeface="Century Schoolbook"/>
          <a:cs typeface="Century Schoolbook"/>
          <a:sym typeface="Century Schoolbook"/>
        </a:defRPr>
      </a:lvl2pPr>
      <a:lvl3pPr>
        <a:defRPr cap="small" sz="3000">
          <a:solidFill>
            <a:srgbClr val="3E3D2D"/>
          </a:solidFill>
          <a:latin typeface="Century Schoolbook"/>
          <a:ea typeface="Century Schoolbook"/>
          <a:cs typeface="Century Schoolbook"/>
          <a:sym typeface="Century Schoolbook"/>
        </a:defRPr>
      </a:lvl3pPr>
      <a:lvl4pPr>
        <a:defRPr cap="small" sz="3000">
          <a:solidFill>
            <a:srgbClr val="3E3D2D"/>
          </a:solidFill>
          <a:latin typeface="Century Schoolbook"/>
          <a:ea typeface="Century Schoolbook"/>
          <a:cs typeface="Century Schoolbook"/>
          <a:sym typeface="Century Schoolbook"/>
        </a:defRPr>
      </a:lvl4pPr>
      <a:lvl5pPr>
        <a:defRPr cap="small" sz="3000">
          <a:solidFill>
            <a:srgbClr val="3E3D2D"/>
          </a:solidFill>
          <a:latin typeface="Century Schoolbook"/>
          <a:ea typeface="Century Schoolbook"/>
          <a:cs typeface="Century Schoolbook"/>
          <a:sym typeface="Century Schoolbook"/>
        </a:defRPr>
      </a:lvl5pPr>
      <a:lvl6pPr>
        <a:defRPr cap="small" sz="3000">
          <a:solidFill>
            <a:srgbClr val="3E3D2D"/>
          </a:solidFill>
          <a:latin typeface="Century Schoolbook"/>
          <a:ea typeface="Century Schoolbook"/>
          <a:cs typeface="Century Schoolbook"/>
          <a:sym typeface="Century Schoolbook"/>
        </a:defRPr>
      </a:lvl6pPr>
      <a:lvl7pPr>
        <a:defRPr cap="small" sz="3000">
          <a:solidFill>
            <a:srgbClr val="3E3D2D"/>
          </a:solidFill>
          <a:latin typeface="Century Schoolbook"/>
          <a:ea typeface="Century Schoolbook"/>
          <a:cs typeface="Century Schoolbook"/>
          <a:sym typeface="Century Schoolbook"/>
        </a:defRPr>
      </a:lvl7pPr>
      <a:lvl8pPr>
        <a:defRPr cap="small" sz="3000">
          <a:solidFill>
            <a:srgbClr val="3E3D2D"/>
          </a:solidFill>
          <a:latin typeface="Century Schoolbook"/>
          <a:ea typeface="Century Schoolbook"/>
          <a:cs typeface="Century Schoolbook"/>
          <a:sym typeface="Century Schoolbook"/>
        </a:defRPr>
      </a:lvl8pPr>
      <a:lvl9pPr>
        <a:defRPr cap="small" sz="3000">
          <a:solidFill>
            <a:srgbClr val="3E3D2D"/>
          </a:solidFill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4320" indent="-274320">
        <a:spcBef>
          <a:spcPts val="600"/>
        </a:spcBef>
        <a:buClr>
          <a:srgbClr val="94C600"/>
        </a:buClr>
        <a:buSzPct val="70000"/>
        <a:buFont typeface="Wingdings"/>
        <a:buChar char="○"/>
        <a:defRPr sz="2400">
          <a:latin typeface="Century Schoolbook"/>
          <a:ea typeface="Century Schoolbook"/>
          <a:cs typeface="Century Schoolbook"/>
          <a:sym typeface="Century Schoolbook"/>
        </a:defRPr>
      </a:lvl1pPr>
      <a:lvl2pPr marL="679267" indent="-313507">
        <a:spcBef>
          <a:spcPts val="600"/>
        </a:spcBef>
        <a:buClr>
          <a:srgbClr val="94C600"/>
        </a:buClr>
        <a:buSzPct val="80000"/>
        <a:buFont typeface="Wingdings"/>
        <a:buChar char="●"/>
        <a:defRPr sz="2400">
          <a:latin typeface="Century Schoolbook"/>
          <a:ea typeface="Century Schoolbook"/>
          <a:cs typeface="Century Schoolbook"/>
          <a:sym typeface="Century Schoolbook"/>
        </a:defRPr>
      </a:lvl2pPr>
      <a:lvl3pPr marL="975360" indent="-243840">
        <a:spcBef>
          <a:spcPts val="600"/>
        </a:spcBef>
        <a:buClr>
          <a:srgbClr val="94C600"/>
        </a:buClr>
        <a:buSzPct val="60000"/>
        <a:buFont typeface="Wingdings"/>
        <a:buChar char="○"/>
        <a:defRPr sz="2400">
          <a:latin typeface="Century Schoolbook"/>
          <a:ea typeface="Century Schoolbook"/>
          <a:cs typeface="Century Schoolbook"/>
          <a:sym typeface="Century Schoolbook"/>
        </a:defRPr>
      </a:lvl3pPr>
      <a:lvl4pPr marL="1249678" indent="-243838">
        <a:spcBef>
          <a:spcPts val="600"/>
        </a:spcBef>
        <a:buClr>
          <a:srgbClr val="94C600"/>
        </a:buClr>
        <a:buSzPct val="60000"/>
        <a:buFont typeface="Wingdings"/>
        <a:buChar char="○"/>
        <a:defRPr sz="2400">
          <a:latin typeface="Century Schoolbook"/>
          <a:ea typeface="Century Schoolbook"/>
          <a:cs typeface="Century Schoolbook"/>
          <a:sym typeface="Century Schoolbook"/>
        </a:defRPr>
      </a:lvl4pPr>
      <a:lvl5pPr marL="1554478" indent="-274319">
        <a:spcBef>
          <a:spcPts val="600"/>
        </a:spcBef>
        <a:buClr>
          <a:srgbClr val="94C600"/>
        </a:buClr>
        <a:buSzPct val="68000"/>
        <a:buFont typeface="Wingdings"/>
        <a:buChar char="●"/>
        <a:defRPr sz="2400">
          <a:latin typeface="Century Schoolbook"/>
          <a:ea typeface="Century Schoolbook"/>
          <a:cs typeface="Century Schoolbook"/>
          <a:sym typeface="Century Schoolbook"/>
        </a:defRPr>
      </a:lvl5pPr>
      <a:lvl6pPr marL="1828800" indent="-274319">
        <a:spcBef>
          <a:spcPts val="600"/>
        </a:spcBef>
        <a:buClr>
          <a:srgbClr val="94C600"/>
        </a:buClr>
        <a:buSzPct val="100000"/>
        <a:buFont typeface="Wingdings"/>
        <a:buChar char="•"/>
        <a:defRPr sz="2400">
          <a:latin typeface="Century Schoolbook"/>
          <a:ea typeface="Century Schoolbook"/>
          <a:cs typeface="Century Schoolbook"/>
          <a:sym typeface="Century Schoolbook"/>
        </a:defRPr>
      </a:lvl6pPr>
      <a:lvl7pPr marL="2142307" indent="-313507">
        <a:spcBef>
          <a:spcPts val="600"/>
        </a:spcBef>
        <a:buClr>
          <a:srgbClr val="94C600"/>
        </a:buClr>
        <a:buSzPct val="60000"/>
        <a:buFont typeface="Wingdings"/>
        <a:buChar char="○"/>
        <a:defRPr sz="2400">
          <a:latin typeface="Century Schoolbook"/>
          <a:ea typeface="Century Schoolbook"/>
          <a:cs typeface="Century Schoolbook"/>
          <a:sym typeface="Century Schoolbook"/>
        </a:defRPr>
      </a:lvl7pPr>
      <a:lvl8pPr marL="2416628" indent="-313507">
        <a:spcBef>
          <a:spcPts val="600"/>
        </a:spcBef>
        <a:buClr>
          <a:srgbClr val="94C600"/>
        </a:buClr>
        <a:buSzPct val="100000"/>
        <a:buFont typeface="Wingdings"/>
        <a:buChar char="•"/>
        <a:defRPr sz="2400">
          <a:latin typeface="Century Schoolbook"/>
          <a:ea typeface="Century Schoolbook"/>
          <a:cs typeface="Century Schoolbook"/>
          <a:sym typeface="Century Schoolbook"/>
        </a:defRPr>
      </a:lvl8pPr>
      <a:lvl9pPr marL="2690947" indent="-313507">
        <a:spcBef>
          <a:spcPts val="600"/>
        </a:spcBef>
        <a:buClr>
          <a:srgbClr val="94C600"/>
        </a:buClr>
        <a:buSzPct val="100000"/>
        <a:buFont typeface="Wingdings"/>
        <a:buChar char="•"/>
        <a:defRPr sz="2400"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algn="ctr">
        <a:defRPr b="1" sz="1400">
          <a:solidFill>
            <a:schemeClr val="tx1"/>
          </a:solidFill>
          <a:latin typeface="+mn-lt"/>
          <a:ea typeface="+mn-ea"/>
          <a:cs typeface="+mn-cs"/>
          <a:sym typeface="Century Schoolbook"/>
        </a:defRPr>
      </a:lvl1pPr>
      <a:lvl2pPr algn="ctr">
        <a:defRPr b="1" sz="1400">
          <a:solidFill>
            <a:schemeClr val="tx1"/>
          </a:solidFill>
          <a:latin typeface="+mn-lt"/>
          <a:ea typeface="+mn-ea"/>
          <a:cs typeface="+mn-cs"/>
          <a:sym typeface="Century Schoolbook"/>
        </a:defRPr>
      </a:lvl2pPr>
      <a:lvl3pPr algn="ctr">
        <a:defRPr b="1" sz="1400">
          <a:solidFill>
            <a:schemeClr val="tx1"/>
          </a:solidFill>
          <a:latin typeface="+mn-lt"/>
          <a:ea typeface="+mn-ea"/>
          <a:cs typeface="+mn-cs"/>
          <a:sym typeface="Century Schoolbook"/>
        </a:defRPr>
      </a:lvl3pPr>
      <a:lvl4pPr algn="ctr">
        <a:defRPr b="1" sz="1400">
          <a:solidFill>
            <a:schemeClr val="tx1"/>
          </a:solidFill>
          <a:latin typeface="+mn-lt"/>
          <a:ea typeface="+mn-ea"/>
          <a:cs typeface="+mn-cs"/>
          <a:sym typeface="Century Schoolbook"/>
        </a:defRPr>
      </a:lvl4pPr>
      <a:lvl5pPr algn="ctr">
        <a:defRPr b="1" sz="1400">
          <a:solidFill>
            <a:schemeClr val="tx1"/>
          </a:solidFill>
          <a:latin typeface="+mn-lt"/>
          <a:ea typeface="+mn-ea"/>
          <a:cs typeface="+mn-cs"/>
          <a:sym typeface="Century Schoolbook"/>
        </a:defRPr>
      </a:lvl5pPr>
      <a:lvl6pPr algn="ctr">
        <a:defRPr b="1" sz="1400">
          <a:solidFill>
            <a:schemeClr val="tx1"/>
          </a:solidFill>
          <a:latin typeface="+mn-lt"/>
          <a:ea typeface="+mn-ea"/>
          <a:cs typeface="+mn-cs"/>
          <a:sym typeface="Century Schoolbook"/>
        </a:defRPr>
      </a:lvl6pPr>
      <a:lvl7pPr algn="ctr">
        <a:defRPr b="1" sz="1400">
          <a:solidFill>
            <a:schemeClr val="tx1"/>
          </a:solidFill>
          <a:latin typeface="+mn-lt"/>
          <a:ea typeface="+mn-ea"/>
          <a:cs typeface="+mn-cs"/>
          <a:sym typeface="Century Schoolbook"/>
        </a:defRPr>
      </a:lvl7pPr>
      <a:lvl8pPr algn="ctr">
        <a:defRPr b="1" sz="1400">
          <a:solidFill>
            <a:schemeClr val="tx1"/>
          </a:solidFill>
          <a:latin typeface="+mn-lt"/>
          <a:ea typeface="+mn-ea"/>
          <a:cs typeface="+mn-cs"/>
          <a:sym typeface="Century Schoolbook"/>
        </a:defRPr>
      </a:lvl8pPr>
      <a:lvl9pPr algn="ctr">
        <a:defRPr b="1" sz="1400">
          <a:solidFill>
            <a:schemeClr val="tx1"/>
          </a:solidFill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s://youtu.be/SxvZTsqvONw" TargetMode="External"/><Relationship Id="rId5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cma.cat/video/embed/super3/5763630/" TargetMode="External"/><Relationship Id="rId3" Type="http://schemas.openxmlformats.org/officeDocument/2006/relationships/hyperlink" Target="https://youtu.be/KtkVH_TFR7k" TargetMode="External"/><Relationship Id="rId4" Type="http://schemas.openxmlformats.org/officeDocument/2006/relationships/hyperlink" Target="http://www.kivaprogram.net/spain" TargetMode="Externa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s://www.ccma.cat/tv3/super3/infok/taylor-swift-una-famosa-a-qui-van-fer-bullying/video/5598864/" TargetMode="External"/><Relationship Id="rId3" Type="http://schemas.openxmlformats.org/officeDocument/2006/relationships/image" Target="../media/image3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hyperlink" Target="http://www.b-resol.com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xfrm>
            <a:off x="1979710" y="1772816"/>
            <a:ext cx="6480723" cy="1470027"/>
          </a:xfrm>
          <a:prstGeom prst="rect">
            <a:avLst/>
          </a:prstGeom>
        </p:spPr>
        <p:txBody>
          <a:bodyPr/>
          <a:lstStyle/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small" sz="3000">
                <a:solidFill>
                  <a:srgbClr val="3E3D2D"/>
                </a:solidFill>
              </a:rPr>
              <a:t>AL NOSTRE INSTITUT</a:t>
            </a:r>
            <a:br>
              <a:rPr b="1" cap="small" sz="3000">
                <a:solidFill>
                  <a:srgbClr val="3E3D2D"/>
                </a:solidFill>
              </a:rPr>
            </a:br>
            <a:r>
              <a:rPr b="1" cap="small" sz="3000">
                <a:solidFill>
                  <a:srgbClr val="3E3D2D"/>
                </a:solidFill>
              </a:rPr>
              <a:t>#AQUÍPROUBULLYING!</a:t>
            </a:r>
          </a:p>
        </p:txBody>
      </p:sp>
      <p:grpSp>
        <p:nvGrpSpPr>
          <p:cNvPr id="108" name="Group 108"/>
          <p:cNvGrpSpPr/>
          <p:nvPr/>
        </p:nvGrpSpPr>
        <p:grpSpPr>
          <a:xfrm>
            <a:off x="7524328" y="178807"/>
            <a:ext cx="1224139" cy="819385"/>
            <a:chOff x="0" y="0"/>
            <a:chExt cx="1224138" cy="819383"/>
          </a:xfrm>
        </p:grpSpPr>
        <p:sp>
          <p:nvSpPr>
            <p:cNvPr id="106" name="Shape 106"/>
            <p:cNvSpPr/>
            <p:nvPr/>
          </p:nvSpPr>
          <p:spPr>
            <a:xfrm>
              <a:off x="0" y="-1"/>
              <a:ext cx="1224138" cy="81938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entury Schoolbook"/>
                  <a:ea typeface="Century Schoolbook"/>
                  <a:cs typeface="Century Schoolbook"/>
                  <a:sym typeface="Century Schoolbook"/>
                </a:defRPr>
              </a:pPr>
            </a:p>
          </p:txBody>
        </p:sp>
        <p:pic>
          <p:nvPicPr>
            <p:cNvPr id="107" name="image1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1224140" cy="8193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11" name="Group 111"/>
          <p:cNvGrpSpPr/>
          <p:nvPr/>
        </p:nvGrpSpPr>
        <p:grpSpPr>
          <a:xfrm>
            <a:off x="542031" y="370462"/>
            <a:ext cx="290515" cy="355602"/>
            <a:chOff x="0" y="0"/>
            <a:chExt cx="290514" cy="355600"/>
          </a:xfrm>
        </p:grpSpPr>
        <p:sp>
          <p:nvSpPr>
            <p:cNvPr id="109" name="Shape 109"/>
            <p:cNvSpPr/>
            <p:nvPr/>
          </p:nvSpPr>
          <p:spPr>
            <a:xfrm>
              <a:off x="-1" y="0"/>
              <a:ext cx="290515" cy="3556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entury Schoolbook"/>
                  <a:ea typeface="Century Schoolbook"/>
                  <a:cs typeface="Century Schoolbook"/>
                  <a:sym typeface="Century Schoolbook"/>
                </a:defRPr>
              </a:pPr>
            </a:p>
          </p:txBody>
        </p:sp>
        <p:pic>
          <p:nvPicPr>
            <p:cNvPr id="110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290516" cy="355601"/>
            </a:xfrm>
            <a:prstGeom prst="rect">
              <a:avLst/>
            </a:prstGeom>
            <a:ln w="3175" cap="flat">
              <a:solidFill>
                <a:srgbClr val="808080"/>
              </a:solidFill>
              <a:prstDash val="solid"/>
              <a:miter lim="800000"/>
            </a:ln>
            <a:effectLst/>
          </p:spPr>
        </p:pic>
      </p:grpSp>
      <p:sp>
        <p:nvSpPr>
          <p:cNvPr id="112" name="Shape 112"/>
          <p:cNvSpPr/>
          <p:nvPr/>
        </p:nvSpPr>
        <p:spPr>
          <a:xfrm>
            <a:off x="971599" y="321949"/>
            <a:ext cx="4137941" cy="452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/>
            <a:r>
              <a:rPr sz="1100">
                <a:latin typeface="Arial"/>
                <a:ea typeface="Arial"/>
                <a:cs typeface="Arial"/>
                <a:sym typeface="Arial"/>
              </a:rPr>
              <a:t>Generalitat de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100">
                <a:latin typeface="Arial"/>
                <a:ea typeface="Arial"/>
                <a:cs typeface="Arial"/>
                <a:sym typeface="Arial"/>
              </a:rPr>
              <a:t>Departament d'Ensenyament                                                  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b="1" sz="1100">
                <a:latin typeface="Arial"/>
                <a:ea typeface="Arial"/>
                <a:cs typeface="Arial"/>
                <a:sym typeface="Arial"/>
              </a:rPr>
              <a:t>Institut de Deltebre</a:t>
            </a:r>
          </a:p>
        </p:txBody>
      </p:sp>
      <p:sp>
        <p:nvSpPr>
          <p:cNvPr id="113" name="Shape 113"/>
          <p:cNvSpPr/>
          <p:nvPr/>
        </p:nvSpPr>
        <p:spPr>
          <a:xfrm>
            <a:off x="3212975" y="4077072"/>
            <a:ext cx="5516220" cy="1470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749808">
              <a:lnSpc>
                <a:spcPct val="90000"/>
              </a:lnSpc>
            </a:pPr>
            <a:r>
              <a:rPr b="1" cap="small" sz="1900">
                <a:solidFill>
                  <a:srgbClr val="4A63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MÒDUL 4: </a:t>
            </a:r>
            <a:r>
              <a:rPr b="1" cap="small" sz="2400">
                <a:solidFill>
                  <a:srgbClr val="9FFA1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Detectar i aturar l’assetjament </a:t>
            </a:r>
            <a:endParaRPr b="1" cap="small" sz="900">
              <a:solidFill>
                <a:srgbClr val="9FFA1B"/>
              </a:solidFill>
              <a:latin typeface="Times"/>
              <a:ea typeface="Times"/>
              <a:cs typeface="Times"/>
              <a:sym typeface="Times"/>
            </a:endParaRPr>
          </a:p>
          <a:p>
            <a:pPr lvl="0" defTabSz="374904">
              <a:spcBef>
                <a:spcPts val="900"/>
              </a:spcBef>
            </a:pPr>
            <a:endParaRPr b="1" cap="small" sz="1900">
              <a:solidFill>
                <a:srgbClr val="4A63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lvl="0" algn="r" defTabSz="749808">
              <a:lnSpc>
                <a:spcPct val="90000"/>
              </a:lnSpc>
            </a:pPr>
            <a:r>
              <a:rPr b="1" cap="small" sz="1900">
                <a:solidFill>
                  <a:srgbClr val="4A63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2n  ESO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7"/>
          <p:cNvGrpSpPr/>
          <p:nvPr/>
        </p:nvGrpSpPr>
        <p:grpSpPr>
          <a:xfrm>
            <a:off x="7479379" y="188638"/>
            <a:ext cx="1289367" cy="863045"/>
            <a:chOff x="0" y="0"/>
            <a:chExt cx="1289366" cy="863043"/>
          </a:xfrm>
        </p:grpSpPr>
        <p:sp>
          <p:nvSpPr>
            <p:cNvPr id="115" name="Shape 115"/>
            <p:cNvSpPr/>
            <p:nvPr/>
          </p:nvSpPr>
          <p:spPr>
            <a:xfrm>
              <a:off x="-1" y="-1"/>
              <a:ext cx="1289368" cy="86304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entury Schoolbook"/>
                  <a:ea typeface="Century Schoolbook"/>
                  <a:cs typeface="Century Schoolbook"/>
                  <a:sym typeface="Century Schoolbook"/>
                </a:defRPr>
              </a:pPr>
            </a:p>
          </p:txBody>
        </p:sp>
        <p:pic>
          <p:nvPicPr>
            <p:cNvPr id="116" name="image1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289366" cy="8630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8" name="Shape 118"/>
          <p:cNvSpPr/>
          <p:nvPr/>
        </p:nvSpPr>
        <p:spPr>
          <a:xfrm>
            <a:off x="971599" y="321949"/>
            <a:ext cx="4137941" cy="452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/>
            <a:r>
              <a:rPr sz="1100">
                <a:latin typeface="Arial"/>
                <a:ea typeface="Arial"/>
                <a:cs typeface="Arial"/>
                <a:sym typeface="Arial"/>
              </a:rPr>
              <a:t>Generalitat de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100">
                <a:latin typeface="Arial"/>
                <a:ea typeface="Arial"/>
                <a:cs typeface="Arial"/>
                <a:sym typeface="Arial"/>
              </a:rPr>
              <a:t>Departament d'Ensenyament                                                  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b="1" sz="1100">
                <a:latin typeface="Arial"/>
                <a:ea typeface="Arial"/>
                <a:cs typeface="Arial"/>
                <a:sym typeface="Arial"/>
              </a:rPr>
              <a:t>Institut de Deltebre</a:t>
            </a:r>
          </a:p>
        </p:txBody>
      </p:sp>
      <p:grpSp>
        <p:nvGrpSpPr>
          <p:cNvPr id="121" name="Group 121"/>
          <p:cNvGrpSpPr/>
          <p:nvPr/>
        </p:nvGrpSpPr>
        <p:grpSpPr>
          <a:xfrm>
            <a:off x="542031" y="370462"/>
            <a:ext cx="290515" cy="355602"/>
            <a:chOff x="0" y="0"/>
            <a:chExt cx="290514" cy="355600"/>
          </a:xfrm>
        </p:grpSpPr>
        <p:sp>
          <p:nvSpPr>
            <p:cNvPr id="119" name="Shape 119"/>
            <p:cNvSpPr/>
            <p:nvPr/>
          </p:nvSpPr>
          <p:spPr>
            <a:xfrm>
              <a:off x="-1" y="0"/>
              <a:ext cx="290515" cy="3556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entury Schoolbook"/>
                  <a:ea typeface="Century Schoolbook"/>
                  <a:cs typeface="Century Schoolbook"/>
                  <a:sym typeface="Century Schoolbook"/>
                </a:defRPr>
              </a:pPr>
            </a:p>
          </p:txBody>
        </p:sp>
        <p:pic>
          <p:nvPicPr>
            <p:cNvPr id="120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290516" cy="355601"/>
            </a:xfrm>
            <a:prstGeom prst="rect">
              <a:avLst/>
            </a:prstGeom>
            <a:ln w="3175" cap="flat">
              <a:solidFill>
                <a:srgbClr val="808080"/>
              </a:solidFill>
              <a:prstDash val="solid"/>
              <a:miter lim="800000"/>
            </a:ln>
            <a:effectLst/>
          </p:spPr>
        </p:pic>
      </p:grpSp>
      <p:sp>
        <p:nvSpPr>
          <p:cNvPr id="122" name="Shape 122"/>
          <p:cNvSpPr/>
          <p:nvPr/>
        </p:nvSpPr>
        <p:spPr>
          <a:xfrm>
            <a:off x="696963" y="1976758"/>
            <a:ext cx="7918399" cy="2376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 defTabSz="288036">
              <a:spcBef>
                <a:spcPts val="700"/>
              </a:spcBef>
            </a:pPr>
            <a:endParaRPr i="1" sz="1500">
              <a:solidFill>
                <a:srgbClr val="00000A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defTabSz="288036">
              <a:spcBef>
                <a:spcPts val="700"/>
              </a:spcBef>
            </a:pPr>
            <a:endParaRPr i="1" sz="1500">
              <a:solidFill>
                <a:srgbClr val="00000A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defTabSz="288036">
              <a:spcBef>
                <a:spcPts val="700"/>
              </a:spcBef>
            </a:pPr>
            <a:r>
              <a:rPr i="1" sz="25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Por trece razones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lvl="0" defTabSz="288036">
              <a:spcBef>
                <a:spcPts val="700"/>
              </a:spcBef>
            </a:pPr>
            <a:r>
              <a:rPr sz="1700"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rPr>
              <a:t>https://youtu.be/SxvZTsqvONw</a:t>
            </a:r>
            <a:endParaRPr i="1" sz="1700">
              <a:solidFill>
                <a:srgbClr val="00000A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defTabSz="288036">
              <a:spcBef>
                <a:spcPts val="700"/>
              </a:spcBef>
            </a:pPr>
            <a:endParaRPr i="1" sz="1000">
              <a:solidFill>
                <a:srgbClr val="00000A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defTabSz="288036">
              <a:spcBef>
                <a:spcPts val="700"/>
              </a:spcBef>
            </a:pPr>
            <a:endParaRPr sz="1000" u="sng">
              <a:solidFill>
                <a:srgbClr val="00000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image3.jpe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43639" y="1834496"/>
            <a:ext cx="4585616" cy="2660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wipe dir="l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521133" y="1036122"/>
            <a:ext cx="7664057" cy="4992459"/>
          </a:xfrm>
          <a:prstGeom prst="rect">
            <a:avLst/>
          </a:prstGeom>
        </p:spPr>
        <p:txBody>
          <a:bodyPr/>
          <a:lstStyle/>
          <a:p>
            <a:pPr lvl="0" marL="246888" indent="-246888" algn="just" defTabSz="822959">
              <a:spcBef>
                <a:spcPts val="500"/>
              </a:spcBef>
              <a:buClr>
                <a:srgbClr val="94C600"/>
              </a:buClr>
              <a:buSzPct val="70000"/>
              <a:buFont typeface="Wingdings"/>
              <a:buChar char="○"/>
              <a:defRPr cap="none" sz="1800">
                <a:solidFill>
                  <a:srgbClr val="000000"/>
                </a:solidFill>
              </a:defRPr>
            </a:pPr>
            <a:endParaRPr sz="2159"/>
          </a:p>
          <a:p>
            <a:pPr lvl="0" algn="just" defTabSz="822959">
              <a:defRPr cap="none" sz="1800">
                <a:solidFill>
                  <a:srgbClr val="000000"/>
                </a:solidFill>
              </a:defRPr>
            </a:pPr>
            <a:r>
              <a:rPr cap="small" sz="2700">
                <a:solidFill>
                  <a:srgbClr val="00F900"/>
                </a:solidFill>
              </a:rPr>
              <a:t>Elaborar unes pautes d’actuació</a:t>
            </a:r>
            <a:endParaRPr cap="small" sz="2700">
              <a:solidFill>
                <a:srgbClr val="00F900"/>
              </a:solidFill>
            </a:endParaRPr>
          </a:p>
          <a:p>
            <a:pPr lvl="0" marL="246888" indent="-246888" algn="just" defTabSz="822959">
              <a:spcBef>
                <a:spcPts val="500"/>
              </a:spcBef>
              <a:buClr>
                <a:srgbClr val="94C600"/>
              </a:buClr>
              <a:buSzPct val="70000"/>
              <a:buFont typeface="Wingdings"/>
              <a:defRPr cap="none" sz="1800">
                <a:solidFill>
                  <a:srgbClr val="000000"/>
                </a:solidFill>
              </a:defRPr>
            </a:pPr>
            <a:r>
              <a:rPr sz="2159"/>
              <a:t>Us proposem elaborar unes </a:t>
            </a:r>
            <a:r>
              <a:rPr sz="2159">
                <a:solidFill>
                  <a:srgbClr val="942192"/>
                </a:solidFill>
              </a:rPr>
              <a:t>pautes d’actuació</a:t>
            </a:r>
            <a:r>
              <a:rPr sz="2159"/>
              <a:t> en cas que us trobeu en una situació d’assetjament, tenint en compte diferents perspectives.</a:t>
            </a:r>
            <a:endParaRPr sz="2159"/>
          </a:p>
          <a:p>
            <a:pPr lvl="0" marL="246888" indent="-246888" algn="just" defTabSz="822959">
              <a:spcBef>
                <a:spcPts val="500"/>
              </a:spcBef>
              <a:buClr>
                <a:srgbClr val="94C600"/>
              </a:buClr>
              <a:buSzPct val="70000"/>
              <a:buFont typeface="Wingdings"/>
              <a:defRPr cap="none" sz="1800">
                <a:solidFill>
                  <a:srgbClr val="000000"/>
                </a:solidFill>
              </a:defRPr>
            </a:pPr>
            <a:r>
              <a:rPr sz="2159"/>
              <a:t>La </a:t>
            </a:r>
            <a:r>
              <a:rPr sz="2159">
                <a:solidFill>
                  <a:srgbClr val="942192"/>
                </a:solidFill>
              </a:rPr>
              <a:t>dinàmica</a:t>
            </a:r>
            <a:r>
              <a:rPr sz="2159"/>
              <a:t> serà la següent: </a:t>
            </a:r>
            <a:endParaRPr sz="1619"/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lvl="0" algn="just" defTabSz="329183">
              <a:defRPr cap="none" sz="1800">
                <a:solidFill>
                  <a:srgbClr val="000000"/>
                </a:solidFill>
              </a:defRPr>
            </a:pPr>
            <a:endParaRPr sz="144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8" name="Group 128"/>
          <p:cNvGrpSpPr/>
          <p:nvPr/>
        </p:nvGrpSpPr>
        <p:grpSpPr>
          <a:xfrm>
            <a:off x="7101550" y="26326"/>
            <a:ext cx="1224139" cy="819386"/>
            <a:chOff x="0" y="0"/>
            <a:chExt cx="1224138" cy="819384"/>
          </a:xfrm>
        </p:grpSpPr>
        <p:sp>
          <p:nvSpPr>
            <p:cNvPr id="126" name="Shape 126"/>
            <p:cNvSpPr/>
            <p:nvPr/>
          </p:nvSpPr>
          <p:spPr>
            <a:xfrm>
              <a:off x="0" y="0"/>
              <a:ext cx="1224138" cy="81938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entury Schoolbook"/>
                  <a:ea typeface="Century Schoolbook"/>
                  <a:cs typeface="Century Schoolbook"/>
                  <a:sym typeface="Century Schoolbook"/>
                </a:defRPr>
              </a:pPr>
            </a:p>
          </p:txBody>
        </p:sp>
        <p:pic>
          <p:nvPicPr>
            <p:cNvPr id="127" name="image1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1224140" cy="8193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9" name="Shape 129"/>
          <p:cNvSpPr/>
          <p:nvPr/>
        </p:nvSpPr>
        <p:spPr>
          <a:xfrm>
            <a:off x="971599" y="321949"/>
            <a:ext cx="4137941" cy="452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/>
            <a:r>
              <a:rPr sz="1100">
                <a:latin typeface="Arial"/>
                <a:ea typeface="Arial"/>
                <a:cs typeface="Arial"/>
                <a:sym typeface="Arial"/>
              </a:rPr>
              <a:t>Generalitat de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1100">
                <a:latin typeface="Arial"/>
                <a:ea typeface="Arial"/>
                <a:cs typeface="Arial"/>
                <a:sym typeface="Arial"/>
              </a:rPr>
              <a:t>Departament d'Ensenyament                                                  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b="1" sz="1100">
                <a:latin typeface="Arial"/>
                <a:ea typeface="Arial"/>
                <a:cs typeface="Arial"/>
                <a:sym typeface="Arial"/>
              </a:rPr>
              <a:t>Institut de Deltebre</a:t>
            </a:r>
          </a:p>
        </p:txBody>
      </p:sp>
      <p:grpSp>
        <p:nvGrpSpPr>
          <p:cNvPr id="132" name="Group 132"/>
          <p:cNvGrpSpPr/>
          <p:nvPr/>
        </p:nvGrpSpPr>
        <p:grpSpPr>
          <a:xfrm>
            <a:off x="542031" y="370462"/>
            <a:ext cx="290515" cy="355602"/>
            <a:chOff x="0" y="0"/>
            <a:chExt cx="290514" cy="355600"/>
          </a:xfrm>
        </p:grpSpPr>
        <p:sp>
          <p:nvSpPr>
            <p:cNvPr id="130" name="Shape 130"/>
            <p:cNvSpPr/>
            <p:nvPr/>
          </p:nvSpPr>
          <p:spPr>
            <a:xfrm>
              <a:off x="-1" y="0"/>
              <a:ext cx="290515" cy="3556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entury Schoolbook"/>
                  <a:ea typeface="Century Schoolbook"/>
                  <a:cs typeface="Century Schoolbook"/>
                  <a:sym typeface="Century Schoolbook"/>
                </a:defRPr>
              </a:pPr>
            </a:p>
          </p:txBody>
        </p:sp>
        <p:pic>
          <p:nvPicPr>
            <p:cNvPr id="131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290516" cy="355601"/>
            </a:xfrm>
            <a:prstGeom prst="rect">
              <a:avLst/>
            </a:prstGeom>
            <a:ln w="3175" cap="flat">
              <a:solidFill>
                <a:srgbClr val="808080"/>
              </a:solidFill>
              <a:prstDash val="solid"/>
              <a:miter lim="800000"/>
            </a:ln>
            <a:effectLst/>
          </p:spPr>
        </p:pic>
      </p:grpSp>
      <p:pic>
        <p:nvPicPr>
          <p:cNvPr id="133" name="image4.jpeg"/>
          <p:cNvPicPr/>
          <p:nvPr/>
        </p:nvPicPr>
        <p:blipFill>
          <a:blip r:embed="rId4">
            <a:extLst/>
          </a:blip>
          <a:srcRect l="0" t="0" r="3934" b="14615"/>
          <a:stretch>
            <a:fillRect/>
          </a:stretch>
        </p:blipFill>
        <p:spPr>
          <a:xfrm>
            <a:off x="4129785" y="3520337"/>
            <a:ext cx="3660082" cy="24507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wipe dir="l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algn="just">
              <a:defRPr sz="1800"/>
            </a:pPr>
            <a:r>
              <a:rPr sz="2400"/>
              <a:t>1r. Individualment, escriu </a:t>
            </a:r>
            <a:r>
              <a:rPr sz="2400">
                <a:solidFill>
                  <a:srgbClr val="942192"/>
                </a:solidFill>
              </a:rPr>
              <a:t>tres pautes d’actuació</a:t>
            </a:r>
            <a:r>
              <a:rPr sz="2400"/>
              <a:t>.</a:t>
            </a:r>
            <a:endParaRPr sz="2400"/>
          </a:p>
          <a:p>
            <a:pPr lvl="0" algn="just">
              <a:defRPr sz="1800"/>
            </a:pPr>
            <a:r>
              <a:rPr sz="2400"/>
              <a:t>2n. Per parelles, compareu les pautes que heu escrit cadascú i elaboreu una </a:t>
            </a:r>
            <a:r>
              <a:rPr sz="2400">
                <a:solidFill>
                  <a:srgbClr val="942192"/>
                </a:solidFill>
              </a:rPr>
              <a:t>llista única</a:t>
            </a:r>
            <a:r>
              <a:rPr sz="2400"/>
              <a:t> (si n’hi ha de repetides, només les posareu una vegada, és clar!).</a:t>
            </a:r>
            <a:endParaRPr sz="2400"/>
          </a:p>
          <a:p>
            <a:pPr lvl="0" algn="just">
              <a:defRPr sz="1800"/>
            </a:pPr>
            <a:r>
              <a:rPr sz="2400"/>
              <a:t>3r. En grups de quatre, </a:t>
            </a:r>
            <a:r>
              <a:rPr sz="2400">
                <a:solidFill>
                  <a:srgbClr val="942192"/>
                </a:solidFill>
              </a:rPr>
              <a:t>compartiu les pautes</a:t>
            </a:r>
            <a:r>
              <a:rPr sz="2400"/>
              <a:t> de cada parella i novament elaboreu una llista única.</a:t>
            </a:r>
            <a:endParaRPr sz="2400"/>
          </a:p>
          <a:p>
            <a:pPr lvl="0" algn="just">
              <a:defRPr sz="1800"/>
            </a:pPr>
            <a:r>
              <a:rPr sz="2400"/>
              <a:t>4t. En acabar, compartiu les pautes de cada grup amb el grup gran i </a:t>
            </a:r>
            <a:r>
              <a:rPr sz="2400">
                <a:solidFill>
                  <a:srgbClr val="942192"/>
                </a:solidFill>
              </a:rPr>
              <a:t>elaboreu una llista única amb totes les aportacions.</a:t>
            </a: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slow" advClick="1">
    <p:wipe dir="l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F900"/>
                </a:solidFill>
              </a:defRPr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small" sz="3200">
                <a:solidFill>
                  <a:srgbClr val="00F900"/>
                </a:solidFill>
              </a:rPr>
              <a:t>Possibles pautes d’actuació: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algn="just">
              <a:defRPr sz="1800"/>
            </a:pPr>
            <a:r>
              <a:rPr sz="2400"/>
              <a:t>No fer seguiment del maltractament (no riure les bromes, no utilitzar malnoms, no consentir les agressions, no utilitzar malnoms, no difondre rumors…).</a:t>
            </a:r>
            <a:endParaRPr sz="2400"/>
          </a:p>
          <a:p>
            <a:pPr lvl="0" algn="just">
              <a:defRPr sz="1800"/>
            </a:pPr>
            <a:r>
              <a:rPr sz="2400"/>
              <a:t>Acompanyar a la víctima (fer-li costat, no deixar-la sola, ajudar-la amb missatges positius…).</a:t>
            </a:r>
            <a:endParaRPr sz="2400"/>
          </a:p>
          <a:p>
            <a:pPr lvl="0" algn="just">
              <a:defRPr sz="1800"/>
            </a:pPr>
            <a:r>
              <a:rPr sz="2400"/>
              <a:t>Animar a qui pateixi una situació d’assetjament a que ho comunique a professors i família.</a:t>
            </a:r>
          </a:p>
        </p:txBody>
      </p:sp>
      <p:sp>
        <p:nvSpPr>
          <p:cNvPr id="141" name="Shape 14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algn="just">
              <a:defRPr sz="1800"/>
            </a:pPr>
            <a:r>
              <a:rPr sz="2400"/>
              <a:t>Dir-ho nosaltres mateixos al professor. </a:t>
            </a:r>
            <a:endParaRPr sz="2400"/>
          </a:p>
          <a:p>
            <a:pPr lvl="0" algn="just">
              <a:defRPr sz="1800"/>
            </a:pPr>
            <a:r>
              <a:rPr sz="2400"/>
              <a:t>Tutelar l’agressor (reforçar-li les conductes de respecte i consideració, adevertir-lo quan inicia conductes d’assetjament, aturar-lo, reprendre’l quan ha fet alguna conducta intimidatòria o d’assetjament.</a:t>
            </a:r>
          </a:p>
        </p:txBody>
      </p:sp>
      <p:sp>
        <p:nvSpPr>
          <p:cNvPr id="145" name="Shape 14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457200" y="0"/>
            <a:ext cx="7467600" cy="1417638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xfrm>
            <a:off x="773906" y="1486118"/>
            <a:ext cx="7467601" cy="5257803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/>
            </a:pPr>
            <a:r>
              <a:rPr b="1" sz="2100">
                <a:solidFill>
                  <a:srgbClr val="00F900"/>
                </a:solidFill>
              </a:rPr>
              <a:t>CASOS AMB TESTIMONIS REALS:</a:t>
            </a:r>
            <a:endParaRPr b="1" sz="2100">
              <a:solidFill>
                <a:srgbClr val="00F900"/>
              </a:solidFill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/>
            </a:pPr>
            <a:r>
              <a:rPr b="1" sz="21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https://www.ccma.cat/video/embed/super3/5763630/</a:t>
            </a:r>
            <a:endParaRPr b="1" sz="21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/>
            </a:pPr>
            <a:r>
              <a:rPr sz="27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A més dels testimonis que s’han visionat, inclou altres continguts d’interès:</a:t>
            </a:r>
            <a:endParaRPr sz="2700">
              <a:solidFill>
                <a:srgbClr val="00000A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/>
            </a:pPr>
            <a:r>
              <a:rPr sz="27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sz="2700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Programa Tutoria entre iguals </a:t>
            </a:r>
            <a:endParaRPr sz="2700">
              <a:solidFill>
                <a:srgbClr val="00000A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/>
            </a:pPr>
            <a:r>
              <a:rPr b="1" sz="2100">
                <a:hlinkClick r:id="rId3" invalidUrl="" action="" tgtFrame="" tooltip="" history="1" highlightClick="0" endSnd="0"/>
              </a:rPr>
              <a:t>https://youtu.be/KtkVH_TFR7k</a:t>
            </a:r>
            <a:r>
              <a:rPr sz="27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marL="0" indent="0" defTabSz="457200">
              <a:spcBef>
                <a:spcPts val="1200"/>
              </a:spcBef>
              <a:buSzTx/>
              <a:buNone/>
              <a:defRPr sz="1800"/>
            </a:pPr>
            <a:r>
              <a:rPr sz="27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sz="2700">
                <a:solidFill>
                  <a:srgbClr val="00F900"/>
                </a:solidFill>
                <a:latin typeface="Arial"/>
                <a:ea typeface="Arial"/>
                <a:cs typeface="Arial"/>
                <a:sym typeface="Arial"/>
              </a:rPr>
              <a:t>El mètode Kiva</a:t>
            </a:r>
          </a:p>
          <a:p>
            <a:pPr lvl="0" marL="0" indent="0" defTabSz="457200">
              <a:spcBef>
                <a:spcPts val="1200"/>
              </a:spcBef>
              <a:buSzTx/>
              <a:buNone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rPr>
              <a:t>http://www.kivaprogram.net/spain</a:t>
            </a:r>
          </a:p>
        </p:txBody>
      </p:sp>
      <p:sp>
        <p:nvSpPr>
          <p:cNvPr id="149" name="Shape 149"/>
          <p:cNvSpPr/>
          <p:nvPr>
            <p:ph type="sldNum" sz="quarter" idx="2"/>
          </p:nvPr>
        </p:nvSpPr>
        <p:spPr>
          <a:xfrm>
            <a:off x="8129016" y="5687312"/>
            <a:ext cx="609602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xfrm>
            <a:off x="457200" y="0"/>
            <a:ext cx="7467600" cy="1417638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algn="just">
              <a:defRPr sz="1800"/>
            </a:pPr>
          </a:p>
          <a:p>
            <a:pPr lvl="0" marL="365760" indent="-365760" algn="just"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Taylor Swift, una famosa a qui van fer bullying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defRPr sz="18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https://www.ccma.cat/tv3/super3/infok/taylor-swift-una-famosa-a-qui-van-fer-bullying/video/5598864/</a:t>
            </a:r>
          </a:p>
        </p:txBody>
      </p:sp>
      <p:sp>
        <p:nvSpPr>
          <p:cNvPr id="153" name="Shape 153"/>
          <p:cNvSpPr/>
          <p:nvPr>
            <p:ph type="sldNum" sz="quarter" idx="2"/>
          </p:nvPr>
        </p:nvSpPr>
        <p:spPr>
          <a:xfrm>
            <a:off x="8129016" y="5687312"/>
            <a:ext cx="609602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FFFFFF"/>
                </a:solidFill>
              </a:rPr>
            </a:fld>
          </a:p>
        </p:txBody>
      </p:sp>
      <p:pic>
        <p:nvPicPr>
          <p:cNvPr id="154" name="image6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64419" y="3355560"/>
            <a:ext cx="3002242" cy="30022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xfrm>
            <a:off x="1143000" y="3602037"/>
            <a:ext cx="6858000" cy="1655762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15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0554" y="160420"/>
            <a:ext cx="7763007" cy="546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6404055" y="2635651"/>
            <a:ext cx="1747797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440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lvl="0">
              <a:defRPr sz="1800"/>
            </a:pPr>
            <a:r>
              <a:rPr sz="4400"/>
              <a:t>IDELT18</a:t>
            </a:r>
          </a:p>
        </p:txBody>
      </p:sp>
      <p:sp>
        <p:nvSpPr>
          <p:cNvPr id="160" name="Shape 160"/>
          <p:cNvSpPr/>
          <p:nvPr/>
        </p:nvSpPr>
        <p:spPr>
          <a:xfrm>
            <a:off x="996782" y="5726431"/>
            <a:ext cx="5931236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 marL="274320" indent="-274320">
              <a:spcBef>
                <a:spcPts val="600"/>
              </a:spcBef>
              <a:buClr>
                <a:srgbClr val="94C600"/>
              </a:buClr>
              <a:buSzPct val="70000"/>
              <a:buFont typeface="Wingdings"/>
              <a:buChar char="○"/>
            </a:pPr>
            <a:r>
              <a:rPr b="1" sz="3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Schoolbook"/>
                <a:ea typeface="Century Schoolbook"/>
                <a:cs typeface="Century Schoolbook"/>
                <a:sym typeface="Century Schoolbook"/>
                <a:hlinkClick r:id="rId3" invalidUrl="" action="" tgtFrame="" tooltip="" history="1" highlightClick="0" endSnd="0"/>
              </a:rPr>
              <a:t>http://www.b-resol.com/</a:t>
            </a:r>
            <a:r>
              <a:rPr b="1" sz="3500">
                <a:solidFill>
                  <a:srgbClr val="94219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4C600"/>
          </a:solidFill>
          <a:prstDash val="solid"/>
          <a:bevel/>
        </a:ln>
        <a:effectLst>
          <a:outerShdw sx="100000" sy="100000" kx="0" ky="0" algn="b" rotWithShape="0" blurRad="50800" dist="20000" dir="5400000">
            <a:srgbClr val="000000">
              <a:alpha val="42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4C600"/>
          </a:solidFill>
          <a:prstDash val="solid"/>
          <a:bevel/>
        </a:ln>
        <a:effectLst>
          <a:outerShdw sx="100000" sy="100000" kx="0" ky="0" algn="b" rotWithShape="0" blurRad="50800" dist="20000" dir="5400000">
            <a:srgbClr val="000000">
              <a:alpha val="42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4C600"/>
          </a:solidFill>
          <a:prstDash val="solid"/>
          <a:bevel/>
        </a:ln>
        <a:effectLst>
          <a:outerShdw sx="100000" sy="100000" kx="0" ky="0" algn="b" rotWithShape="0" blurRad="50800" dist="20000" dir="5400000">
            <a:srgbClr val="000000">
              <a:alpha val="42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4C600"/>
          </a:solidFill>
          <a:prstDash val="solid"/>
          <a:bevel/>
        </a:ln>
        <a:effectLst>
          <a:outerShdw sx="100000" sy="100000" kx="0" ky="0" algn="b" rotWithShape="0" blurRad="50800" dist="20000" dir="5400000">
            <a:srgbClr val="000000">
              <a:alpha val="42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