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A9BB4-B9AA-479A-A6BF-9696C960958D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111CB-B043-44F9-AF70-EBEDD2E4527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294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111CB-B043-44F9-AF70-EBEDD2E4527B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41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a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BC4197-9C85-47A4-98B8-05CAA3368A8C}" type="datetimeFigureOut">
              <a:rPr lang="ca-ES" smtClean="0"/>
              <a:t>11/12/2018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F07E88-3F7D-4602-BDFA-878567B2730B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../ACTIVITATS%20LINKADES/material%20visionar%20insideout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../ACTIVITATS%20LINKADES/dau%20emocions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alabrasaladas.com/di_lo_que_sientes/fichas_de_actividad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1772816"/>
            <a:ext cx="6480720" cy="1470025"/>
          </a:xfrm>
        </p:spPr>
        <p:txBody>
          <a:bodyPr/>
          <a:lstStyle/>
          <a:p>
            <a:r>
              <a:rPr lang="ca-ES" b="1" dirty="0" smtClean="0"/>
              <a:t>AL NOSTRE INSTITUT</a:t>
            </a:r>
            <a:br>
              <a:rPr lang="ca-ES" b="1" dirty="0" smtClean="0"/>
            </a:br>
            <a:r>
              <a:rPr lang="ca-ES" dirty="0" smtClean="0"/>
              <a:t>#AQUÍPROUBULLYING!</a:t>
            </a:r>
            <a:endParaRPr lang="ca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09"/>
            <a:ext cx="1224136" cy="819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212976" y="4077072"/>
            <a:ext cx="5516218" cy="1470025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MÒDUL 2: COMPETÈNCIES SOCIOEMOCIONALS</a:t>
            </a:r>
          </a:p>
          <a:p>
            <a:endParaRPr lang="ca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ca-ES" sz="2400" dirty="0" smtClean="0">
                <a:solidFill>
                  <a:schemeClr val="accent1">
                    <a:lumMod val="50000"/>
                  </a:schemeClr>
                </a:solidFill>
              </a:rPr>
              <a:t>1R  ESO</a:t>
            </a:r>
            <a:endParaRPr lang="ca-E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20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5129" y="1124744"/>
            <a:ext cx="8064896" cy="864096"/>
          </a:xfrm>
        </p:spPr>
        <p:txBody>
          <a:bodyPr>
            <a:normAutofit/>
          </a:bodyPr>
          <a:lstStyle/>
          <a:p>
            <a:r>
              <a:rPr lang="ca-ES" b="1" dirty="0" smtClean="0"/>
              <a:t>POSEM NOM A LES EMOCIONS</a:t>
            </a:r>
            <a:endParaRPr lang="ca-E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79" y="188640"/>
            <a:ext cx="1289364" cy="86304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3323" y="2060848"/>
            <a:ext cx="791840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1. Fem 5 grups. Cada grup té una emoció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64" y="2636912"/>
            <a:ext cx="8532440" cy="190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/>
          <p:cNvSpPr txBox="1">
            <a:spLocks/>
          </p:cNvSpPr>
          <p:nvPr/>
        </p:nvSpPr>
        <p:spPr>
          <a:xfrm>
            <a:off x="440904" y="4653136"/>
            <a:ext cx="7918400" cy="172819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a-ES" dirty="0" smtClean="0"/>
              <a:t>2. Per grups  heu de decidir:</a:t>
            </a:r>
          </a:p>
          <a:p>
            <a:r>
              <a:rPr lang="ca-ES" dirty="0"/>
              <a:t>Q</a:t>
            </a:r>
            <a:r>
              <a:rPr lang="ca-ES" dirty="0" smtClean="0"/>
              <a:t>uins gestos</a:t>
            </a:r>
          </a:p>
          <a:p>
            <a:r>
              <a:rPr lang="ca-ES" dirty="0" smtClean="0"/>
              <a:t>Quins sons </a:t>
            </a:r>
            <a:endParaRPr lang="ca-ES" dirty="0"/>
          </a:p>
          <a:p>
            <a:r>
              <a:rPr lang="ca-ES" dirty="0" smtClean="0"/>
              <a:t>Quines accions descriuen bé aquesta emocions</a:t>
            </a:r>
          </a:p>
          <a:p>
            <a:pPr marL="0" indent="0">
              <a:buNone/>
            </a:pPr>
            <a:r>
              <a:rPr lang="ca-ES" dirty="0" smtClean="0"/>
              <a:t>3. Els altres grups han d’endevinar l’emoció a partir de la descripció de la mateixa</a:t>
            </a:r>
          </a:p>
        </p:txBody>
      </p:sp>
    </p:spTree>
    <p:extLst>
      <p:ext uri="{BB962C8B-B14F-4D97-AF65-F5344CB8AC3E}">
        <p14:creationId xmlns:p14="http://schemas.microsoft.com/office/powerpoint/2010/main" val="14094853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2618" y="980728"/>
            <a:ext cx="7929984" cy="775639"/>
          </a:xfrm>
        </p:spPr>
        <p:txBody>
          <a:bodyPr>
            <a:normAutofit/>
          </a:bodyPr>
          <a:lstStyle/>
          <a:p>
            <a:r>
              <a:rPr lang="ca-ES" dirty="0" smtClean="0"/>
              <a:t>Visionar pel·lícula del revés</a:t>
            </a:r>
            <a:endParaRPr lang="ca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632848" cy="4565104"/>
          </a:xfrm>
        </p:spPr>
        <p:txBody>
          <a:bodyPr/>
          <a:lstStyle/>
          <a:p>
            <a:pPr algn="just"/>
            <a:r>
              <a:rPr lang="ca-ES" sz="3200" dirty="0" smtClean="0"/>
              <a:t>Durant el transcurs de la pel·lícula s’ha d’omplir amb la funció que té aquella emoció com també la frase més repetida per cadascun dels personatges</a:t>
            </a:r>
          </a:p>
          <a:p>
            <a:pPr marL="0" indent="0" algn="just">
              <a:buNone/>
            </a:pPr>
            <a:endParaRPr lang="ca-ES" sz="3200" dirty="0"/>
          </a:p>
          <a:p>
            <a:pPr algn="just"/>
            <a:r>
              <a:rPr lang="es-ES" dirty="0" smtClean="0">
                <a:hlinkClick r:id="rId4" action="ppaction://hlinkfile"/>
              </a:rPr>
              <a:t>..\ACTIVITATS LINKADES\material visionar insideout.doc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1961661" cy="271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997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843" y="908720"/>
            <a:ext cx="8075240" cy="1007946"/>
          </a:xfrm>
        </p:spPr>
        <p:txBody>
          <a:bodyPr>
            <a:normAutofit/>
          </a:bodyPr>
          <a:lstStyle/>
          <a:p>
            <a:r>
              <a:rPr lang="ca-ES" dirty="0" smtClean="0"/>
              <a:t>Analitzem la pel·lícula</a:t>
            </a:r>
            <a:endParaRPr lang="ca-E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2032" y="2007777"/>
            <a:ext cx="7467600" cy="4445559"/>
          </a:xfrm>
        </p:spPr>
        <p:txBody>
          <a:bodyPr>
            <a:normAutofit/>
          </a:bodyPr>
          <a:lstStyle/>
          <a:p>
            <a:r>
              <a:rPr lang="ca-ES" dirty="0" smtClean="0"/>
              <a:t>En grups poseu en comú les frases que heu anotat i escolliu aquella que defineixi millor cada emoció</a:t>
            </a:r>
          </a:p>
          <a:p>
            <a:r>
              <a:rPr lang="ca-ES" dirty="0" smtClean="0"/>
              <a:t>Quin paper tenia la tristesa?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563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843" y="908720"/>
            <a:ext cx="8075240" cy="1007946"/>
          </a:xfrm>
        </p:spPr>
        <p:txBody>
          <a:bodyPr>
            <a:normAutofit/>
          </a:bodyPr>
          <a:lstStyle/>
          <a:p>
            <a:r>
              <a:rPr lang="ca-ES" dirty="0" smtClean="0"/>
              <a:t>Verbalitzem l’emoció (treball cooperatiu)</a:t>
            </a:r>
            <a:endParaRPr lang="ca-E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2032" y="2007777"/>
            <a:ext cx="7467600" cy="4445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sz="2000" dirty="0" smtClean="0"/>
              <a:t>Després de descobrir el paper de la tristesa...</a:t>
            </a:r>
            <a:endParaRPr lang="ca-ES" sz="2000" dirty="0"/>
          </a:p>
          <a:p>
            <a:r>
              <a:rPr lang="ca-ES" sz="2000" dirty="0" smtClean="0"/>
              <a:t>Feu grups de 5 i elaboreu el dau (pinteu, retalleu i enganxeu) </a:t>
            </a:r>
            <a:r>
              <a:rPr lang="ca-ES" sz="2000" dirty="0" smtClean="0">
                <a:hlinkClick r:id="rId4" action="ppaction://hlinkfile"/>
              </a:rPr>
              <a:t>..\ACTIVITATS LINKADES\dau emocions.doc</a:t>
            </a:r>
            <a:endParaRPr lang="ca-ES" sz="2000" dirty="0" smtClean="0"/>
          </a:p>
          <a:p>
            <a:r>
              <a:rPr lang="ca-ES" sz="2000" dirty="0" smtClean="0"/>
              <a:t>Per torns s’ha de tirar el dau, cada </a:t>
            </a:r>
            <a:r>
              <a:rPr lang="ca-ES" sz="2000" dirty="0"/>
              <a:t>a</a:t>
            </a:r>
            <a:r>
              <a:rPr lang="ca-ES" sz="2000" dirty="0" smtClean="0"/>
              <a:t>lumne ha d’intentar verbalitzar un </a:t>
            </a:r>
            <a:r>
              <a:rPr lang="ca-ES" sz="2000" dirty="0"/>
              <a:t>m</a:t>
            </a:r>
            <a:r>
              <a:rPr lang="ca-ES" sz="2000" dirty="0" smtClean="0"/>
              <a:t>alestar passat o present que li </a:t>
            </a:r>
          </a:p>
          <a:p>
            <a:pPr marL="0" indent="0">
              <a:buNone/>
            </a:pPr>
            <a:r>
              <a:rPr lang="ca-ES" sz="2000" dirty="0" smtClean="0"/>
              <a:t>    genera l’emoció que li ha sortit. Fixa’t en la graella</a:t>
            </a:r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 smtClean="0"/>
          </a:p>
          <a:p>
            <a:endParaRPr lang="ca-E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942" y="3431502"/>
            <a:ext cx="1850835" cy="225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7844"/>
              </p:ext>
            </p:extLst>
          </p:nvPr>
        </p:nvGraphicFramePr>
        <p:xfrm>
          <a:off x="542032" y="4365104"/>
          <a:ext cx="597294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0616"/>
                <a:gridCol w="2952328"/>
              </a:tblGrid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Amb</a:t>
                      </a:r>
                      <a:r>
                        <a:rPr lang="ca-ES" sz="1200" baseline="0" dirty="0" smtClean="0"/>
                        <a:t> qui va ser?</a:t>
                      </a:r>
                      <a:endParaRPr lang="es-ES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Per què et vas enfadar?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Què vas sentir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Li vas dir,</a:t>
                      </a:r>
                      <a:r>
                        <a:rPr lang="ca-ES" sz="1200" baseline="0" dirty="0" smtClean="0"/>
                        <a:t> a algú, com et senties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Què li vas dir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ca-ES" sz="1200" dirty="0" smtClean="0"/>
                        <a:t>Què va passar després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691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843" y="980728"/>
            <a:ext cx="8075240" cy="935938"/>
          </a:xfrm>
        </p:spPr>
        <p:txBody>
          <a:bodyPr>
            <a:normAutofit/>
          </a:bodyPr>
          <a:lstStyle/>
          <a:p>
            <a:r>
              <a:rPr lang="ca-ES" dirty="0" smtClean="0"/>
              <a:t>Altres emocions...</a:t>
            </a:r>
            <a:endParaRPr lang="ca-E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"/>
            <a:ext cx="1224136" cy="819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2" y="370464"/>
            <a:ext cx="290512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248182"/>
            <a:ext cx="41379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Generalitat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d'Ensenyament</a:t>
            </a:r>
            <a:r>
              <a:rPr kumimoji="0" lang="ca-ES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                  </a:t>
            </a:r>
            <a:endParaRPr kumimoji="0" lang="ca-E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Institut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ca-ES" altLang="zh-CN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Deltebre</a:t>
            </a:r>
            <a:endParaRPr kumimoji="0" lang="ca-E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42032" y="2007777"/>
            <a:ext cx="7467600" cy="4445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a-ES" dirty="0" smtClean="0"/>
              <a:t>Escriu en un paper les emocions que coneixes</a:t>
            </a: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r>
              <a:rPr lang="ca-ES" dirty="0" smtClean="0"/>
              <a:t>Alegria, decepció, ràbia, ira, vergonya, satisfacció, orgull, por, bloqueig, fastig, impotència, tristesa, gelosia, inquietud, neguit, nerviosisme, il·lusió, interès, afecte, tranquil·litat, compassió, pena, tendresa, irritació, tensió, felicitat, alleujament, confusió, soledat, avorriment, entusiasme, frustració, admiració, desig, enveja, satisfacció, plaer, agraïment</a:t>
            </a:r>
          </a:p>
          <a:p>
            <a:pPr marL="0" indent="0">
              <a:buNone/>
            </a:pPr>
            <a:r>
              <a:rPr lang="ca-ES" dirty="0" smtClean="0">
                <a:hlinkClick r:id="rId4"/>
              </a:rPr>
              <a:t>EMOCIONARI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1852068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1191</TotalTime>
  <Words>349</Words>
  <Application>Microsoft Office PowerPoint</Application>
  <PresentationFormat>Presentación en pantalla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AL NOSTRE INSTITUT #AQUÍPROUBULLYING!</vt:lpstr>
      <vt:lpstr>POSEM NOM A LES EMOCIONS</vt:lpstr>
      <vt:lpstr>Visionar pel·lícula del revés</vt:lpstr>
      <vt:lpstr>Analitzem la pel·lícula</vt:lpstr>
      <vt:lpstr>Verbalitzem l’emoció (treball cooperatiu)</vt:lpstr>
      <vt:lpstr>Altres emocions...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DISCIPLINA  CURS 2015-2016</dc:title>
  <dc:creator>Departament d'Educació</dc:creator>
  <cp:lastModifiedBy>super</cp:lastModifiedBy>
  <cp:revision>39</cp:revision>
  <dcterms:created xsi:type="dcterms:W3CDTF">2016-02-28T22:01:10Z</dcterms:created>
  <dcterms:modified xsi:type="dcterms:W3CDTF">2018-12-11T09:15:46Z</dcterms:modified>
</cp:coreProperties>
</file>