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5" r:id="rId8"/>
    <p:sldId id="260" r:id="rId9"/>
    <p:sldId id="264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5376C-F923-405C-963E-581BAEE2A53A}" v="263" dt="2020-02-19T11:32:20.510"/>
    <p1510:client id="{982A0F02-5068-F4E1-D614-E701F8C7CE0E}" v="2" dt="2020-02-19T06:10:34.555"/>
    <p1510:client id="{1E1853D4-BBC4-D6D6-262A-11C78AC7115F}" v="159" dt="2020-02-18T13:42:33.443"/>
    <p1510:client id="{5949E7BF-6160-D1C1-C9B2-FDF00F605096}" v="210" dt="2020-02-19T11:31:07.760"/>
    <p1510:client id="{C5BE48CF-6178-2BFD-9D9E-FA7B26F45A73}" v="25" dt="2020-02-18T19:25:18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23"/>
  </p:normalViewPr>
  <p:slideViewPr>
    <p:cSldViewPr snapToGrid="0">
      <p:cViewPr varScale="1">
        <p:scale>
          <a:sx n="59" d="100"/>
          <a:sy n="59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ästanvändare" userId="S::urn:spo:anon#08b4c0bab171dcbe5a5cfc87d6731d8dec88636881cbe19519b0e1477455a0e3::" providerId="AD" clId="Web-{C5BE48CF-6178-2BFD-9D9E-FA7B26F45A73}"/>
    <pc:docChg chg="modSld">
      <pc:chgData name="Gästanvändare" userId="S::urn:spo:anon#08b4c0bab171dcbe5a5cfc87d6731d8dec88636881cbe19519b0e1477455a0e3::" providerId="AD" clId="Web-{C5BE48CF-6178-2BFD-9D9E-FA7B26F45A73}" dt="2020-02-18T19:25:18.035" v="24" actId="20577"/>
      <pc:docMkLst>
        <pc:docMk/>
      </pc:docMkLst>
      <pc:sldChg chg="modSp">
        <pc:chgData name="Gästanvändare" userId="S::urn:spo:anon#08b4c0bab171dcbe5a5cfc87d6731d8dec88636881cbe19519b0e1477455a0e3::" providerId="AD" clId="Web-{C5BE48CF-6178-2BFD-9D9E-FA7B26F45A73}" dt="2020-02-18T19:25:15.941" v="23" actId="20577"/>
        <pc:sldMkLst>
          <pc:docMk/>
          <pc:sldMk cId="3429368657" sldId="263"/>
        </pc:sldMkLst>
        <pc:spChg chg="mod">
          <ac:chgData name="Gästanvändare" userId="S::urn:spo:anon#08b4c0bab171dcbe5a5cfc87d6731d8dec88636881cbe19519b0e1477455a0e3::" providerId="AD" clId="Web-{C5BE48CF-6178-2BFD-9D9E-FA7B26F45A73}" dt="2020-02-18T19:25:15.941" v="23" actId="20577"/>
          <ac:spMkLst>
            <pc:docMk/>
            <pc:sldMk cId="3429368657" sldId="263"/>
            <ac:spMk id="4" creationId="{55C6BD96-DE7B-4B31-9B0B-3C6E0A9DB69E}"/>
          </ac:spMkLst>
        </pc:spChg>
        <pc:spChg chg="mod">
          <ac:chgData name="Gästanvändare" userId="S::urn:spo:anon#08b4c0bab171dcbe5a5cfc87d6731d8dec88636881cbe19519b0e1477455a0e3::" providerId="AD" clId="Web-{C5BE48CF-6178-2BFD-9D9E-FA7B26F45A73}" dt="2020-02-18T19:25:15.941" v="23" actId="20577"/>
          <ac:spMkLst>
            <pc:docMk/>
            <pc:sldMk cId="3429368657" sldId="263"/>
            <ac:spMk id="6" creationId="{8031504C-F4F8-417F-9A5F-2779CC6EA25B}"/>
          </ac:spMkLst>
        </pc:spChg>
      </pc:sldChg>
    </pc:docChg>
  </pc:docChgLst>
  <pc:docChgLst>
    <pc:chgData name="Einarson, Elin" userId="S::elin.einarson@live.vasteras.se::ec9b0508-04f8-4233-bb43-7aa250fdfece" providerId="AD" clId="Web-{982A0F02-5068-F4E1-D614-E701F8C7CE0E}"/>
    <pc:docChg chg="modSld">
      <pc:chgData name="Einarson, Elin" userId="S::elin.einarson@live.vasteras.se::ec9b0508-04f8-4233-bb43-7aa250fdfece" providerId="AD" clId="Web-{982A0F02-5068-F4E1-D614-E701F8C7CE0E}" dt="2020-02-19T06:10:34.555" v="1" actId="20577"/>
      <pc:docMkLst>
        <pc:docMk/>
      </pc:docMkLst>
      <pc:sldChg chg="modSp">
        <pc:chgData name="Einarson, Elin" userId="S::elin.einarson@live.vasteras.se::ec9b0508-04f8-4233-bb43-7aa250fdfece" providerId="AD" clId="Web-{982A0F02-5068-F4E1-D614-E701F8C7CE0E}" dt="2020-02-19T06:10:34.555" v="1" actId="20577"/>
        <pc:sldMkLst>
          <pc:docMk/>
          <pc:sldMk cId="4259318197" sldId="262"/>
        </pc:sldMkLst>
        <pc:spChg chg="mod">
          <ac:chgData name="Einarson, Elin" userId="S::elin.einarson@live.vasteras.se::ec9b0508-04f8-4233-bb43-7aa250fdfece" providerId="AD" clId="Web-{982A0F02-5068-F4E1-D614-E701F8C7CE0E}" dt="2020-02-19T06:10:34.555" v="1" actId="20577"/>
          <ac:spMkLst>
            <pc:docMk/>
            <pc:sldMk cId="4259318197" sldId="262"/>
            <ac:spMk id="2" creationId="{97877028-3C26-4EF0-B319-4B05CD5610DB}"/>
          </ac:spMkLst>
        </pc:spChg>
      </pc:sldChg>
    </pc:docChg>
  </pc:docChgLst>
  <pc:docChgLst>
    <pc:chgData name="Gästanvändare" userId="S::urn:spo:anon#694ba6077d8c272c56aced99972ad303c8088438bce6caae7428008f3884f233::" providerId="AD" clId="Web-{63FADB1F-265D-AD5A-F763-42FFE0C3328C}"/>
    <pc:docChg chg="modSld">
      <pc:chgData name="Gästanvändare" userId="S::urn:spo:anon#694ba6077d8c272c56aced99972ad303c8088438bce6caae7428008f3884f233::" providerId="AD" clId="Web-{63FADB1F-265D-AD5A-F763-42FFE0C3328C}" dt="2020-02-18T08:02:08.699" v="384" actId="1076"/>
      <pc:docMkLst>
        <pc:docMk/>
      </pc:docMkLst>
      <pc:sldChg chg="addSp delSp modSp mod setBg setClrOvrMap">
        <pc:chgData name="Gästanvändare" userId="S::urn:spo:anon#694ba6077d8c272c56aced99972ad303c8088438bce6caae7428008f3884f233::" providerId="AD" clId="Web-{63FADB1F-265D-AD5A-F763-42FFE0C3328C}" dt="2020-02-18T08:02:08.699" v="384" actId="1076"/>
        <pc:sldMkLst>
          <pc:docMk/>
          <pc:sldMk cId="3508650448" sldId="260"/>
        </pc:sldMkLst>
        <pc:spChg chg="add del mod">
          <ac:chgData name="Gästanvändare" userId="S::urn:spo:anon#694ba6077d8c272c56aced99972ad303c8088438bce6caae7428008f3884f233::" providerId="AD" clId="Web-{63FADB1F-265D-AD5A-F763-42FFE0C3328C}" dt="2020-02-18T07:49:26.581" v="29" actId="1076"/>
          <ac:spMkLst>
            <pc:docMk/>
            <pc:sldMk cId="3508650448" sldId="260"/>
            <ac:spMk id="2" creationId="{A98C3494-9E55-42CA-BE22-806C48ED2264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1:19.892" v="34" actId="1076"/>
          <ac:spMkLst>
            <pc:docMk/>
            <pc:sldMk cId="3508650448" sldId="260"/>
            <ac:spMk id="5" creationId="{3DB0ED7D-0741-41C8-9BCD-85B80680FB6C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1:22.158" v="36" actId="1076"/>
          <ac:spMkLst>
            <pc:docMk/>
            <pc:sldMk cId="3508650448" sldId="260"/>
            <ac:spMk id="6" creationId="{786DE8A2-E45F-4163-B246-A5162E17BE1F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1:22.158" v="36" actId="1076"/>
          <ac:spMkLst>
            <pc:docMk/>
            <pc:sldMk cId="3508650448" sldId="260"/>
            <ac:spMk id="7" creationId="{CC88A9C7-37B3-4341-BF1A-E8F3049ECB19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0:20.955" v="32" actId="1076"/>
          <ac:spMkLst>
            <pc:docMk/>
            <pc:sldMk cId="3508650448" sldId="260"/>
            <ac:spMk id="8" creationId="{4F78DAAE-B0C3-49A3-8AB1-AD2FF0E3686F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2:59.047" v="40" actId="1076"/>
          <ac:spMkLst>
            <pc:docMk/>
            <pc:sldMk cId="3508650448" sldId="260"/>
            <ac:spMk id="9" creationId="{3DB0ED7D-0741-41C8-9BCD-85B80680FB6C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0:20.955" v="32" actId="1076"/>
          <ac:spMkLst>
            <pc:docMk/>
            <pc:sldMk cId="3508650448" sldId="260"/>
            <ac:spMk id="10" creationId="{F6A8A81D-3338-4B0F-A26F-A3D259D27681}"/>
          </ac:spMkLst>
        </pc:spChg>
        <pc:spChg chg="add del">
          <ac:chgData name="Gästanvändare" userId="S::urn:spo:anon#694ba6077d8c272c56aced99972ad303c8088438bce6caae7428008f3884f233::" providerId="AD" clId="Web-{63FADB1F-265D-AD5A-F763-42FFE0C3328C}" dt="2020-02-18T07:50:20.955" v="32" actId="1076"/>
          <ac:spMkLst>
            <pc:docMk/>
            <pc:sldMk cId="3508650448" sldId="260"/>
            <ac:spMk id="12" creationId="{40155665-7CE2-4939-AE5E-020DC1D20753}"/>
          </ac:spMkLst>
        </pc:spChg>
        <pc:spChg chg="add del mod">
          <ac:chgData name="Gästanvändare" userId="S::urn:spo:anon#694ba6077d8c272c56aced99972ad303c8088438bce6caae7428008f3884f233::" providerId="AD" clId="Web-{63FADB1F-265D-AD5A-F763-42FFE0C3328C}" dt="2020-02-18T07:57:11.373" v="185" actId="20577"/>
          <ac:spMkLst>
            <pc:docMk/>
            <pc:sldMk cId="3508650448" sldId="260"/>
            <ac:spMk id="14" creationId="{2C0B8BE5-7915-40E7-99D7-638AD9D8C4F4}"/>
          </ac:spMkLst>
        </pc:spChg>
        <pc:spChg chg="add mod">
          <ac:chgData name="Gästanvändare" userId="S::urn:spo:anon#694ba6077d8c272c56aced99972ad303c8088438bce6caae7428008f3884f233::" providerId="AD" clId="Web-{63FADB1F-265D-AD5A-F763-42FFE0C3328C}" dt="2020-02-18T08:02:08.699" v="384" actId="1076"/>
          <ac:spMkLst>
            <pc:docMk/>
            <pc:sldMk cId="3508650448" sldId="260"/>
            <ac:spMk id="15" creationId="{002F6BAE-08DE-49F0-9E0B-012857EE3503}"/>
          </ac:spMkLst>
        </pc:spChg>
        <pc:spChg chg="add">
          <ac:chgData name="Gästanvändare" userId="S::urn:spo:anon#694ba6077d8c272c56aced99972ad303c8088438bce6caae7428008f3884f233::" providerId="AD" clId="Web-{63FADB1F-265D-AD5A-F763-42FFE0C3328C}" dt="2020-02-18T07:52:59.047" v="40" actId="1076"/>
          <ac:spMkLst>
            <pc:docMk/>
            <pc:sldMk cId="3508650448" sldId="260"/>
            <ac:spMk id="16" creationId="{3DB0ED7D-0741-41C8-9BCD-85B80680FB6C}"/>
          </ac:spMkLst>
        </pc:spChg>
        <pc:picChg chg="add del mod">
          <ac:chgData name="Gästanvändare" userId="S::urn:spo:anon#694ba6077d8c272c56aced99972ad303c8088438bce6caae7428008f3884f233::" providerId="AD" clId="Web-{63FADB1F-265D-AD5A-F763-42FFE0C3328C}" dt="2020-02-18T07:52:35.673" v="38" actId="1076"/>
          <ac:picMkLst>
            <pc:docMk/>
            <pc:sldMk cId="3508650448" sldId="260"/>
            <ac:picMk id="3" creationId="{FB7CE612-9638-4FCB-9E8A-B7235E9A4F2E}"/>
          </ac:picMkLst>
        </pc:picChg>
        <pc:picChg chg="add del mod">
          <ac:chgData name="Gästanvändare" userId="S::urn:spo:anon#694ba6077d8c272c56aced99972ad303c8088438bce6caae7428008f3884f233::" providerId="AD" clId="Web-{63FADB1F-265D-AD5A-F763-42FFE0C3328C}" dt="2020-02-18T07:54:22.875" v="41" actId="1076"/>
          <ac:picMkLst>
            <pc:docMk/>
            <pc:sldMk cId="3508650448" sldId="260"/>
            <ac:picMk id="11" creationId="{ABDE8E40-9036-4C5D-849C-ABF5D15E55E3}"/>
          </ac:picMkLst>
        </pc:picChg>
      </pc:sldChg>
    </pc:docChg>
  </pc:docChgLst>
  <pc:docChgLst>
    <pc:chgData name="Gästanvändare" userId="S::urn:spo:anon#08b4c0bab171dcbe5a5cfc87d6731d8dec88636881cbe19519b0e1477455a0e3::" providerId="AD" clId="Web-{5949E7BF-6160-D1C1-C9B2-FDF00F605096}"/>
    <pc:docChg chg="addSld delSld modSld sldOrd">
      <pc:chgData name="Gästanvändare" userId="S::urn:spo:anon#08b4c0bab171dcbe5a5cfc87d6731d8dec88636881cbe19519b0e1477455a0e3::" providerId="AD" clId="Web-{5949E7BF-6160-D1C1-C9B2-FDF00F605096}" dt="2020-02-19T11:31:07.760" v="208"/>
      <pc:docMkLst>
        <pc:docMk/>
      </pc:docMkLst>
      <pc:sldChg chg="addSp delSp modSp mod setBg">
        <pc:chgData name="Gästanvändare" userId="S::urn:spo:anon#08b4c0bab171dcbe5a5cfc87d6731d8dec88636881cbe19519b0e1477455a0e3::" providerId="AD" clId="Web-{5949E7BF-6160-D1C1-C9B2-FDF00F605096}" dt="2020-02-19T11:08:10.914" v="13"/>
        <pc:sldMkLst>
          <pc:docMk/>
          <pc:sldMk cId="3170604648" sldId="259"/>
        </pc:sldMkLst>
        <pc:spChg chg="del mod ord">
          <ac:chgData name="Gästanvändare" userId="S::urn:spo:anon#08b4c0bab171dcbe5a5cfc87d6731d8dec88636881cbe19519b0e1477455a0e3::" providerId="AD" clId="Web-{5949E7BF-6160-D1C1-C9B2-FDF00F605096}" dt="2020-02-19T11:08:10.914" v="13"/>
          <ac:spMkLst>
            <pc:docMk/>
            <pc:sldMk cId="3170604648" sldId="259"/>
            <ac:spMk id="2" creationId="{CC138780-5596-4C91-A76F-E7E9A10E6A2D}"/>
          </ac:spMkLst>
        </pc:spChg>
        <pc:spChg chg="add">
          <ac:chgData name="Gästanvändare" userId="S::urn:spo:anon#08b4c0bab171dcbe5a5cfc87d6731d8dec88636881cbe19519b0e1477455a0e3::" providerId="AD" clId="Web-{5949E7BF-6160-D1C1-C9B2-FDF00F605096}" dt="2020-02-19T11:07:41.195" v="4"/>
          <ac:spMkLst>
            <pc:docMk/>
            <pc:sldMk cId="3170604648" sldId="259"/>
            <ac:spMk id="12" creationId="{670D6F2B-93AF-47D6-9378-5E54BE0AC69F}"/>
          </ac:spMkLst>
        </pc:spChg>
        <pc:spChg chg="add">
          <ac:chgData name="Gästanvändare" userId="S::urn:spo:anon#08b4c0bab171dcbe5a5cfc87d6731d8dec88636881cbe19519b0e1477455a0e3::" providerId="AD" clId="Web-{5949E7BF-6160-D1C1-C9B2-FDF00F605096}" dt="2020-02-19T11:07:41.195" v="4"/>
          <ac:spMkLst>
            <pc:docMk/>
            <pc:sldMk cId="3170604648" sldId="259"/>
            <ac:spMk id="14" creationId="{D36F3EEA-55D4-4677-80E7-92D00B8F343B}"/>
          </ac:spMkLst>
        </pc:spChg>
        <pc:spChg chg="add">
          <ac:chgData name="Gästanvändare" userId="S::urn:spo:anon#08b4c0bab171dcbe5a5cfc87d6731d8dec88636881cbe19519b0e1477455a0e3::" providerId="AD" clId="Web-{5949E7BF-6160-D1C1-C9B2-FDF00F605096}" dt="2020-02-19T11:07:41.195" v="4"/>
          <ac:spMkLst>
            <pc:docMk/>
            <pc:sldMk cId="3170604648" sldId="259"/>
            <ac:spMk id="16" creationId="{C91E93A7-6C7F-4F77-9CB0-280D958EF4D2}"/>
          </ac:spMkLst>
        </pc:spChg>
        <pc:spChg chg="add">
          <ac:chgData name="Gästanvändare" userId="S::urn:spo:anon#08b4c0bab171dcbe5a5cfc87d6731d8dec88636881cbe19519b0e1477455a0e3::" providerId="AD" clId="Web-{5949E7BF-6160-D1C1-C9B2-FDF00F605096}" dt="2020-02-19T11:07:41.195" v="4"/>
          <ac:spMkLst>
            <pc:docMk/>
            <pc:sldMk cId="3170604648" sldId="259"/>
            <ac:spMk id="18" creationId="{E4F17063-EDA4-417B-946F-BA357F3B390D}"/>
          </ac:spMkLst>
        </pc:spChg>
        <pc:grpChg chg="add">
          <ac:chgData name="Gästanvändare" userId="S::urn:spo:anon#08b4c0bab171dcbe5a5cfc87d6731d8dec88636881cbe19519b0e1477455a0e3::" providerId="AD" clId="Web-{5949E7BF-6160-D1C1-C9B2-FDF00F605096}" dt="2020-02-19T11:07:41.195" v="4"/>
          <ac:grpSpMkLst>
            <pc:docMk/>
            <pc:sldMk cId="3170604648" sldId="259"/>
            <ac:grpSpMk id="8" creationId="{6503EB0F-2257-4A3E-A73B-E1DE769B459F}"/>
          </ac:grpSpMkLst>
        </pc:grpChg>
        <pc:picChg chg="add mod">
          <ac:chgData name="Gästanvändare" userId="S::urn:spo:anon#08b4c0bab171dcbe5a5cfc87d6731d8dec88636881cbe19519b0e1477455a0e3::" providerId="AD" clId="Web-{5949E7BF-6160-D1C1-C9B2-FDF00F605096}" dt="2020-02-19T11:08:02.851" v="12" actId="1076"/>
          <ac:picMkLst>
            <pc:docMk/>
            <pc:sldMk cId="3170604648" sldId="259"/>
            <ac:picMk id="3" creationId="{09E7452D-3F82-49DB-9337-5140E9A39287}"/>
          </ac:picMkLst>
        </pc:picChg>
      </pc:sldChg>
      <pc:sldChg chg="del">
        <pc:chgData name="Gästanvändare" userId="S::urn:spo:anon#08b4c0bab171dcbe5a5cfc87d6731d8dec88636881cbe19519b0e1477455a0e3::" providerId="AD" clId="Web-{5949E7BF-6160-D1C1-C9B2-FDF00F605096}" dt="2020-02-19T11:29:54.072" v="192"/>
        <pc:sldMkLst>
          <pc:docMk/>
          <pc:sldMk cId="4259318197" sldId="262"/>
        </pc:sldMkLst>
      </pc:sldChg>
      <pc:sldChg chg="ord">
        <pc:chgData name="Gästanvändare" userId="S::urn:spo:anon#08b4c0bab171dcbe5a5cfc87d6731d8dec88636881cbe19519b0e1477455a0e3::" providerId="AD" clId="Web-{5949E7BF-6160-D1C1-C9B2-FDF00F605096}" dt="2020-02-19T11:05:21.241" v="0"/>
        <pc:sldMkLst>
          <pc:docMk/>
          <pc:sldMk cId="3429368657" sldId="263"/>
        </pc:sldMkLst>
      </pc:sldChg>
      <pc:sldChg chg="modSp new addAnim delAnim modAnim">
        <pc:chgData name="Gästanvändare" userId="S::urn:spo:anon#08b4c0bab171dcbe5a5cfc87d6731d8dec88636881cbe19519b0e1477455a0e3::" providerId="AD" clId="Web-{5949E7BF-6160-D1C1-C9B2-FDF00F605096}" dt="2020-02-19T11:31:07.760" v="208"/>
        <pc:sldMkLst>
          <pc:docMk/>
          <pc:sldMk cId="4115939173" sldId="264"/>
        </pc:sldMkLst>
        <pc:spChg chg="mod">
          <ac:chgData name="Gästanvändare" userId="S::urn:spo:anon#08b4c0bab171dcbe5a5cfc87d6731d8dec88636881cbe19519b0e1477455a0e3::" providerId="AD" clId="Web-{5949E7BF-6160-D1C1-C9B2-FDF00F605096}" dt="2020-02-19T11:30:45.885" v="205" actId="20577"/>
          <ac:spMkLst>
            <pc:docMk/>
            <pc:sldMk cId="4115939173" sldId="264"/>
            <ac:spMk id="3" creationId="{BB030463-CF0D-4E40-A4DE-457F9F451F38}"/>
          </ac:spMkLst>
        </pc:spChg>
      </pc:sldChg>
    </pc:docChg>
  </pc:docChgLst>
  <pc:docChgLst>
    <pc:chgData name="Gästanvändare" userId="S::urn:spo:anon#694ba6077d8c272c56aced99972ad303c8088438bce6caae7428008f3884f233::" providerId="AD" clId="Web-{1E1853D4-BBC4-D6D6-262A-11C78AC7115F}"/>
    <pc:docChg chg="modSld">
      <pc:chgData name="Gästanvändare" userId="S::urn:spo:anon#694ba6077d8c272c56aced99972ad303c8088438bce6caae7428008f3884f233::" providerId="AD" clId="Web-{1E1853D4-BBC4-D6D6-262A-11C78AC7115F}" dt="2020-02-18T13:42:32.818" v="154" actId="20577"/>
      <pc:docMkLst>
        <pc:docMk/>
      </pc:docMkLst>
      <pc:sldChg chg="addSp delSp modSp">
        <pc:chgData name="Gästanvändare" userId="S::urn:spo:anon#694ba6077d8c272c56aced99972ad303c8088438bce6caae7428008f3884f233::" providerId="AD" clId="Web-{1E1853D4-BBC4-D6D6-262A-11C78AC7115F}" dt="2020-02-18T13:42:32.818" v="154" actId="20577"/>
        <pc:sldMkLst>
          <pc:docMk/>
          <pc:sldMk cId="4259318197" sldId="262"/>
        </pc:sldMkLst>
        <pc:spChg chg="mod">
          <ac:chgData name="Gästanvändare" userId="S::urn:spo:anon#694ba6077d8c272c56aced99972ad303c8088438bce6caae7428008f3884f233::" providerId="AD" clId="Web-{1E1853D4-BBC4-D6D6-262A-11C78AC7115F}" dt="2020-02-18T13:42:32.818" v="154" actId="20577"/>
          <ac:spMkLst>
            <pc:docMk/>
            <pc:sldMk cId="4259318197" sldId="262"/>
            <ac:spMk id="2" creationId="{97877028-3C26-4EF0-B319-4B05CD5610DB}"/>
          </ac:spMkLst>
        </pc:spChg>
        <pc:spChg chg="add del mod">
          <ac:chgData name="Gästanvändare" userId="S::urn:spo:anon#694ba6077d8c272c56aced99972ad303c8088438bce6caae7428008f3884f233::" providerId="AD" clId="Web-{1E1853D4-BBC4-D6D6-262A-11C78AC7115F}" dt="2020-02-18T13:38:52.160" v="93" actId="20577"/>
          <ac:spMkLst>
            <pc:docMk/>
            <pc:sldMk cId="4259318197" sldId="262"/>
            <ac:spMk id="3" creationId="{4A2459C9-1753-413A-BA20-D9AE7D431B37}"/>
          </ac:spMkLst>
        </pc:spChg>
        <pc:spChg chg="del">
          <ac:chgData name="Gästanvändare" userId="S::urn:spo:anon#694ba6077d8c272c56aced99972ad303c8088438bce6caae7428008f3884f233::" providerId="AD" clId="Web-{1E1853D4-BBC4-D6D6-262A-11C78AC7115F}" dt="2020-02-18T13:38:44.785" v="92" actId="20577"/>
          <ac:spMkLst>
            <pc:docMk/>
            <pc:sldMk cId="4259318197" sldId="262"/>
            <ac:spMk id="4" creationId="{FFFB7F75-65F9-4552-91D3-8B36F544DCB7}"/>
          </ac:spMkLst>
        </pc:spChg>
        <pc:graphicFrameChg chg="add del mod ord modGraphic">
          <ac:chgData name="Gästanvändare" userId="S::urn:spo:anon#694ba6077d8c272c56aced99972ad303c8088438bce6caae7428008f3884f233::" providerId="AD" clId="Web-{1E1853D4-BBC4-D6D6-262A-11C78AC7115F}" dt="2020-02-18T13:34:51.237" v="18" actId="20577"/>
          <ac:graphicFrameMkLst>
            <pc:docMk/>
            <pc:sldMk cId="4259318197" sldId="262"/>
            <ac:graphicFrameMk id="5" creationId="{8E657102-42A6-457F-81BD-39F889F593B2}"/>
          </ac:graphicFrameMkLst>
        </pc:graphicFrameChg>
      </pc:sldChg>
    </pc:docChg>
  </pc:docChgLst>
  <pc:docChgLst>
    <pc:chgData name="Gästanvändare" userId="S::urn:spo:anon#694ba6077d8c272c56aced99972ad303c8088438bce6caae7428008f3884f233::" providerId="AD" clId="Web-{6048EDA6-ACA4-0056-00CA-1FF3E401B8ED}"/>
    <pc:docChg chg="modSld">
      <pc:chgData name="Gästanvändare" userId="S::urn:spo:anon#694ba6077d8c272c56aced99972ad303c8088438bce6caae7428008f3884f233::" providerId="AD" clId="Web-{6048EDA6-ACA4-0056-00CA-1FF3E401B8ED}" dt="2020-02-18T07:53:45.400" v="14" actId="20577"/>
      <pc:docMkLst>
        <pc:docMk/>
      </pc:docMkLst>
      <pc:sldChg chg="modSp">
        <pc:chgData name="Gästanvändare" userId="S::urn:spo:anon#694ba6077d8c272c56aced99972ad303c8088438bce6caae7428008f3884f233::" providerId="AD" clId="Web-{6048EDA6-ACA4-0056-00CA-1FF3E401B8ED}" dt="2020-02-18T07:53:44.322" v="13" actId="20577"/>
        <pc:sldMkLst>
          <pc:docMk/>
          <pc:sldMk cId="3429368657" sldId="263"/>
        </pc:sldMkLst>
        <pc:spChg chg="mod">
          <ac:chgData name="Gästanvändare" userId="S::urn:spo:anon#694ba6077d8c272c56aced99972ad303c8088438bce6caae7428008f3884f233::" providerId="AD" clId="Web-{6048EDA6-ACA4-0056-00CA-1FF3E401B8ED}" dt="2020-02-18T07:53:44.322" v="13" actId="20577"/>
          <ac:spMkLst>
            <pc:docMk/>
            <pc:sldMk cId="3429368657" sldId="263"/>
            <ac:spMk id="4" creationId="{55C6BD96-DE7B-4B31-9B0B-3C6E0A9DB69E}"/>
          </ac:spMkLst>
        </pc:spChg>
        <pc:spChg chg="mod">
          <ac:chgData name="Gästanvändare" userId="S::urn:spo:anon#694ba6077d8c272c56aced99972ad303c8088438bce6caae7428008f3884f233::" providerId="AD" clId="Web-{6048EDA6-ACA4-0056-00CA-1FF3E401B8ED}" dt="2020-02-18T07:53:44.322" v="13" actId="20577"/>
          <ac:spMkLst>
            <pc:docMk/>
            <pc:sldMk cId="3429368657" sldId="263"/>
            <ac:spMk id="6" creationId="{8031504C-F4F8-417F-9A5F-2779CC6EA25B}"/>
          </ac:spMkLst>
        </pc:spChg>
      </pc:sldChg>
    </pc:docChg>
  </pc:docChgLst>
  <pc:docChgLst>
    <pc:chgData name="Norman, Ida" userId="478b5b48-8e17-4ac2-921b-a9ab014edabd" providerId="ADAL" clId="{1635376C-F923-405C-963E-581BAEE2A53A}"/>
    <pc:docChg chg="undo redo custSel addSld modSld">
      <pc:chgData name="Norman, Ida" userId="478b5b48-8e17-4ac2-921b-a9ab014edabd" providerId="ADAL" clId="{1635376C-F923-405C-963E-581BAEE2A53A}" dt="2020-02-19T11:32:20.510" v="262" actId="1076"/>
      <pc:docMkLst>
        <pc:docMk/>
      </pc:docMkLst>
      <pc:sldChg chg="addSp modSp">
        <pc:chgData name="Norman, Ida" userId="478b5b48-8e17-4ac2-921b-a9ab014edabd" providerId="ADAL" clId="{1635376C-F923-405C-963E-581BAEE2A53A}" dt="2020-02-19T11:32:20.510" v="262" actId="1076"/>
        <pc:sldMkLst>
          <pc:docMk/>
          <pc:sldMk cId="494135477" sldId="256"/>
        </pc:sldMkLst>
        <pc:spChg chg="add mod">
          <ac:chgData name="Norman, Ida" userId="478b5b48-8e17-4ac2-921b-a9ab014edabd" providerId="ADAL" clId="{1635376C-F923-405C-963E-581BAEE2A53A}" dt="2020-02-19T11:32:20.510" v="262" actId="1076"/>
          <ac:spMkLst>
            <pc:docMk/>
            <pc:sldMk cId="494135477" sldId="256"/>
            <ac:spMk id="4" creationId="{9F51E18E-F7A7-47E4-AAAC-95BFE73CC814}"/>
          </ac:spMkLst>
        </pc:spChg>
      </pc:sldChg>
      <pc:sldChg chg="addSp delSp modSp">
        <pc:chgData name="Norman, Ida" userId="478b5b48-8e17-4ac2-921b-a9ab014edabd" providerId="ADAL" clId="{1635376C-F923-405C-963E-581BAEE2A53A}" dt="2020-02-18T07:54:29.994" v="13" actId="26606"/>
        <pc:sldMkLst>
          <pc:docMk/>
          <pc:sldMk cId="2143251813" sldId="258"/>
        </pc:sldMkLst>
        <pc:spChg chg="add del">
          <ac:chgData name="Norman, Ida" userId="478b5b48-8e17-4ac2-921b-a9ab014edabd" providerId="ADAL" clId="{1635376C-F923-405C-963E-581BAEE2A53A}" dt="2020-02-18T07:54:16.760" v="8" actId="26606"/>
          <ac:spMkLst>
            <pc:docMk/>
            <pc:sldMk cId="2143251813" sldId="258"/>
            <ac:spMk id="9" creationId="{3DB0ED7D-0741-41C8-9BCD-85B80680FB6C}"/>
          </ac:spMkLst>
        </pc:spChg>
        <pc:picChg chg="mod">
          <ac:chgData name="Norman, Ida" userId="478b5b48-8e17-4ac2-921b-a9ab014edabd" providerId="ADAL" clId="{1635376C-F923-405C-963E-581BAEE2A53A}" dt="2020-02-18T07:54:29.994" v="13" actId="26606"/>
          <ac:picMkLst>
            <pc:docMk/>
            <pc:sldMk cId="2143251813" sldId="258"/>
            <ac:picMk id="4" creationId="{73E31210-C083-4171-B3B8-0472F9BB8070}"/>
          </ac:picMkLst>
        </pc:picChg>
      </pc:sldChg>
      <pc:sldChg chg="addSp delSp modSp">
        <pc:chgData name="Norman, Ida" userId="478b5b48-8e17-4ac2-921b-a9ab014edabd" providerId="ADAL" clId="{1635376C-F923-405C-963E-581BAEE2A53A}" dt="2020-02-18T14:05:53.533" v="16" actId="478"/>
        <pc:sldMkLst>
          <pc:docMk/>
          <pc:sldMk cId="3508650448" sldId="260"/>
        </pc:sldMkLst>
        <pc:graphicFrameChg chg="add del modGraphic">
          <ac:chgData name="Norman, Ida" userId="478b5b48-8e17-4ac2-921b-a9ab014edabd" providerId="ADAL" clId="{1635376C-F923-405C-963E-581BAEE2A53A}" dt="2020-02-18T14:05:53.533" v="16" actId="478"/>
          <ac:graphicFrameMkLst>
            <pc:docMk/>
            <pc:sldMk cId="3508650448" sldId="260"/>
            <ac:graphicFrameMk id="3" creationId="{6B2BE25A-2A30-4480-B7CE-A6EEC5A41D84}"/>
          </ac:graphicFrameMkLst>
        </pc:graphicFrameChg>
      </pc:sldChg>
      <pc:sldChg chg="modSp">
        <pc:chgData name="Norman, Ida" userId="478b5b48-8e17-4ac2-921b-a9ab014edabd" providerId="ADAL" clId="{1635376C-F923-405C-963E-581BAEE2A53A}" dt="2020-02-19T11:23:30.625" v="143" actId="20577"/>
        <pc:sldMkLst>
          <pc:docMk/>
          <pc:sldMk cId="4259318197" sldId="262"/>
        </pc:sldMkLst>
        <pc:spChg chg="mod">
          <ac:chgData name="Norman, Ida" userId="478b5b48-8e17-4ac2-921b-a9ab014edabd" providerId="ADAL" clId="{1635376C-F923-405C-963E-581BAEE2A53A}" dt="2020-02-19T11:23:30.625" v="143" actId="20577"/>
          <ac:spMkLst>
            <pc:docMk/>
            <pc:sldMk cId="4259318197" sldId="262"/>
            <ac:spMk id="2" creationId="{97877028-3C26-4EF0-B319-4B05CD5610DB}"/>
          </ac:spMkLst>
        </pc:spChg>
      </pc:sldChg>
      <pc:sldChg chg="modSp modAnim">
        <pc:chgData name="Norman, Ida" userId="478b5b48-8e17-4ac2-921b-a9ab014edabd" providerId="ADAL" clId="{1635376C-F923-405C-963E-581BAEE2A53A}" dt="2020-02-19T11:31:08.292" v="241" actId="20577"/>
        <pc:sldMkLst>
          <pc:docMk/>
          <pc:sldMk cId="4115939173" sldId="264"/>
        </pc:sldMkLst>
        <pc:spChg chg="mod">
          <ac:chgData name="Norman, Ida" userId="478b5b48-8e17-4ac2-921b-a9ab014edabd" providerId="ADAL" clId="{1635376C-F923-405C-963E-581BAEE2A53A}" dt="2020-02-19T11:23:49.126" v="153" actId="20577"/>
          <ac:spMkLst>
            <pc:docMk/>
            <pc:sldMk cId="4115939173" sldId="264"/>
            <ac:spMk id="2" creationId="{7F46AB2C-E729-492D-9A75-717437EB9209}"/>
          </ac:spMkLst>
        </pc:spChg>
        <pc:spChg chg="mod">
          <ac:chgData name="Norman, Ida" userId="478b5b48-8e17-4ac2-921b-a9ab014edabd" providerId="ADAL" clId="{1635376C-F923-405C-963E-581BAEE2A53A}" dt="2020-02-19T11:31:08.292" v="241" actId="20577"/>
          <ac:spMkLst>
            <pc:docMk/>
            <pc:sldMk cId="4115939173" sldId="264"/>
            <ac:spMk id="3" creationId="{BB030463-CF0D-4E40-A4DE-457F9F451F38}"/>
          </ac:spMkLst>
        </pc:spChg>
      </pc:sldChg>
      <pc:sldChg chg="addSp delSp modSp add mod setBg">
        <pc:chgData name="Norman, Ida" userId="478b5b48-8e17-4ac2-921b-a9ab014edabd" providerId="ADAL" clId="{1635376C-F923-405C-963E-581BAEE2A53A}" dt="2020-02-19T11:24:29.720" v="155" actId="26606"/>
        <pc:sldMkLst>
          <pc:docMk/>
          <pc:sldMk cId="2122324208" sldId="265"/>
        </pc:sldMkLst>
        <pc:spChg chg="add mod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2" creationId="{CCD6D413-9D12-48F9-AC69-52C9AC0BEC66}"/>
          </ac:spMkLst>
        </pc:spChg>
        <pc:spChg chg="add del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11" creationId="{73C0A186-7444-4460-9C37-532E7671E99E}"/>
          </ac:spMkLst>
        </pc:spChg>
        <pc:spChg chg="add del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13" creationId="{D22D1B95-2B54-43E9-85D9-B489F6C5DD0F}"/>
          </ac:spMkLst>
        </pc:spChg>
        <pc:spChg chg="add del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15" creationId="{7D0F3F6D-A49D-4406-8D61-1C4F8D792F04}"/>
          </ac:spMkLst>
        </pc:spChg>
        <pc:spChg chg="add del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17" creationId="{D953A318-DA8D-4405-9536-D889E45C5E3E}"/>
          </ac:spMkLst>
        </pc:spChg>
        <pc:spChg chg="add del">
          <ac:chgData name="Norman, Ida" userId="478b5b48-8e17-4ac2-921b-a9ab014edabd" providerId="ADAL" clId="{1635376C-F923-405C-963E-581BAEE2A53A}" dt="2020-02-19T11:24:29.720" v="155" actId="26606"/>
          <ac:spMkLst>
            <pc:docMk/>
            <pc:sldMk cId="2122324208" sldId="265"/>
            <ac:spMk id="19" creationId="{9E382A3D-2F90-475C-8DF2-F666FEA3425B}"/>
          </ac:spMkLst>
        </pc:spChg>
        <pc:grpChg chg="add del">
          <ac:chgData name="Norman, Ida" userId="478b5b48-8e17-4ac2-921b-a9ab014edabd" providerId="ADAL" clId="{1635376C-F923-405C-963E-581BAEE2A53A}" dt="2020-02-19T11:24:29.720" v="155" actId="26606"/>
          <ac:grpSpMkLst>
            <pc:docMk/>
            <pc:sldMk cId="2122324208" sldId="265"/>
            <ac:grpSpMk id="7" creationId="{93E10248-AF0E-477D-B4D2-47C02CE4E35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4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04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61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47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63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03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15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1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9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38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93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74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6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7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57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32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4EC549-5C1C-472C-AD91-6F9B2A11325F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64A8F9-6001-4AB1-8632-E5DA9FE8B62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5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publications/graphic/wpp2017-global-life-expectancy" TargetMode="External"/><Relationship Id="rId4" Type="http://schemas.openxmlformats.org/officeDocument/2006/relationships/hyperlink" Target="https://en.wikipedia.org/wiki/Maximum_life_span" TargetMode="External"/><Relationship Id="rId5" Type="http://schemas.openxmlformats.org/officeDocument/2006/relationships/hyperlink" Target="https://en.wikipedia.org/wiki/Life_extension" TargetMode="External"/><Relationship Id="rId6" Type="http://schemas.openxmlformats.org/officeDocument/2006/relationships/hyperlink" Target="https://www.historylearningsite.co.uk/a-history-of-medicine/history-hygiene-timeline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Life_expectan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71A1823-9B30-4F6E-8D3F-3A32A989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Erasmus 2020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349C1A09-D371-4A9B-89D3-3E36B0A49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Sweden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9F51E18E-F7A7-47E4-AAAC-95BFE73CC814}"/>
              </a:ext>
            </a:extLst>
          </p:cNvPr>
          <p:cNvSpPr txBox="1"/>
          <p:nvPr/>
        </p:nvSpPr>
        <p:spPr>
          <a:xfrm>
            <a:off x="1154955" y="2616591"/>
            <a:ext cx="82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olidFill>
                  <a:schemeClr val="bg2"/>
                </a:solidFill>
              </a:rPr>
              <a:t>Life </a:t>
            </a:r>
            <a:r>
              <a:rPr lang="sv-SE" sz="5400" dirty="0" err="1">
                <a:solidFill>
                  <a:schemeClr val="bg2"/>
                </a:solidFill>
              </a:rPr>
              <a:t>Expectancy</a:t>
            </a:r>
            <a:endParaRPr lang="sv-SE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3BC0A1-30C3-4AAB-A51D-2608B31BB6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4325"/>
            <a:ext cx="10893425" cy="1176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Life expectancy</a:t>
            </a:r>
          </a:p>
        </p:txBody>
      </p:sp>
      <p:pic>
        <p:nvPicPr>
          <p:cNvPr id="7" name="Bildobjekt 7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xmlns="" id="{DF424C7F-6B11-4F4F-9461-FF3D548A11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48375" y="1625600"/>
            <a:ext cx="6143625" cy="4329113"/>
          </a:xfrm>
          <a:prstGeom prst="roundRect">
            <a:avLst>
              <a:gd name="adj" fmla="val 0"/>
            </a:avLst>
          </a:prstGeom>
          <a:effectLst/>
        </p:spPr>
      </p:pic>
      <p:pic>
        <p:nvPicPr>
          <p:cNvPr id="5" name="Bildobjekt 5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xmlns="" id="{D39883DC-3801-4960-B343-1BAE014FC13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536700"/>
            <a:ext cx="6418263" cy="4518025"/>
          </a:xfrm>
          <a:prstGeom prst="roundRect">
            <a:avLst>
              <a:gd name="adj" fmla="val 0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45621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xmlns="" id="{73E31210-C083-4171-B3B8-0472F9BB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CCD6D413-9D12-48F9-AC69-52C9AC0BEC66}"/>
              </a:ext>
            </a:extLst>
          </p:cNvPr>
          <p:cNvSpPr txBox="1"/>
          <p:nvPr/>
        </p:nvSpPr>
        <p:spPr>
          <a:xfrm>
            <a:off x="351692" y="2602524"/>
            <a:ext cx="117183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/>
              <a:t>Why do you think we live longer now then in the past?</a:t>
            </a:r>
          </a:p>
          <a:p>
            <a:r>
              <a:rPr lang="sv-SE" sz="2800"/>
              <a:t>5 minutes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2232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B0ED7D-0741-41C8-9BCD-85B80680F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2C0B8BE5-7915-40E7-99D7-638AD9D8C4F4}"/>
              </a:ext>
            </a:extLst>
          </p:cNvPr>
          <p:cNvSpPr txBox="1"/>
          <p:nvPr/>
        </p:nvSpPr>
        <p:spPr>
          <a:xfrm>
            <a:off x="4523116" y="511833"/>
            <a:ext cx="27863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6000"/>
              <a:t>Video: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002F6BAE-08DE-49F0-9E0B-012857EE3503}"/>
              </a:ext>
            </a:extLst>
          </p:cNvPr>
          <p:cNvSpPr txBox="1"/>
          <p:nvPr/>
        </p:nvSpPr>
        <p:spPr>
          <a:xfrm>
            <a:off x="3141993" y="1905539"/>
            <a:ext cx="64525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>
                <a:solidFill>
                  <a:srgbClr val="0070C0"/>
                </a:solidFill>
              </a:rPr>
              <a:t>"</a:t>
            </a:r>
            <a:r>
              <a:rPr lang="sv-SE" sz="4000" err="1">
                <a:solidFill>
                  <a:srgbClr val="0070C0"/>
                </a:solidFill>
              </a:rPr>
              <a:t>How</a:t>
            </a:r>
            <a:r>
              <a:rPr lang="sv-SE" sz="4000">
                <a:solidFill>
                  <a:srgbClr val="0070C0"/>
                </a:solidFill>
              </a:rPr>
              <a:t> Long Will </a:t>
            </a:r>
            <a:r>
              <a:rPr lang="sv-SE" sz="4000" err="1">
                <a:solidFill>
                  <a:srgbClr val="0070C0"/>
                </a:solidFill>
              </a:rPr>
              <a:t>People</a:t>
            </a:r>
            <a:r>
              <a:rPr lang="sv-SE" sz="4000">
                <a:solidFill>
                  <a:srgbClr val="0070C0"/>
                </a:solidFill>
              </a:rPr>
              <a:t> Live For In 2050?"</a:t>
            </a:r>
            <a:r>
              <a:rPr lang="sv-SE" sz="4000"/>
              <a:t>- The </a:t>
            </a:r>
            <a:r>
              <a:rPr lang="sv-SE" sz="4000" err="1"/>
              <a:t>Infographics</a:t>
            </a:r>
            <a:r>
              <a:rPr lang="sv-SE" sz="4000"/>
              <a:t> Show</a:t>
            </a:r>
          </a:p>
        </p:txBody>
      </p:sp>
    </p:spTree>
    <p:extLst>
      <p:ext uri="{BB962C8B-B14F-4D97-AF65-F5344CB8AC3E}">
        <p14:creationId xmlns:p14="http://schemas.microsoft.com/office/powerpoint/2010/main" val="350865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46AB2C-E729-492D-9A75-717437EB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Discussion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B030463-CF0D-4E40-A4DE-457F9F45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24" y="2617877"/>
            <a:ext cx="9947092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>
                <a:ea typeface="+mn-lt"/>
                <a:cs typeface="+mn-lt"/>
              </a:rPr>
              <a:t>Do </a:t>
            </a:r>
            <a:r>
              <a:rPr lang="sv-SE" sz="2400" err="1">
                <a:ea typeface="+mn-lt"/>
                <a:cs typeface="+mn-lt"/>
              </a:rPr>
              <a:t>you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think</a:t>
            </a:r>
            <a:r>
              <a:rPr lang="sv-SE" sz="2400">
                <a:ea typeface="+mn-lt"/>
                <a:cs typeface="+mn-lt"/>
              </a:rPr>
              <a:t> a </a:t>
            </a:r>
            <a:r>
              <a:rPr lang="sv-SE" sz="2400" err="1">
                <a:ea typeface="+mn-lt"/>
                <a:cs typeface="+mn-lt"/>
              </a:rPr>
              <a:t>longer</a:t>
            </a:r>
            <a:r>
              <a:rPr lang="sv-SE" sz="2400">
                <a:ea typeface="+mn-lt"/>
                <a:cs typeface="+mn-lt"/>
              </a:rPr>
              <a:t> </a:t>
            </a:r>
            <a:r>
              <a:rPr lang="sv-SE" sz="2400" err="1">
                <a:ea typeface="+mn-lt"/>
                <a:cs typeface="+mn-lt"/>
              </a:rPr>
              <a:t>life</a:t>
            </a:r>
            <a:r>
              <a:rPr lang="sv-SE" sz="2400">
                <a:ea typeface="+mn-lt"/>
                <a:cs typeface="+mn-lt"/>
              </a:rPr>
              <a:t> is </a:t>
            </a:r>
            <a:r>
              <a:rPr lang="sv-SE" sz="2400" err="1">
                <a:ea typeface="+mn-lt"/>
                <a:cs typeface="+mn-lt"/>
              </a:rPr>
              <a:t>beneficial</a:t>
            </a:r>
            <a:r>
              <a:rPr lang="sv-SE" sz="2400">
                <a:ea typeface="+mn-lt"/>
                <a:cs typeface="+mn-lt"/>
              </a:rPr>
              <a:t> or </a:t>
            </a:r>
            <a:r>
              <a:rPr lang="sv-SE" sz="2400" err="1">
                <a:ea typeface="+mn-lt"/>
                <a:cs typeface="+mn-lt"/>
              </a:rPr>
              <a:t>damaging</a:t>
            </a:r>
            <a:r>
              <a:rPr lang="sv-SE" sz="2400">
                <a:ea typeface="+mn-lt"/>
                <a:cs typeface="+mn-lt"/>
              </a:rPr>
              <a:t> for </a:t>
            </a:r>
            <a:r>
              <a:rPr lang="sv-SE" sz="2400" err="1">
                <a:ea typeface="+mn-lt"/>
                <a:cs typeface="+mn-lt"/>
              </a:rPr>
              <a:t>society</a:t>
            </a:r>
            <a:r>
              <a:rPr lang="sv-SE" sz="2400">
                <a:ea typeface="+mn-lt"/>
                <a:cs typeface="+mn-lt"/>
              </a:rPr>
              <a:t>?</a:t>
            </a:r>
          </a:p>
          <a:p>
            <a:r>
              <a:rPr lang="sv-SE" sz="2400" err="1"/>
              <a:t>What</a:t>
            </a:r>
            <a:r>
              <a:rPr lang="sv-SE" sz="2400"/>
              <a:t> </a:t>
            </a:r>
            <a:r>
              <a:rPr lang="sv-SE" sz="2400" err="1"/>
              <a:t>life</a:t>
            </a:r>
            <a:r>
              <a:rPr lang="sv-SE" sz="2400"/>
              <a:t> span </a:t>
            </a:r>
            <a:r>
              <a:rPr lang="sv-SE" sz="2400" err="1"/>
              <a:t>would</a:t>
            </a:r>
            <a:r>
              <a:rPr lang="sv-SE" sz="2400"/>
              <a:t> be the ideal?</a:t>
            </a:r>
            <a:endParaRPr lang="sv-SE"/>
          </a:p>
          <a:p>
            <a:r>
              <a:rPr lang="sv-SE" sz="2400"/>
              <a:t>If </a:t>
            </a:r>
            <a:r>
              <a:rPr lang="sv-SE" sz="2400" err="1"/>
              <a:t>you</a:t>
            </a:r>
            <a:r>
              <a:rPr lang="sv-SE" sz="2400"/>
              <a:t> </a:t>
            </a:r>
            <a:r>
              <a:rPr lang="sv-SE" sz="2400" err="1"/>
              <a:t>replace</a:t>
            </a:r>
            <a:r>
              <a:rPr lang="sv-SE" sz="2400"/>
              <a:t> all </a:t>
            </a:r>
            <a:r>
              <a:rPr lang="sv-SE" sz="2400" err="1"/>
              <a:t>your</a:t>
            </a:r>
            <a:r>
              <a:rPr lang="sv-SE" sz="2400"/>
              <a:t> </a:t>
            </a:r>
            <a:r>
              <a:rPr lang="sv-SE" sz="2400" err="1"/>
              <a:t>body</a:t>
            </a:r>
            <a:r>
              <a:rPr lang="sv-SE" sz="2400"/>
              <a:t> parts </a:t>
            </a:r>
            <a:r>
              <a:rPr lang="sv-SE" sz="2400" err="1"/>
              <a:t>with</a:t>
            </a:r>
            <a:r>
              <a:rPr lang="sv-SE" sz="2400"/>
              <a:t> </a:t>
            </a:r>
            <a:r>
              <a:rPr lang="sv-SE" sz="2400" err="1"/>
              <a:t>artificial</a:t>
            </a:r>
            <a:r>
              <a:rPr lang="sv-SE" sz="2400"/>
              <a:t> </a:t>
            </a:r>
            <a:r>
              <a:rPr lang="sv-SE" sz="2400" err="1"/>
              <a:t>ones</a:t>
            </a:r>
            <a:r>
              <a:rPr lang="sv-SE" sz="2400"/>
              <a:t>, </a:t>
            </a:r>
            <a:r>
              <a:rPr lang="sv-SE" sz="2400" err="1"/>
              <a:t>are</a:t>
            </a:r>
            <a:r>
              <a:rPr lang="sv-SE" sz="2400"/>
              <a:t> </a:t>
            </a:r>
            <a:r>
              <a:rPr lang="sv-SE" sz="2400" err="1"/>
              <a:t>you</a:t>
            </a:r>
            <a:r>
              <a:rPr lang="sv-SE" sz="2400"/>
              <a:t> still </a:t>
            </a:r>
            <a:r>
              <a:rPr lang="sv-SE" sz="2400" err="1"/>
              <a:t>alive</a:t>
            </a:r>
            <a:r>
              <a:rPr lang="sv-SE" sz="2400"/>
              <a:t>?</a:t>
            </a:r>
          </a:p>
          <a:p>
            <a:pPr marL="0" indent="0">
              <a:buNone/>
            </a:pPr>
            <a:r>
              <a:rPr lang="sv-SE" sz="2000"/>
              <a:t>10 </a:t>
            </a:r>
            <a:r>
              <a:rPr lang="sv-SE" sz="2000" err="1"/>
              <a:t>minutes</a:t>
            </a:r>
            <a:endParaRPr lang="sv-SE" sz="20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11593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Bildobjekt 3" descr="En bild som visar tecken, ritning, rum&#10;&#10;Beskrivning genererad med mycket hög exakthet">
            <a:extLst>
              <a:ext uri="{FF2B5EF4-FFF2-40B4-BE49-F238E27FC236}">
                <a16:creationId xmlns:a16="http://schemas.microsoft.com/office/drawing/2014/main" xmlns="" id="{09E7452D-3F82-49DB-9337-5140E9A39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 r="-1" b="6971"/>
          <a:stretch/>
        </p:blipFill>
        <p:spPr>
          <a:xfrm>
            <a:off x="1" y="115014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C91E93A7-6C7F-4F77-9CB0-280D958EF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0C3DEB1-DB45-4423-83ED-6B38097B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9FDBD47D-435D-4EE4-B9B9-600DB5BAC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55C6BD96-DE7B-4B31-9B0B-3C6E0A9D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424177"/>
            <a:ext cx="4825158" cy="33576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>
                <a:ea typeface="+mn-lt"/>
                <a:cs typeface="+mn-lt"/>
                <a:hlinkClick r:id="rId2"/>
              </a:rPr>
              <a:t>https://en.wikipedia.org/wiki/Life_expectancy</a:t>
            </a:r>
            <a:r>
              <a:rPr lang="en-US"/>
              <a:t/>
            </a:r>
            <a:br>
              <a:rPr lang="en-US"/>
            </a:br>
            <a:r>
              <a:rPr lang="sv-SE">
                <a:ea typeface="+mn-lt"/>
                <a:cs typeface="+mn-lt"/>
                <a:hlinkClick r:id="rId3"/>
              </a:rPr>
              <a:t>www.un.org/.../wpp2017-global-life-expectancy</a:t>
            </a:r>
            <a:endParaRPr lang="sv-SE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ea typeface="+mn-lt"/>
                <a:cs typeface="+mn-lt"/>
                <a:hlinkClick r:id="rId4"/>
              </a:rPr>
              <a:t>https://en.wikipedia.org/wiki/Maximum_life_span</a:t>
            </a:r>
          </a:p>
          <a:p>
            <a:pPr marL="0" indent="0">
              <a:buNone/>
            </a:pPr>
            <a:r>
              <a:rPr lang="sv-SE">
                <a:ea typeface="+mn-lt"/>
                <a:cs typeface="+mn-lt"/>
                <a:hlinkClick r:id="rId5"/>
              </a:rPr>
              <a:t>https://en.wikipedia.org/wiki/Life_extension</a:t>
            </a:r>
          </a:p>
          <a:p>
            <a:pPr marL="0" indent="0">
              <a:buNone/>
            </a:pPr>
            <a:r>
              <a:rPr lang="sv-SE">
                <a:ea typeface="+mn-lt"/>
                <a:cs typeface="+mn-lt"/>
                <a:hlinkClick r:id="rId6"/>
              </a:rPr>
              <a:t>https://www.historylearningsite.co.uk/a-history-of-medicine/history-hygiene-timeline/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35DEE5FC-898A-44FE-9241-A1FA98F46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8031504C-F4F8-417F-9A5F-2779CC6EA2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368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469537673B4B4CBEC9C4720BE3FC14" ma:contentTypeVersion="7" ma:contentTypeDescription="Skapa ett nytt dokument." ma:contentTypeScope="" ma:versionID="0fd27ef9f5d62a4a4247ba66b493fd06">
  <xsd:schema xmlns:xsd="http://www.w3.org/2001/XMLSchema" xmlns:xs="http://www.w3.org/2001/XMLSchema" xmlns:p="http://schemas.microsoft.com/office/2006/metadata/properties" xmlns:ns3="87e7f953-9cfc-425b-98f6-e152610980a1" xmlns:ns4="ca60733a-691c-4495-95ba-230b30a2885b" targetNamespace="http://schemas.microsoft.com/office/2006/metadata/properties" ma:root="true" ma:fieldsID="2ae1870f558080ff320b7c26451f59f1" ns3:_="" ns4:_="">
    <xsd:import namespace="87e7f953-9cfc-425b-98f6-e152610980a1"/>
    <xsd:import namespace="ca60733a-691c-4495-95ba-230b30a288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7f953-9cfc-425b-98f6-e15261098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0733a-691c-4495-95ba-230b30a288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B00171-4B90-4C93-B9B7-5D49428FC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7f953-9cfc-425b-98f6-e152610980a1"/>
    <ds:schemaRef ds:uri="ca60733a-691c-4495-95ba-230b30a28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EF21D3-1F90-412D-B347-DE6E02D82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BFF9D-5212-4EB0-A38E-917451B15E1D}">
  <ds:schemaRefs>
    <ds:schemaRef ds:uri="http://purl.org/dc/elements/1.1/"/>
    <ds:schemaRef ds:uri="http://schemas.microsoft.com/office/2006/metadata/properties"/>
    <ds:schemaRef ds:uri="87e7f953-9cfc-425b-98f6-e152610980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a60733a-691c-4495-95ba-230b30a2885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Macintosh PowerPoint</Application>
  <PresentationFormat>Bredbild</PresentationFormat>
  <Paragraphs>18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Arial</vt:lpstr>
      <vt:lpstr>Jon styrelserum</vt:lpstr>
      <vt:lpstr>Erasmus 2020</vt:lpstr>
      <vt:lpstr>Life expectancy</vt:lpstr>
      <vt:lpstr>PowerPoint-presentation</vt:lpstr>
      <vt:lpstr>PowerPoint-presentation</vt:lpstr>
      <vt:lpstr>PowerPoint-presentation</vt:lpstr>
      <vt:lpstr>Discussion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Häggblom, Wilda</dc:creator>
  <cp:lastModifiedBy>Liw, Anna</cp:lastModifiedBy>
  <cp:revision>1</cp:revision>
  <dcterms:created xsi:type="dcterms:W3CDTF">2020-02-14T14:00:32Z</dcterms:created>
  <dcterms:modified xsi:type="dcterms:W3CDTF">2020-02-20T12:23:14Z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0x01010070469537673B4B4CBEC9C4720BE3FC14</vt:lpwstr>
  </property>
</Properties>
</file>