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Lato" panose="020F0502020204030203" pitchFamily="34" charset="77"/>
      <p:regular r:id="rId6"/>
      <p:bold r:id="rId7"/>
      <p:italic r:id="rId8"/>
      <p:boldItalic r:id="rId9"/>
    </p:embeddedFont>
    <p:embeddedFont>
      <p:font typeface="Montserrat" pitchFamily="2" charset="77"/>
      <p:regular r:id="rId10"/>
      <p:bold r:id="rId11"/>
      <p:italic r:id="rId12"/>
      <p:boldItalic r:id="rId13"/>
    </p:embeddedFont>
    <p:embeddedFont>
      <p:font typeface="Oswald" pitchFamily="2" charset="77"/>
      <p:regular r:id="rId14"/>
      <p:bold r:id="rId15"/>
    </p:embeddedFont>
    <p:embeddedFont>
      <p:font typeface="Oswald Regular" pitchFamily="2" charset="77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5"/>
    <p:restoredTop sz="94610"/>
  </p:normalViewPr>
  <p:slideViewPr>
    <p:cSldViewPr snapToGrid="0">
      <p:cViewPr varScale="1">
        <p:scale>
          <a:sx n="116" d="100"/>
          <a:sy n="116" d="100"/>
        </p:scale>
        <p:origin x="1056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eca7d5ac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eca7d5ac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eca7d5acb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6eca7d5acb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iI1NkaDXl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8875" y="428625"/>
            <a:ext cx="428625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>
            <a:spLocks noGrp="1"/>
          </p:cNvSpPr>
          <p:nvPr>
            <p:ph type="title"/>
          </p:nvPr>
        </p:nvSpPr>
        <p:spPr>
          <a:xfrm>
            <a:off x="716050" y="6418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Oswald Regular"/>
                <a:ea typeface="Oswald Regular"/>
                <a:cs typeface="Oswald Regular"/>
                <a:sym typeface="Oswald Regular"/>
              </a:rPr>
              <a:t>Time Management</a:t>
            </a:r>
            <a:endParaRPr sz="48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140" name="Google Shape;140;p14"/>
          <p:cNvSpPr txBox="1"/>
          <p:nvPr/>
        </p:nvSpPr>
        <p:spPr>
          <a:xfrm>
            <a:off x="716050" y="2102400"/>
            <a:ext cx="4587000" cy="23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swald"/>
              <a:buChar char="➔"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Coping with stress.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swald"/>
              <a:buChar char="➔"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Factors that trigger stress.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swald"/>
              <a:buChar char="➔"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Media, helps or distract?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swald"/>
              <a:buChar char="➔"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Tips for avoiding stress.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5" descr="In this video, you’ll learn tips to manage your time more effectively. Visit https://edu.gcfglobal.org/en/jobsuccess/time-management/1/ for our text-based lesson.&#10;&#10;We hope you enjoy!" title="Tips for Effective Time Managemen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84637" y="857250"/>
            <a:ext cx="4974725" cy="343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Macintosh PowerPoint</Application>
  <PresentationFormat>Bildspel på skärmen (16:9)</PresentationFormat>
  <Paragraphs>5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Lato</vt:lpstr>
      <vt:lpstr>Montserrat</vt:lpstr>
      <vt:lpstr>Oswald</vt:lpstr>
      <vt:lpstr>Oswald Regular</vt:lpstr>
      <vt:lpstr>Arial</vt:lpstr>
      <vt:lpstr>Focus</vt:lpstr>
      <vt:lpstr>PowerPoint-presentation</vt:lpstr>
      <vt:lpstr>Time Management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cp:lastModifiedBy>Aref, Aryan</cp:lastModifiedBy>
  <cp:revision>1</cp:revision>
  <dcterms:modified xsi:type="dcterms:W3CDTF">2020-02-19T09:27:36Z</dcterms:modified>
</cp:coreProperties>
</file>