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41.jpg" ContentType="image/png"/>
  <Override PartName="/ppt/media/image42.jpg" ContentType="image/png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312" r:id="rId3"/>
    <p:sldId id="293" r:id="rId4"/>
    <p:sldId id="277" r:id="rId5"/>
    <p:sldId id="315" r:id="rId6"/>
    <p:sldId id="319" r:id="rId7"/>
    <p:sldId id="320" r:id="rId8"/>
    <p:sldId id="317" r:id="rId9"/>
    <p:sldId id="318" r:id="rId10"/>
    <p:sldId id="321" r:id="rId11"/>
    <p:sldId id="322" r:id="rId12"/>
    <p:sldId id="323" r:id="rId13"/>
    <p:sldId id="325" r:id="rId14"/>
    <p:sldId id="328" r:id="rId15"/>
    <p:sldId id="326" r:id="rId16"/>
    <p:sldId id="324" r:id="rId17"/>
    <p:sldId id="283" r:id="rId18"/>
  </p:sldIdLst>
  <p:sldSz cx="9144000" cy="6858000" type="screen4x3"/>
  <p:notesSz cx="9926638" cy="6797675"/>
  <p:embeddedFontLst>
    <p:embeddedFont>
      <p:font typeface="ＭＳ Ｐゴシック" panose="020B0600070205080204" pitchFamily="34" charset="-128"/>
      <p:regular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C00"/>
    <a:srgbClr val="F4CE00"/>
    <a:srgbClr val="B1AA15"/>
    <a:srgbClr val="D1C819"/>
    <a:srgbClr val="DEA900"/>
    <a:srgbClr val="FFFFFF"/>
    <a:srgbClr val="E5DC27"/>
    <a:srgbClr val="EAE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8" autoAdjust="0"/>
    <p:restoredTop sz="93939" autoAdjust="0"/>
  </p:normalViewPr>
  <p:slideViewPr>
    <p:cSldViewPr>
      <p:cViewPr varScale="1">
        <p:scale>
          <a:sx n="63" d="100"/>
          <a:sy n="63" d="100"/>
        </p:scale>
        <p:origin x="76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74C77-4DED-42B6-AE9F-F08F34D18B1B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50EF3566-05A0-4B77-9E2F-2957E8BDDD9E}">
      <dgm:prSet phldrT="[Texto]"/>
      <dgm:spPr/>
      <dgm:t>
        <a:bodyPr/>
        <a:lstStyle/>
        <a:p>
          <a:r>
            <a:rPr lang="es-ES" dirty="0"/>
            <a:t>Cursando CGGM, CFGS, Grado o Máster Universitario </a:t>
          </a:r>
        </a:p>
      </dgm:t>
    </dgm:pt>
    <dgm:pt modelId="{6C7FCBFF-BA12-458D-82EC-DB89C33A7333}" type="parTrans" cxnId="{AF084319-1602-4742-A9CE-966ED9280C94}">
      <dgm:prSet/>
      <dgm:spPr/>
      <dgm:t>
        <a:bodyPr/>
        <a:lstStyle/>
        <a:p>
          <a:endParaRPr lang="es-ES"/>
        </a:p>
      </dgm:t>
    </dgm:pt>
    <dgm:pt modelId="{DFFF9ED3-2DAC-4C90-91A8-2D820465A9D4}" type="sibTrans" cxnId="{AF084319-1602-4742-A9CE-966ED9280C94}">
      <dgm:prSet/>
      <dgm:spPr/>
      <dgm:t>
        <a:bodyPr/>
        <a:lstStyle/>
        <a:p>
          <a:endParaRPr lang="es-ES"/>
        </a:p>
      </dgm:t>
    </dgm:pt>
    <dgm:pt modelId="{ED8DA1E1-3BBB-47A9-B0C8-303E93AEBAD8}">
      <dgm:prSet phldrT="[Texto]"/>
      <dgm:spPr/>
      <dgm:t>
        <a:bodyPr/>
        <a:lstStyle/>
        <a:p>
          <a:r>
            <a:rPr lang="es-ES" dirty="0"/>
            <a:t>Con o sin experiencia en el área</a:t>
          </a:r>
        </a:p>
      </dgm:t>
    </dgm:pt>
    <dgm:pt modelId="{4D5C77AA-94E9-46B4-8D5C-27641CE33E32}" type="parTrans" cxnId="{45A03A1F-F45E-4AC1-A5AC-EF34E250B15C}">
      <dgm:prSet/>
      <dgm:spPr/>
      <dgm:t>
        <a:bodyPr/>
        <a:lstStyle/>
        <a:p>
          <a:endParaRPr lang="es-ES"/>
        </a:p>
      </dgm:t>
    </dgm:pt>
    <dgm:pt modelId="{659085D5-4A9F-4373-A3DF-19D7A79A408C}" type="sibTrans" cxnId="{45A03A1F-F45E-4AC1-A5AC-EF34E250B15C}">
      <dgm:prSet/>
      <dgm:spPr/>
      <dgm:t>
        <a:bodyPr/>
        <a:lstStyle/>
        <a:p>
          <a:endParaRPr lang="es-ES"/>
        </a:p>
      </dgm:t>
    </dgm:pt>
    <dgm:pt modelId="{D0B2BBB9-E09D-4FE2-B41B-D7E89936D755}">
      <dgm:prSet phldrT="[Texto]"/>
      <dgm:spPr/>
      <dgm:t>
        <a:bodyPr/>
        <a:lstStyle/>
        <a:p>
          <a:r>
            <a:rPr lang="es-ES" dirty="0"/>
            <a:t>Disponibilidad para realizar jornada completa o partida</a:t>
          </a:r>
        </a:p>
      </dgm:t>
    </dgm:pt>
    <dgm:pt modelId="{4D2FDFED-3B88-41D2-9A64-B77889D21136}" type="parTrans" cxnId="{3FA15190-9D89-4274-9310-ED1D81EC4CBA}">
      <dgm:prSet/>
      <dgm:spPr/>
      <dgm:t>
        <a:bodyPr/>
        <a:lstStyle/>
        <a:p>
          <a:endParaRPr lang="es-ES"/>
        </a:p>
      </dgm:t>
    </dgm:pt>
    <dgm:pt modelId="{8EA2BA6B-C607-4A1A-95AE-E560B610B97F}" type="sibTrans" cxnId="{3FA15190-9D89-4274-9310-ED1D81EC4CBA}">
      <dgm:prSet/>
      <dgm:spPr/>
      <dgm:t>
        <a:bodyPr/>
        <a:lstStyle/>
        <a:p>
          <a:endParaRPr lang="es-ES"/>
        </a:p>
      </dgm:t>
    </dgm:pt>
    <dgm:pt modelId="{90E88383-1D44-4815-912D-33C6410B9726}" type="pres">
      <dgm:prSet presAssocID="{95274C77-4DED-42B6-AE9F-F08F34D18B1B}" presName="linear" presStyleCnt="0">
        <dgm:presLayoutVars>
          <dgm:dir/>
          <dgm:animLvl val="lvl"/>
          <dgm:resizeHandles val="exact"/>
        </dgm:presLayoutVars>
      </dgm:prSet>
      <dgm:spPr/>
    </dgm:pt>
    <dgm:pt modelId="{24CDD785-119A-4F0D-84C9-1E07B536F284}" type="pres">
      <dgm:prSet presAssocID="{50EF3566-05A0-4B77-9E2F-2957E8BDDD9E}" presName="parentLin" presStyleCnt="0"/>
      <dgm:spPr/>
    </dgm:pt>
    <dgm:pt modelId="{17E9FA21-3EED-47C3-AA60-F280F90165D4}" type="pres">
      <dgm:prSet presAssocID="{50EF3566-05A0-4B77-9E2F-2957E8BDDD9E}" presName="parentLeftMargin" presStyleLbl="node1" presStyleIdx="0" presStyleCnt="3"/>
      <dgm:spPr/>
    </dgm:pt>
    <dgm:pt modelId="{F8D50E43-D087-4738-9C9C-78EFC6D4AEF9}" type="pres">
      <dgm:prSet presAssocID="{50EF3566-05A0-4B77-9E2F-2957E8BDDD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F7861D-E795-455C-A082-CF0473671504}" type="pres">
      <dgm:prSet presAssocID="{50EF3566-05A0-4B77-9E2F-2957E8BDDD9E}" presName="negativeSpace" presStyleCnt="0"/>
      <dgm:spPr/>
    </dgm:pt>
    <dgm:pt modelId="{F03CD0B0-86D0-4017-BEE9-BF8705D90D63}" type="pres">
      <dgm:prSet presAssocID="{50EF3566-05A0-4B77-9E2F-2957E8BDDD9E}" presName="childText" presStyleLbl="conFgAcc1" presStyleIdx="0" presStyleCnt="3">
        <dgm:presLayoutVars>
          <dgm:bulletEnabled val="1"/>
        </dgm:presLayoutVars>
      </dgm:prSet>
      <dgm:spPr/>
    </dgm:pt>
    <dgm:pt modelId="{46A8637A-F962-4D96-8E42-3606F828686D}" type="pres">
      <dgm:prSet presAssocID="{DFFF9ED3-2DAC-4C90-91A8-2D820465A9D4}" presName="spaceBetweenRectangles" presStyleCnt="0"/>
      <dgm:spPr/>
    </dgm:pt>
    <dgm:pt modelId="{39CE006B-6C26-43F7-863A-0F7E3C233E81}" type="pres">
      <dgm:prSet presAssocID="{ED8DA1E1-3BBB-47A9-B0C8-303E93AEBAD8}" presName="parentLin" presStyleCnt="0"/>
      <dgm:spPr/>
    </dgm:pt>
    <dgm:pt modelId="{243910C5-6ED4-454B-B745-C1C68813B9D7}" type="pres">
      <dgm:prSet presAssocID="{ED8DA1E1-3BBB-47A9-B0C8-303E93AEBAD8}" presName="parentLeftMargin" presStyleLbl="node1" presStyleIdx="0" presStyleCnt="3"/>
      <dgm:spPr/>
    </dgm:pt>
    <dgm:pt modelId="{A4D3C891-30C6-4E1A-9F77-F2076F10A857}" type="pres">
      <dgm:prSet presAssocID="{ED8DA1E1-3BBB-47A9-B0C8-303E93AEBA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61A2EB-00C9-44BD-8876-6302DB235898}" type="pres">
      <dgm:prSet presAssocID="{ED8DA1E1-3BBB-47A9-B0C8-303E93AEBAD8}" presName="negativeSpace" presStyleCnt="0"/>
      <dgm:spPr/>
    </dgm:pt>
    <dgm:pt modelId="{465D1DEE-7BB3-4EBD-BEF2-5A8F329360BA}" type="pres">
      <dgm:prSet presAssocID="{ED8DA1E1-3BBB-47A9-B0C8-303E93AEBAD8}" presName="childText" presStyleLbl="conFgAcc1" presStyleIdx="1" presStyleCnt="3">
        <dgm:presLayoutVars>
          <dgm:bulletEnabled val="1"/>
        </dgm:presLayoutVars>
      </dgm:prSet>
      <dgm:spPr/>
    </dgm:pt>
    <dgm:pt modelId="{36C8D104-FFBD-4A50-8E23-E73F594C3AD4}" type="pres">
      <dgm:prSet presAssocID="{659085D5-4A9F-4373-A3DF-19D7A79A408C}" presName="spaceBetweenRectangles" presStyleCnt="0"/>
      <dgm:spPr/>
    </dgm:pt>
    <dgm:pt modelId="{5FEF320B-47A0-4C48-A38C-D5EA4A0FFE9C}" type="pres">
      <dgm:prSet presAssocID="{D0B2BBB9-E09D-4FE2-B41B-D7E89936D755}" presName="parentLin" presStyleCnt="0"/>
      <dgm:spPr/>
    </dgm:pt>
    <dgm:pt modelId="{B54BEB05-C429-4F8F-9CF8-29DABE07662E}" type="pres">
      <dgm:prSet presAssocID="{D0B2BBB9-E09D-4FE2-B41B-D7E89936D755}" presName="parentLeftMargin" presStyleLbl="node1" presStyleIdx="1" presStyleCnt="3"/>
      <dgm:spPr/>
    </dgm:pt>
    <dgm:pt modelId="{DED6D4DB-8FE0-4A88-B3E0-DB4C45E8A95B}" type="pres">
      <dgm:prSet presAssocID="{D0B2BBB9-E09D-4FE2-B41B-D7E89936D7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D7E3C3F-2038-4AD2-BD93-3D499A30ED52}" type="pres">
      <dgm:prSet presAssocID="{D0B2BBB9-E09D-4FE2-B41B-D7E89936D755}" presName="negativeSpace" presStyleCnt="0"/>
      <dgm:spPr/>
    </dgm:pt>
    <dgm:pt modelId="{079FD51C-11A7-4CBD-839F-61FA883D85F6}" type="pres">
      <dgm:prSet presAssocID="{D0B2BBB9-E09D-4FE2-B41B-D7E89936D7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F084319-1602-4742-A9CE-966ED9280C94}" srcId="{95274C77-4DED-42B6-AE9F-F08F34D18B1B}" destId="{50EF3566-05A0-4B77-9E2F-2957E8BDDD9E}" srcOrd="0" destOrd="0" parTransId="{6C7FCBFF-BA12-458D-82EC-DB89C33A7333}" sibTransId="{DFFF9ED3-2DAC-4C90-91A8-2D820465A9D4}"/>
    <dgm:cxn modelId="{45A03A1F-F45E-4AC1-A5AC-EF34E250B15C}" srcId="{95274C77-4DED-42B6-AE9F-F08F34D18B1B}" destId="{ED8DA1E1-3BBB-47A9-B0C8-303E93AEBAD8}" srcOrd="1" destOrd="0" parTransId="{4D5C77AA-94E9-46B4-8D5C-27641CE33E32}" sibTransId="{659085D5-4A9F-4373-A3DF-19D7A79A408C}"/>
    <dgm:cxn modelId="{C1A8E23B-5031-4977-94F4-AFF4B64E488F}" type="presOf" srcId="{ED8DA1E1-3BBB-47A9-B0C8-303E93AEBAD8}" destId="{243910C5-6ED4-454B-B745-C1C68813B9D7}" srcOrd="0" destOrd="0" presId="urn:microsoft.com/office/officeart/2005/8/layout/list1"/>
    <dgm:cxn modelId="{998E4240-FB26-46CF-B75D-109C0AC3E9C9}" type="presOf" srcId="{50EF3566-05A0-4B77-9E2F-2957E8BDDD9E}" destId="{F8D50E43-D087-4738-9C9C-78EFC6D4AEF9}" srcOrd="1" destOrd="0" presId="urn:microsoft.com/office/officeart/2005/8/layout/list1"/>
    <dgm:cxn modelId="{436D0F54-B2A4-4AB0-81E5-4B9BB422CBE5}" type="presOf" srcId="{ED8DA1E1-3BBB-47A9-B0C8-303E93AEBAD8}" destId="{A4D3C891-30C6-4E1A-9F77-F2076F10A857}" srcOrd="1" destOrd="0" presId="urn:microsoft.com/office/officeart/2005/8/layout/list1"/>
    <dgm:cxn modelId="{87FA7A82-B031-4914-9CAA-337612616733}" type="presOf" srcId="{95274C77-4DED-42B6-AE9F-F08F34D18B1B}" destId="{90E88383-1D44-4815-912D-33C6410B9726}" srcOrd="0" destOrd="0" presId="urn:microsoft.com/office/officeart/2005/8/layout/list1"/>
    <dgm:cxn modelId="{3FA15190-9D89-4274-9310-ED1D81EC4CBA}" srcId="{95274C77-4DED-42B6-AE9F-F08F34D18B1B}" destId="{D0B2BBB9-E09D-4FE2-B41B-D7E89936D755}" srcOrd="2" destOrd="0" parTransId="{4D2FDFED-3B88-41D2-9A64-B77889D21136}" sibTransId="{8EA2BA6B-C607-4A1A-95AE-E560B610B97F}"/>
    <dgm:cxn modelId="{8CDF88AD-F4CD-44AF-9355-7C12183B2796}" type="presOf" srcId="{D0B2BBB9-E09D-4FE2-B41B-D7E89936D755}" destId="{DED6D4DB-8FE0-4A88-B3E0-DB4C45E8A95B}" srcOrd="1" destOrd="0" presId="urn:microsoft.com/office/officeart/2005/8/layout/list1"/>
    <dgm:cxn modelId="{89B241D0-F265-4DD9-9B10-9B4463218077}" type="presOf" srcId="{D0B2BBB9-E09D-4FE2-B41B-D7E89936D755}" destId="{B54BEB05-C429-4F8F-9CF8-29DABE07662E}" srcOrd="0" destOrd="0" presId="urn:microsoft.com/office/officeart/2005/8/layout/list1"/>
    <dgm:cxn modelId="{6B9F78E3-25B4-4A57-A708-E5B0D00EF683}" type="presOf" srcId="{50EF3566-05A0-4B77-9E2F-2957E8BDDD9E}" destId="{17E9FA21-3EED-47C3-AA60-F280F90165D4}" srcOrd="0" destOrd="0" presId="urn:microsoft.com/office/officeart/2005/8/layout/list1"/>
    <dgm:cxn modelId="{F1516D20-241B-49F8-B6B6-530792A57B12}" type="presParOf" srcId="{90E88383-1D44-4815-912D-33C6410B9726}" destId="{24CDD785-119A-4F0D-84C9-1E07B536F284}" srcOrd="0" destOrd="0" presId="urn:microsoft.com/office/officeart/2005/8/layout/list1"/>
    <dgm:cxn modelId="{DFA2DE30-1286-4C65-843D-42F7F73AAC7E}" type="presParOf" srcId="{24CDD785-119A-4F0D-84C9-1E07B536F284}" destId="{17E9FA21-3EED-47C3-AA60-F280F90165D4}" srcOrd="0" destOrd="0" presId="urn:microsoft.com/office/officeart/2005/8/layout/list1"/>
    <dgm:cxn modelId="{AB72F37A-35AA-4057-BC0C-392F962F05AB}" type="presParOf" srcId="{24CDD785-119A-4F0D-84C9-1E07B536F284}" destId="{F8D50E43-D087-4738-9C9C-78EFC6D4AEF9}" srcOrd="1" destOrd="0" presId="urn:microsoft.com/office/officeart/2005/8/layout/list1"/>
    <dgm:cxn modelId="{121FFE93-51FA-4530-AF53-E78A91AF44CE}" type="presParOf" srcId="{90E88383-1D44-4815-912D-33C6410B9726}" destId="{2EF7861D-E795-455C-A082-CF0473671504}" srcOrd="1" destOrd="0" presId="urn:microsoft.com/office/officeart/2005/8/layout/list1"/>
    <dgm:cxn modelId="{B0FB0D92-2247-454E-AC1C-5508DD5F9BCD}" type="presParOf" srcId="{90E88383-1D44-4815-912D-33C6410B9726}" destId="{F03CD0B0-86D0-4017-BEE9-BF8705D90D63}" srcOrd="2" destOrd="0" presId="urn:microsoft.com/office/officeart/2005/8/layout/list1"/>
    <dgm:cxn modelId="{5601FE99-2DA7-4464-A950-6BB3E51C7577}" type="presParOf" srcId="{90E88383-1D44-4815-912D-33C6410B9726}" destId="{46A8637A-F962-4D96-8E42-3606F828686D}" srcOrd="3" destOrd="0" presId="urn:microsoft.com/office/officeart/2005/8/layout/list1"/>
    <dgm:cxn modelId="{A1DCC5E3-21F4-45BD-AA7E-394F7E1D3CD1}" type="presParOf" srcId="{90E88383-1D44-4815-912D-33C6410B9726}" destId="{39CE006B-6C26-43F7-863A-0F7E3C233E81}" srcOrd="4" destOrd="0" presId="urn:microsoft.com/office/officeart/2005/8/layout/list1"/>
    <dgm:cxn modelId="{31589C22-4B13-40BE-AB0D-C293BBE3C550}" type="presParOf" srcId="{39CE006B-6C26-43F7-863A-0F7E3C233E81}" destId="{243910C5-6ED4-454B-B745-C1C68813B9D7}" srcOrd="0" destOrd="0" presId="urn:microsoft.com/office/officeart/2005/8/layout/list1"/>
    <dgm:cxn modelId="{7A23AE01-5D4D-4959-83C5-4F42AAF070C0}" type="presParOf" srcId="{39CE006B-6C26-43F7-863A-0F7E3C233E81}" destId="{A4D3C891-30C6-4E1A-9F77-F2076F10A857}" srcOrd="1" destOrd="0" presId="urn:microsoft.com/office/officeart/2005/8/layout/list1"/>
    <dgm:cxn modelId="{DB7A66C8-030B-4047-AEE4-38F2F3658D7C}" type="presParOf" srcId="{90E88383-1D44-4815-912D-33C6410B9726}" destId="{C461A2EB-00C9-44BD-8876-6302DB235898}" srcOrd="5" destOrd="0" presId="urn:microsoft.com/office/officeart/2005/8/layout/list1"/>
    <dgm:cxn modelId="{86BA1FEC-826E-457B-85ED-B21900A72675}" type="presParOf" srcId="{90E88383-1D44-4815-912D-33C6410B9726}" destId="{465D1DEE-7BB3-4EBD-BEF2-5A8F329360BA}" srcOrd="6" destOrd="0" presId="urn:microsoft.com/office/officeart/2005/8/layout/list1"/>
    <dgm:cxn modelId="{28CF5CFD-C0A1-4006-B00E-C1FCD0F07C0F}" type="presParOf" srcId="{90E88383-1D44-4815-912D-33C6410B9726}" destId="{36C8D104-FFBD-4A50-8E23-E73F594C3AD4}" srcOrd="7" destOrd="0" presId="urn:microsoft.com/office/officeart/2005/8/layout/list1"/>
    <dgm:cxn modelId="{F44E900C-9F67-42C0-965E-DD79CE513775}" type="presParOf" srcId="{90E88383-1D44-4815-912D-33C6410B9726}" destId="{5FEF320B-47A0-4C48-A38C-D5EA4A0FFE9C}" srcOrd="8" destOrd="0" presId="urn:microsoft.com/office/officeart/2005/8/layout/list1"/>
    <dgm:cxn modelId="{B1F27E9C-0628-452C-BC18-EE533022EC33}" type="presParOf" srcId="{5FEF320B-47A0-4C48-A38C-D5EA4A0FFE9C}" destId="{B54BEB05-C429-4F8F-9CF8-29DABE07662E}" srcOrd="0" destOrd="0" presId="urn:microsoft.com/office/officeart/2005/8/layout/list1"/>
    <dgm:cxn modelId="{A8B868FC-434E-46E7-ABFF-70A5481D6F87}" type="presParOf" srcId="{5FEF320B-47A0-4C48-A38C-D5EA4A0FFE9C}" destId="{DED6D4DB-8FE0-4A88-B3E0-DB4C45E8A95B}" srcOrd="1" destOrd="0" presId="urn:microsoft.com/office/officeart/2005/8/layout/list1"/>
    <dgm:cxn modelId="{CE7F6759-1A56-4311-8B69-7DDF6EF582BB}" type="presParOf" srcId="{90E88383-1D44-4815-912D-33C6410B9726}" destId="{FD7E3C3F-2038-4AD2-BD93-3D499A30ED52}" srcOrd="9" destOrd="0" presId="urn:microsoft.com/office/officeart/2005/8/layout/list1"/>
    <dgm:cxn modelId="{2B03488D-C4D3-4363-8268-7C4BBB84487D}" type="presParOf" srcId="{90E88383-1D44-4815-912D-33C6410B9726}" destId="{079FD51C-11A7-4CBD-839F-61FA883D85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EFAD8-0A9F-4732-BF44-A57520831859}" type="doc">
      <dgm:prSet loTypeId="urn:microsoft.com/office/officeart/2005/8/layout/hProcess6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CBDCADD2-E875-4B39-894C-FC11A1989532}">
      <dgm:prSet phldrT="[Texto]" custT="1"/>
      <dgm:spPr/>
      <dgm:t>
        <a:bodyPr/>
        <a:lstStyle/>
        <a:p>
          <a:r>
            <a:rPr lang="es-ES" sz="1400" dirty="0"/>
            <a:t>Tecnología estancada (Bancos)</a:t>
          </a:r>
        </a:p>
      </dgm:t>
    </dgm:pt>
    <dgm:pt modelId="{FE981BC0-6FC6-4EF8-9B77-9C9DACD7CCED}" type="parTrans" cxnId="{AF8ABA1E-BAE1-491A-967F-93B4B1B87FEE}">
      <dgm:prSet/>
      <dgm:spPr/>
      <dgm:t>
        <a:bodyPr/>
        <a:lstStyle/>
        <a:p>
          <a:endParaRPr lang="es-ES"/>
        </a:p>
      </dgm:t>
    </dgm:pt>
    <dgm:pt modelId="{4DF1EDEB-8869-4344-A791-58068ED30D78}" type="sibTrans" cxnId="{AF8ABA1E-BAE1-491A-967F-93B4B1B87FEE}">
      <dgm:prSet/>
      <dgm:spPr/>
      <dgm:t>
        <a:bodyPr/>
        <a:lstStyle/>
        <a:p>
          <a:endParaRPr lang="es-ES"/>
        </a:p>
      </dgm:t>
    </dgm:pt>
    <dgm:pt modelId="{7926CF3E-C5C9-445A-A0D2-8B1955F2C2DE}">
      <dgm:prSet phldrT="[Texto]"/>
      <dgm:spPr/>
      <dgm:t>
        <a:bodyPr/>
        <a:lstStyle/>
        <a:p>
          <a:r>
            <a:rPr lang="es-ES" dirty="0"/>
            <a:t>Jefe de proyectos Cirsa</a:t>
          </a:r>
        </a:p>
      </dgm:t>
    </dgm:pt>
    <dgm:pt modelId="{5CCDD74F-A2D7-4065-AF40-4FA83A98AF11}" type="parTrans" cxnId="{95C95C8E-0F09-4EAA-8A3D-5C37755E379D}">
      <dgm:prSet/>
      <dgm:spPr/>
      <dgm:t>
        <a:bodyPr/>
        <a:lstStyle/>
        <a:p>
          <a:endParaRPr lang="es-ES"/>
        </a:p>
      </dgm:t>
    </dgm:pt>
    <dgm:pt modelId="{0123C39B-0C84-488F-98FE-AD26C3637825}" type="sibTrans" cxnId="{95C95C8E-0F09-4EAA-8A3D-5C37755E379D}">
      <dgm:prSet/>
      <dgm:spPr/>
      <dgm:t>
        <a:bodyPr/>
        <a:lstStyle/>
        <a:p>
          <a:endParaRPr lang="es-ES"/>
        </a:p>
      </dgm:t>
    </dgm:pt>
    <dgm:pt modelId="{B7E6ED7E-F31A-4411-A33B-801214B0532D}">
      <dgm:prSet phldrT="[Texto]" custT="1"/>
      <dgm:spPr/>
      <dgm:t>
        <a:bodyPr/>
        <a:lstStyle/>
        <a:p>
          <a:r>
            <a:rPr lang="es-ES" sz="1400" dirty="0"/>
            <a:t>Jefe de proyectos Bingos / Salones / Slots</a:t>
          </a:r>
          <a:endParaRPr lang="es-ES" sz="1200" dirty="0"/>
        </a:p>
      </dgm:t>
    </dgm:pt>
    <dgm:pt modelId="{E3B0AECD-29D1-48B6-A3A1-0DBF53358E99}" type="parTrans" cxnId="{784CBC45-C897-45B4-978F-AD386B4FB6AB}">
      <dgm:prSet/>
      <dgm:spPr/>
      <dgm:t>
        <a:bodyPr/>
        <a:lstStyle/>
        <a:p>
          <a:endParaRPr lang="es-ES"/>
        </a:p>
      </dgm:t>
    </dgm:pt>
    <dgm:pt modelId="{5FA38B8C-C0F9-48CB-9CBB-A0996CF740DD}" type="sibTrans" cxnId="{784CBC45-C897-45B4-978F-AD386B4FB6AB}">
      <dgm:prSet/>
      <dgm:spPr/>
      <dgm:t>
        <a:bodyPr/>
        <a:lstStyle/>
        <a:p>
          <a:endParaRPr lang="es-ES"/>
        </a:p>
      </dgm:t>
    </dgm:pt>
    <dgm:pt modelId="{65E27DD2-4394-49A7-8B35-49A3C1B2A15E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63891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Consultoría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2 Startups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…</a:t>
          </a:r>
        </a:p>
      </dgm:t>
    </dgm:pt>
    <dgm:pt modelId="{F9BB94D2-A232-4A47-BED0-9D1D5BAA45DD}" type="sibTrans" cxnId="{A3C9C7FC-1D19-4DC4-BE09-E0CF053C7FB4}">
      <dgm:prSet/>
      <dgm:spPr/>
      <dgm:t>
        <a:bodyPr/>
        <a:lstStyle/>
        <a:p>
          <a:endParaRPr lang="es-ES"/>
        </a:p>
      </dgm:t>
    </dgm:pt>
    <dgm:pt modelId="{B8282E9C-D14D-47FC-8241-15C8F8E385D7}" type="parTrans" cxnId="{A3C9C7FC-1D19-4DC4-BE09-E0CF053C7FB4}">
      <dgm:prSet/>
      <dgm:spPr/>
      <dgm:t>
        <a:bodyPr/>
        <a:lstStyle/>
        <a:p>
          <a:endParaRPr lang="es-ES"/>
        </a:p>
      </dgm:t>
    </dgm:pt>
    <dgm:pt modelId="{1B5CACBD-BAB1-4DFA-94BD-76FE63A25694}">
      <dgm:prSet phldrT="[Texto]"/>
      <dgm:spPr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63891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>
            <a:buNone/>
          </a:pPr>
          <a:r>
            <a:rPr lang="es-E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Jefe de proyectos Consultora externa</a:t>
          </a:r>
        </a:p>
      </dgm:t>
    </dgm:pt>
    <dgm:pt modelId="{EABF6E1C-B9B1-430B-9582-E46670BC6E48}" type="parTrans" cxnId="{C850C14E-B6D0-4298-852B-3807BB465C5C}">
      <dgm:prSet/>
      <dgm:spPr/>
      <dgm:t>
        <a:bodyPr/>
        <a:lstStyle/>
        <a:p>
          <a:endParaRPr lang="es-ES"/>
        </a:p>
      </dgm:t>
    </dgm:pt>
    <dgm:pt modelId="{266ABD52-F12F-472B-B6C8-EACE0ED7BAAE}" type="sibTrans" cxnId="{C850C14E-B6D0-4298-852B-3807BB465C5C}">
      <dgm:prSet/>
      <dgm:spPr/>
      <dgm:t>
        <a:bodyPr/>
        <a:lstStyle/>
        <a:p>
          <a:endParaRPr lang="es-ES"/>
        </a:p>
      </dgm:t>
    </dgm:pt>
    <dgm:pt modelId="{0113C788-BDEC-4034-A1A6-B4DAD98A6ADD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S" sz="1400" dirty="0"/>
            <a:t>Jefe de proyectos Bingos en Cirsa</a:t>
          </a:r>
        </a:p>
      </dgm:t>
    </dgm:pt>
    <dgm:pt modelId="{821D8682-C6E3-4596-B5BF-25CD06441E86}" type="parTrans" cxnId="{144CD055-419A-46A9-843F-5CE51A70F385}">
      <dgm:prSet/>
      <dgm:spPr/>
      <dgm:t>
        <a:bodyPr/>
        <a:lstStyle/>
        <a:p>
          <a:endParaRPr lang="es-ES"/>
        </a:p>
      </dgm:t>
    </dgm:pt>
    <dgm:pt modelId="{F60367D5-A423-4F12-A789-67E5CA2FE905}" type="sibTrans" cxnId="{144CD055-419A-46A9-843F-5CE51A70F385}">
      <dgm:prSet/>
      <dgm:spPr/>
      <dgm:t>
        <a:bodyPr/>
        <a:lstStyle/>
        <a:p>
          <a:endParaRPr lang="es-ES"/>
        </a:p>
      </dgm:t>
    </dgm:pt>
    <dgm:pt modelId="{5D3EB68C-7DF0-4E91-99B5-C6A5421E46E4}">
      <dgm:prSet phldrT="[Texto]"/>
      <dgm:spPr/>
      <dgm:t>
        <a:bodyPr/>
        <a:lstStyle/>
        <a:p>
          <a:endParaRPr lang="es-ES" sz="2000" dirty="0"/>
        </a:p>
      </dgm:t>
    </dgm:pt>
    <dgm:pt modelId="{74D0C1A4-F44F-4456-8314-2F59D867550F}" type="parTrans" cxnId="{139C755C-2D63-476D-9CB5-2C5D128C4E11}">
      <dgm:prSet/>
      <dgm:spPr/>
      <dgm:t>
        <a:bodyPr/>
        <a:lstStyle/>
        <a:p>
          <a:endParaRPr lang="es-ES"/>
        </a:p>
      </dgm:t>
    </dgm:pt>
    <dgm:pt modelId="{16368EFF-6E05-4B5B-8597-FC74526DC443}" type="sibTrans" cxnId="{139C755C-2D63-476D-9CB5-2C5D128C4E11}">
      <dgm:prSet/>
      <dgm:spPr/>
      <dgm:t>
        <a:bodyPr/>
        <a:lstStyle/>
        <a:p>
          <a:endParaRPr lang="es-ES"/>
        </a:p>
      </dgm:t>
    </dgm:pt>
    <dgm:pt modelId="{486CB28A-45F9-4C2B-A9E7-1DBF6B8ADCEB}">
      <dgm:prSet phldrT="[Texto]" custT="1"/>
      <dgm:spPr/>
      <dgm:t>
        <a:bodyPr/>
        <a:lstStyle/>
        <a:p>
          <a:r>
            <a:rPr lang="es-ES" sz="1400" dirty="0"/>
            <a:t>Falta de recursos</a:t>
          </a:r>
          <a:br>
            <a:rPr lang="es-ES" sz="1400" dirty="0"/>
          </a:br>
          <a:r>
            <a:rPr lang="es-ES" sz="1400" dirty="0"/>
            <a:t>(Startups)</a:t>
          </a:r>
        </a:p>
      </dgm:t>
    </dgm:pt>
    <dgm:pt modelId="{AE29128B-12F3-49D2-8BD7-51E935C5F8D9}" type="parTrans" cxnId="{DCCB78FF-DDC7-462F-AC6D-F2A747E4749F}">
      <dgm:prSet/>
      <dgm:spPr/>
      <dgm:t>
        <a:bodyPr/>
        <a:lstStyle/>
        <a:p>
          <a:endParaRPr lang="es-ES"/>
        </a:p>
      </dgm:t>
    </dgm:pt>
    <dgm:pt modelId="{671B6048-9273-4F6A-82CE-98273F7F4091}" type="sibTrans" cxnId="{DCCB78FF-DDC7-462F-AC6D-F2A747E4749F}">
      <dgm:prSet/>
      <dgm:spPr/>
      <dgm:t>
        <a:bodyPr/>
        <a:lstStyle/>
        <a:p>
          <a:endParaRPr lang="es-ES"/>
        </a:p>
      </dgm:t>
    </dgm:pt>
    <dgm:pt modelId="{B9A45A37-54DB-4108-AE65-7A8E76CEDB4E}">
      <dgm:prSet phldrT="[Texto]" custT="1"/>
      <dgm:spPr/>
      <dgm:t>
        <a:bodyPr/>
        <a:lstStyle/>
        <a:p>
          <a:endParaRPr lang="es-ES" sz="1400" dirty="0"/>
        </a:p>
      </dgm:t>
    </dgm:pt>
    <dgm:pt modelId="{11BD62E4-850D-457E-9641-466FD6AB4AB4}" type="parTrans" cxnId="{7D7E2B00-06D2-49FB-B2D2-E45C9025BDD5}">
      <dgm:prSet/>
      <dgm:spPr/>
      <dgm:t>
        <a:bodyPr/>
        <a:lstStyle/>
        <a:p>
          <a:endParaRPr lang="es-ES"/>
        </a:p>
      </dgm:t>
    </dgm:pt>
    <dgm:pt modelId="{9667F612-C031-4C64-8847-DC3F5F8A5851}" type="sibTrans" cxnId="{7D7E2B00-06D2-49FB-B2D2-E45C9025BDD5}">
      <dgm:prSet/>
      <dgm:spPr/>
      <dgm:t>
        <a:bodyPr/>
        <a:lstStyle/>
        <a:p>
          <a:endParaRPr lang="es-ES"/>
        </a:p>
      </dgm:t>
    </dgm:pt>
    <dgm:pt modelId="{F13AC735-6BDB-4FB8-88A7-BB9842D1ACF0}" type="pres">
      <dgm:prSet presAssocID="{BFEEFAD8-0A9F-4732-BF44-A57520831859}" presName="theList" presStyleCnt="0">
        <dgm:presLayoutVars>
          <dgm:dir/>
          <dgm:animLvl val="lvl"/>
          <dgm:resizeHandles val="exact"/>
        </dgm:presLayoutVars>
      </dgm:prSet>
      <dgm:spPr/>
    </dgm:pt>
    <dgm:pt modelId="{7F09371D-D16A-48B1-947F-D71A14A18108}" type="pres">
      <dgm:prSet presAssocID="{65E27DD2-4394-49A7-8B35-49A3C1B2A15E}" presName="compNode" presStyleCnt="0"/>
      <dgm:spPr/>
    </dgm:pt>
    <dgm:pt modelId="{CEF1CE5B-E0FD-41FC-998C-21EA7B6150FD}" type="pres">
      <dgm:prSet presAssocID="{65E27DD2-4394-49A7-8B35-49A3C1B2A15E}" presName="noGeometry" presStyleCnt="0"/>
      <dgm:spPr/>
    </dgm:pt>
    <dgm:pt modelId="{37D1F63D-C438-4DA2-A8DB-B19ADF7205A2}" type="pres">
      <dgm:prSet presAssocID="{65E27DD2-4394-49A7-8B35-49A3C1B2A15E}" presName="childTextVisible" presStyleLbl="bgAccFollowNode1" presStyleIdx="0" presStyleCnt="3" custLinFactNeighborX="4295" custLinFactNeighborY="-888">
        <dgm:presLayoutVars>
          <dgm:bulletEnabled val="1"/>
        </dgm:presLayoutVars>
      </dgm:prSet>
      <dgm:spPr/>
    </dgm:pt>
    <dgm:pt modelId="{094235E2-692E-47EF-AB4C-546685EBBAD9}" type="pres">
      <dgm:prSet presAssocID="{65E27DD2-4394-49A7-8B35-49A3C1B2A15E}" presName="childTextHidden" presStyleLbl="bgAccFollowNode1" presStyleIdx="0" presStyleCnt="3"/>
      <dgm:spPr/>
    </dgm:pt>
    <dgm:pt modelId="{913BCBBC-62A4-4AF3-8CC1-74C0485DCC91}" type="pres">
      <dgm:prSet presAssocID="{65E27DD2-4394-49A7-8B35-49A3C1B2A15E}" presName="parentText" presStyleLbl="node1" presStyleIdx="0" presStyleCnt="3" custScaleX="115887" custScaleY="98649" custLinFactNeighborX="-13369" custLinFactNeighborY="-1056">
        <dgm:presLayoutVars>
          <dgm:chMax val="1"/>
          <dgm:bulletEnabled val="1"/>
        </dgm:presLayoutVars>
      </dgm:prSet>
      <dgm:spPr>
        <a:xfrm>
          <a:off x="879" y="1360201"/>
          <a:ext cx="1695302" cy="1449080"/>
        </a:xfrm>
        <a:prstGeom prst="ellipse">
          <a:avLst/>
        </a:prstGeom>
      </dgm:spPr>
    </dgm:pt>
    <dgm:pt modelId="{804E8155-5404-46DD-9377-A001C5316EAE}" type="pres">
      <dgm:prSet presAssocID="{65E27DD2-4394-49A7-8B35-49A3C1B2A15E}" presName="aSpace" presStyleCnt="0"/>
      <dgm:spPr/>
    </dgm:pt>
    <dgm:pt modelId="{9B808DF0-FEB8-417F-9C2D-E993486DAE53}" type="pres">
      <dgm:prSet presAssocID="{1B5CACBD-BAB1-4DFA-94BD-76FE63A25694}" presName="compNode" presStyleCnt="0"/>
      <dgm:spPr/>
    </dgm:pt>
    <dgm:pt modelId="{C81DCCF1-03D1-4D03-90FF-23F64411D909}" type="pres">
      <dgm:prSet presAssocID="{1B5CACBD-BAB1-4DFA-94BD-76FE63A25694}" presName="noGeometry" presStyleCnt="0"/>
      <dgm:spPr/>
    </dgm:pt>
    <dgm:pt modelId="{72669C5C-3215-4420-B5D3-7D15E766D1C4}" type="pres">
      <dgm:prSet presAssocID="{1B5CACBD-BAB1-4DFA-94BD-76FE63A25694}" presName="childTextVisible" presStyleLbl="bgAccFollowNode1" presStyleIdx="1" presStyleCnt="3">
        <dgm:presLayoutVars>
          <dgm:bulletEnabled val="1"/>
        </dgm:presLayoutVars>
      </dgm:prSet>
      <dgm:spPr/>
    </dgm:pt>
    <dgm:pt modelId="{3FC82F6B-92A7-48A2-8306-BC10C51F914D}" type="pres">
      <dgm:prSet presAssocID="{1B5CACBD-BAB1-4DFA-94BD-76FE63A25694}" presName="childTextHidden" presStyleLbl="bgAccFollowNode1" presStyleIdx="1" presStyleCnt="3"/>
      <dgm:spPr/>
    </dgm:pt>
    <dgm:pt modelId="{9D526E36-DE07-4D5C-8CC4-46D7C4C3F4EC}" type="pres">
      <dgm:prSet presAssocID="{1B5CACBD-BAB1-4DFA-94BD-76FE63A25694}" presName="parentText" presStyleLbl="node1" presStyleIdx="1" presStyleCnt="3" custScaleX="110881" custScaleY="98649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B7CD1065-D4A0-496C-96D4-471DE8956A0F}" type="pres">
      <dgm:prSet presAssocID="{1B5CACBD-BAB1-4DFA-94BD-76FE63A25694}" presName="aSpace" presStyleCnt="0"/>
      <dgm:spPr/>
    </dgm:pt>
    <dgm:pt modelId="{52DD9DCF-4CE9-43E7-8EC3-985C41FFC424}" type="pres">
      <dgm:prSet presAssocID="{7926CF3E-C5C9-445A-A0D2-8B1955F2C2DE}" presName="compNode" presStyleCnt="0"/>
      <dgm:spPr/>
    </dgm:pt>
    <dgm:pt modelId="{9245CDCF-DFF4-41CF-A7AA-62F88FA1ABEB}" type="pres">
      <dgm:prSet presAssocID="{7926CF3E-C5C9-445A-A0D2-8B1955F2C2DE}" presName="noGeometry" presStyleCnt="0"/>
      <dgm:spPr/>
    </dgm:pt>
    <dgm:pt modelId="{9605BC4C-309E-4740-AC2C-778EBE4A6E9B}" type="pres">
      <dgm:prSet presAssocID="{7926CF3E-C5C9-445A-A0D2-8B1955F2C2DE}" presName="childTextVisible" presStyleLbl="bgAccFollowNode1" presStyleIdx="2" presStyleCnt="3">
        <dgm:presLayoutVars>
          <dgm:bulletEnabled val="1"/>
        </dgm:presLayoutVars>
      </dgm:prSet>
      <dgm:spPr/>
    </dgm:pt>
    <dgm:pt modelId="{035A17C0-38C7-4477-97EC-06C56B4A416B}" type="pres">
      <dgm:prSet presAssocID="{7926CF3E-C5C9-445A-A0D2-8B1955F2C2DE}" presName="childTextHidden" presStyleLbl="bgAccFollowNode1" presStyleIdx="2" presStyleCnt="3"/>
      <dgm:spPr/>
    </dgm:pt>
    <dgm:pt modelId="{E83DF6AA-CA19-4DD4-9043-3AB73326EADE}" type="pres">
      <dgm:prSet presAssocID="{7926CF3E-C5C9-445A-A0D2-8B1955F2C2D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D7E2B00-06D2-49FB-B2D2-E45C9025BDD5}" srcId="{65E27DD2-4394-49A7-8B35-49A3C1B2A15E}" destId="{B9A45A37-54DB-4108-AE65-7A8E76CEDB4E}" srcOrd="0" destOrd="0" parTransId="{11BD62E4-850D-457E-9641-466FD6AB4AB4}" sibTransId="{9667F612-C031-4C64-8847-DC3F5F8A5851}"/>
    <dgm:cxn modelId="{0778FC16-DFA8-40DD-B62E-208AA869A8F7}" type="presOf" srcId="{486CB28A-45F9-4C2B-A9E7-1DBF6B8ADCEB}" destId="{094235E2-692E-47EF-AB4C-546685EBBAD9}" srcOrd="1" destOrd="2" presId="urn:microsoft.com/office/officeart/2005/8/layout/hProcess6"/>
    <dgm:cxn modelId="{D42BD81A-03E4-4549-98D8-28BD3C272613}" type="presOf" srcId="{CBDCADD2-E875-4B39-894C-FC11A1989532}" destId="{094235E2-692E-47EF-AB4C-546685EBBAD9}" srcOrd="1" destOrd="1" presId="urn:microsoft.com/office/officeart/2005/8/layout/hProcess6"/>
    <dgm:cxn modelId="{AF8ABA1E-BAE1-491A-967F-93B4B1B87FEE}" srcId="{65E27DD2-4394-49A7-8B35-49A3C1B2A15E}" destId="{CBDCADD2-E875-4B39-894C-FC11A1989532}" srcOrd="1" destOrd="0" parTransId="{FE981BC0-6FC6-4EF8-9B77-9C9DACD7CCED}" sibTransId="{4DF1EDEB-8869-4344-A791-58068ED30D78}"/>
    <dgm:cxn modelId="{43363B28-4619-41B3-8700-42949E6C0DE6}" type="presOf" srcId="{65E27DD2-4394-49A7-8B35-49A3C1B2A15E}" destId="{913BCBBC-62A4-4AF3-8CC1-74C0485DCC91}" srcOrd="0" destOrd="0" presId="urn:microsoft.com/office/officeart/2005/8/layout/hProcess6"/>
    <dgm:cxn modelId="{D6C40435-D4F9-45BE-9E1D-579A02FA5C6E}" type="presOf" srcId="{0113C788-BDEC-4034-A1A6-B4DAD98A6ADD}" destId="{72669C5C-3215-4420-B5D3-7D15E766D1C4}" srcOrd="0" destOrd="0" presId="urn:microsoft.com/office/officeart/2005/8/layout/hProcess6"/>
    <dgm:cxn modelId="{139C755C-2D63-476D-9CB5-2C5D128C4E11}" srcId="{65E27DD2-4394-49A7-8B35-49A3C1B2A15E}" destId="{5D3EB68C-7DF0-4E91-99B5-C6A5421E46E4}" srcOrd="3" destOrd="0" parTransId="{74D0C1A4-F44F-4456-8314-2F59D867550F}" sibTransId="{16368EFF-6E05-4B5B-8597-FC74526DC443}"/>
    <dgm:cxn modelId="{2AFF5D5D-3CFA-4BA2-A9E8-9036A768EFC4}" type="presOf" srcId="{5D3EB68C-7DF0-4E91-99B5-C6A5421E46E4}" destId="{37D1F63D-C438-4DA2-A8DB-B19ADF7205A2}" srcOrd="0" destOrd="3" presId="urn:microsoft.com/office/officeart/2005/8/layout/hProcess6"/>
    <dgm:cxn modelId="{942C0C60-2BCA-4CE9-BF11-30A95359B2B0}" type="presOf" srcId="{B9A45A37-54DB-4108-AE65-7A8E76CEDB4E}" destId="{37D1F63D-C438-4DA2-A8DB-B19ADF7205A2}" srcOrd="0" destOrd="0" presId="urn:microsoft.com/office/officeart/2005/8/layout/hProcess6"/>
    <dgm:cxn modelId="{784CBC45-C897-45B4-978F-AD386B4FB6AB}" srcId="{7926CF3E-C5C9-445A-A0D2-8B1955F2C2DE}" destId="{B7E6ED7E-F31A-4411-A33B-801214B0532D}" srcOrd="0" destOrd="0" parTransId="{E3B0AECD-29D1-48B6-A3A1-0DBF53358E99}" sibTransId="{5FA38B8C-C0F9-48CB-9CBB-A0996CF740DD}"/>
    <dgm:cxn modelId="{C850C14E-B6D0-4298-852B-3807BB465C5C}" srcId="{BFEEFAD8-0A9F-4732-BF44-A57520831859}" destId="{1B5CACBD-BAB1-4DFA-94BD-76FE63A25694}" srcOrd="1" destOrd="0" parTransId="{EABF6E1C-B9B1-430B-9582-E46670BC6E48}" sibTransId="{266ABD52-F12F-472B-B6C8-EACE0ED7BAAE}"/>
    <dgm:cxn modelId="{B7F96C51-D630-40EA-ADAE-0DB321A34321}" type="presOf" srcId="{B7E6ED7E-F31A-4411-A33B-801214B0532D}" destId="{9605BC4C-309E-4740-AC2C-778EBE4A6E9B}" srcOrd="0" destOrd="0" presId="urn:microsoft.com/office/officeart/2005/8/layout/hProcess6"/>
    <dgm:cxn modelId="{144CD055-419A-46A9-843F-5CE51A70F385}" srcId="{1B5CACBD-BAB1-4DFA-94BD-76FE63A25694}" destId="{0113C788-BDEC-4034-A1A6-B4DAD98A6ADD}" srcOrd="0" destOrd="0" parTransId="{821D8682-C6E3-4596-B5BF-25CD06441E86}" sibTransId="{F60367D5-A423-4F12-A789-67E5CA2FE905}"/>
    <dgm:cxn modelId="{E8DAC47C-1116-4000-A45D-B61D734A8410}" type="presOf" srcId="{7926CF3E-C5C9-445A-A0D2-8B1955F2C2DE}" destId="{E83DF6AA-CA19-4DD4-9043-3AB73326EADE}" srcOrd="0" destOrd="0" presId="urn:microsoft.com/office/officeart/2005/8/layout/hProcess6"/>
    <dgm:cxn modelId="{E6B85A8A-B1FA-4364-B415-7EB4036F5D60}" type="presOf" srcId="{BFEEFAD8-0A9F-4732-BF44-A57520831859}" destId="{F13AC735-6BDB-4FB8-88A7-BB9842D1ACF0}" srcOrd="0" destOrd="0" presId="urn:microsoft.com/office/officeart/2005/8/layout/hProcess6"/>
    <dgm:cxn modelId="{AFD2988C-0101-49BA-9DAB-24C4A302B078}" type="presOf" srcId="{486CB28A-45F9-4C2B-A9E7-1DBF6B8ADCEB}" destId="{37D1F63D-C438-4DA2-A8DB-B19ADF7205A2}" srcOrd="0" destOrd="2" presId="urn:microsoft.com/office/officeart/2005/8/layout/hProcess6"/>
    <dgm:cxn modelId="{95C95C8E-0F09-4EAA-8A3D-5C37755E379D}" srcId="{BFEEFAD8-0A9F-4732-BF44-A57520831859}" destId="{7926CF3E-C5C9-445A-A0D2-8B1955F2C2DE}" srcOrd="2" destOrd="0" parTransId="{5CCDD74F-A2D7-4065-AF40-4FA83A98AF11}" sibTransId="{0123C39B-0C84-488F-98FE-AD26C3637825}"/>
    <dgm:cxn modelId="{DC979490-0039-4167-B75A-F8C48692F661}" type="presOf" srcId="{5D3EB68C-7DF0-4E91-99B5-C6A5421E46E4}" destId="{094235E2-692E-47EF-AB4C-546685EBBAD9}" srcOrd="1" destOrd="3" presId="urn:microsoft.com/office/officeart/2005/8/layout/hProcess6"/>
    <dgm:cxn modelId="{9BFCE293-446A-4051-A1F4-AA5A39CE91FA}" type="presOf" srcId="{0113C788-BDEC-4034-A1A6-B4DAD98A6ADD}" destId="{3FC82F6B-92A7-48A2-8306-BC10C51F914D}" srcOrd="1" destOrd="0" presId="urn:microsoft.com/office/officeart/2005/8/layout/hProcess6"/>
    <dgm:cxn modelId="{B48053A7-ADD6-4669-A3E9-47A5E0CC0875}" type="presOf" srcId="{CBDCADD2-E875-4B39-894C-FC11A1989532}" destId="{37D1F63D-C438-4DA2-A8DB-B19ADF7205A2}" srcOrd="0" destOrd="1" presId="urn:microsoft.com/office/officeart/2005/8/layout/hProcess6"/>
    <dgm:cxn modelId="{D6780AB7-E7C7-45FA-B8AB-1882B601FDA7}" type="presOf" srcId="{B7E6ED7E-F31A-4411-A33B-801214B0532D}" destId="{035A17C0-38C7-4477-97EC-06C56B4A416B}" srcOrd="1" destOrd="0" presId="urn:microsoft.com/office/officeart/2005/8/layout/hProcess6"/>
    <dgm:cxn modelId="{342007E4-4770-4956-8D59-8F3E5B8E8698}" type="presOf" srcId="{B9A45A37-54DB-4108-AE65-7A8E76CEDB4E}" destId="{094235E2-692E-47EF-AB4C-546685EBBAD9}" srcOrd="1" destOrd="0" presId="urn:microsoft.com/office/officeart/2005/8/layout/hProcess6"/>
    <dgm:cxn modelId="{A3C9C7FC-1D19-4DC4-BE09-E0CF053C7FB4}" srcId="{BFEEFAD8-0A9F-4732-BF44-A57520831859}" destId="{65E27DD2-4394-49A7-8B35-49A3C1B2A15E}" srcOrd="0" destOrd="0" parTransId="{B8282E9C-D14D-47FC-8241-15C8F8E385D7}" sibTransId="{F9BB94D2-A232-4A47-BED0-9D1D5BAA45DD}"/>
    <dgm:cxn modelId="{7DC2E7FE-AF86-4678-8709-E3CBB7744201}" type="presOf" srcId="{1B5CACBD-BAB1-4DFA-94BD-76FE63A25694}" destId="{9D526E36-DE07-4D5C-8CC4-46D7C4C3F4EC}" srcOrd="0" destOrd="0" presId="urn:microsoft.com/office/officeart/2005/8/layout/hProcess6"/>
    <dgm:cxn modelId="{DCCB78FF-DDC7-462F-AC6D-F2A747E4749F}" srcId="{65E27DD2-4394-49A7-8B35-49A3C1B2A15E}" destId="{486CB28A-45F9-4C2B-A9E7-1DBF6B8ADCEB}" srcOrd="2" destOrd="0" parTransId="{AE29128B-12F3-49D2-8BD7-51E935C5F8D9}" sibTransId="{671B6048-9273-4F6A-82CE-98273F7F4091}"/>
    <dgm:cxn modelId="{21F15F9E-6626-4C51-A942-08061FEC606E}" type="presParOf" srcId="{F13AC735-6BDB-4FB8-88A7-BB9842D1ACF0}" destId="{7F09371D-D16A-48B1-947F-D71A14A18108}" srcOrd="0" destOrd="0" presId="urn:microsoft.com/office/officeart/2005/8/layout/hProcess6"/>
    <dgm:cxn modelId="{BCB9BE8E-CFBD-4B1C-B96E-567A73C04D0A}" type="presParOf" srcId="{7F09371D-D16A-48B1-947F-D71A14A18108}" destId="{CEF1CE5B-E0FD-41FC-998C-21EA7B6150FD}" srcOrd="0" destOrd="0" presId="urn:microsoft.com/office/officeart/2005/8/layout/hProcess6"/>
    <dgm:cxn modelId="{D77E4B05-3387-4242-BD55-58E68DBB3B92}" type="presParOf" srcId="{7F09371D-D16A-48B1-947F-D71A14A18108}" destId="{37D1F63D-C438-4DA2-A8DB-B19ADF7205A2}" srcOrd="1" destOrd="0" presId="urn:microsoft.com/office/officeart/2005/8/layout/hProcess6"/>
    <dgm:cxn modelId="{551A087C-B5DE-429F-B8C2-462AA7D6A182}" type="presParOf" srcId="{7F09371D-D16A-48B1-947F-D71A14A18108}" destId="{094235E2-692E-47EF-AB4C-546685EBBAD9}" srcOrd="2" destOrd="0" presId="urn:microsoft.com/office/officeart/2005/8/layout/hProcess6"/>
    <dgm:cxn modelId="{1020766C-927C-4C6F-B191-61E5D49E1827}" type="presParOf" srcId="{7F09371D-D16A-48B1-947F-D71A14A18108}" destId="{913BCBBC-62A4-4AF3-8CC1-74C0485DCC91}" srcOrd="3" destOrd="0" presId="urn:microsoft.com/office/officeart/2005/8/layout/hProcess6"/>
    <dgm:cxn modelId="{EF848054-8036-4D7B-8780-81A8C594691F}" type="presParOf" srcId="{F13AC735-6BDB-4FB8-88A7-BB9842D1ACF0}" destId="{804E8155-5404-46DD-9377-A001C5316EAE}" srcOrd="1" destOrd="0" presId="urn:microsoft.com/office/officeart/2005/8/layout/hProcess6"/>
    <dgm:cxn modelId="{4C899519-2B17-4A9E-BDE2-C5872D88B67A}" type="presParOf" srcId="{F13AC735-6BDB-4FB8-88A7-BB9842D1ACF0}" destId="{9B808DF0-FEB8-417F-9C2D-E993486DAE53}" srcOrd="2" destOrd="0" presId="urn:microsoft.com/office/officeart/2005/8/layout/hProcess6"/>
    <dgm:cxn modelId="{E6D1374A-12F5-4776-AA50-5F04C13D18D9}" type="presParOf" srcId="{9B808DF0-FEB8-417F-9C2D-E993486DAE53}" destId="{C81DCCF1-03D1-4D03-90FF-23F64411D909}" srcOrd="0" destOrd="0" presId="urn:microsoft.com/office/officeart/2005/8/layout/hProcess6"/>
    <dgm:cxn modelId="{CB0BF36C-CDD3-45EA-8463-13EFDD2CEFC9}" type="presParOf" srcId="{9B808DF0-FEB8-417F-9C2D-E993486DAE53}" destId="{72669C5C-3215-4420-B5D3-7D15E766D1C4}" srcOrd="1" destOrd="0" presId="urn:microsoft.com/office/officeart/2005/8/layout/hProcess6"/>
    <dgm:cxn modelId="{CC6A1291-8D56-4676-A725-384DF3C1F11B}" type="presParOf" srcId="{9B808DF0-FEB8-417F-9C2D-E993486DAE53}" destId="{3FC82F6B-92A7-48A2-8306-BC10C51F914D}" srcOrd="2" destOrd="0" presId="urn:microsoft.com/office/officeart/2005/8/layout/hProcess6"/>
    <dgm:cxn modelId="{4328CC6C-405D-4D32-9243-7DE03A292276}" type="presParOf" srcId="{9B808DF0-FEB8-417F-9C2D-E993486DAE53}" destId="{9D526E36-DE07-4D5C-8CC4-46D7C4C3F4EC}" srcOrd="3" destOrd="0" presId="urn:microsoft.com/office/officeart/2005/8/layout/hProcess6"/>
    <dgm:cxn modelId="{D3E3A742-6351-4A10-93D0-8038061ECF74}" type="presParOf" srcId="{F13AC735-6BDB-4FB8-88A7-BB9842D1ACF0}" destId="{B7CD1065-D4A0-496C-96D4-471DE8956A0F}" srcOrd="3" destOrd="0" presId="urn:microsoft.com/office/officeart/2005/8/layout/hProcess6"/>
    <dgm:cxn modelId="{05A2B2AA-E41D-4617-B2C5-7DC6F1CBB48F}" type="presParOf" srcId="{F13AC735-6BDB-4FB8-88A7-BB9842D1ACF0}" destId="{52DD9DCF-4CE9-43E7-8EC3-985C41FFC424}" srcOrd="4" destOrd="0" presId="urn:microsoft.com/office/officeart/2005/8/layout/hProcess6"/>
    <dgm:cxn modelId="{1965A2A0-8176-463D-87B3-CE6F2D9E7D3A}" type="presParOf" srcId="{52DD9DCF-4CE9-43E7-8EC3-985C41FFC424}" destId="{9245CDCF-DFF4-41CF-A7AA-62F88FA1ABEB}" srcOrd="0" destOrd="0" presId="urn:microsoft.com/office/officeart/2005/8/layout/hProcess6"/>
    <dgm:cxn modelId="{E9BB218D-220D-4068-956E-12A94FC114B2}" type="presParOf" srcId="{52DD9DCF-4CE9-43E7-8EC3-985C41FFC424}" destId="{9605BC4C-309E-4740-AC2C-778EBE4A6E9B}" srcOrd="1" destOrd="0" presId="urn:microsoft.com/office/officeart/2005/8/layout/hProcess6"/>
    <dgm:cxn modelId="{18853BC3-6C09-4886-B510-E9557EF1F81C}" type="presParOf" srcId="{52DD9DCF-4CE9-43E7-8EC3-985C41FFC424}" destId="{035A17C0-38C7-4477-97EC-06C56B4A416B}" srcOrd="2" destOrd="0" presId="urn:microsoft.com/office/officeart/2005/8/layout/hProcess6"/>
    <dgm:cxn modelId="{4F5F591C-039A-4721-B7A9-BADFB0F86C00}" type="presParOf" srcId="{52DD9DCF-4CE9-43E7-8EC3-985C41FFC424}" destId="{E83DF6AA-CA19-4DD4-9043-3AB73326EAD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CD0B0-86D0-4017-BEE9-BF8705D90D63}">
      <dsp:nvSpPr>
        <dsp:cNvPr id="0" name=""/>
        <dsp:cNvSpPr/>
      </dsp:nvSpPr>
      <dsp:spPr>
        <a:xfrm>
          <a:off x="0" y="868659"/>
          <a:ext cx="60960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50E43-D087-4738-9C9C-78EFC6D4AEF9}">
      <dsp:nvSpPr>
        <dsp:cNvPr id="0" name=""/>
        <dsp:cNvSpPr/>
      </dsp:nvSpPr>
      <dsp:spPr>
        <a:xfrm>
          <a:off x="304800" y="52917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Cursando CGGM, CFGS, Grado o Máster Universitario </a:t>
          </a:r>
        </a:p>
      </dsp:txBody>
      <dsp:txXfrm>
        <a:off x="337944" y="562323"/>
        <a:ext cx="4200912" cy="612672"/>
      </dsp:txXfrm>
    </dsp:sp>
    <dsp:sp modelId="{465D1DEE-7BB3-4EBD-BEF2-5A8F329360BA}">
      <dsp:nvSpPr>
        <dsp:cNvPr id="0" name=""/>
        <dsp:cNvSpPr/>
      </dsp:nvSpPr>
      <dsp:spPr>
        <a:xfrm>
          <a:off x="0" y="1911940"/>
          <a:ext cx="60960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3C891-30C6-4E1A-9F77-F2076F10A857}">
      <dsp:nvSpPr>
        <dsp:cNvPr id="0" name=""/>
        <dsp:cNvSpPr/>
      </dsp:nvSpPr>
      <dsp:spPr>
        <a:xfrm>
          <a:off x="304800" y="157245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Con o sin experiencia en el área</a:t>
          </a:r>
        </a:p>
      </dsp:txBody>
      <dsp:txXfrm>
        <a:off x="337944" y="1605603"/>
        <a:ext cx="4200912" cy="612672"/>
      </dsp:txXfrm>
    </dsp:sp>
    <dsp:sp modelId="{079FD51C-11A7-4CBD-839F-61FA883D85F6}">
      <dsp:nvSpPr>
        <dsp:cNvPr id="0" name=""/>
        <dsp:cNvSpPr/>
      </dsp:nvSpPr>
      <dsp:spPr>
        <a:xfrm>
          <a:off x="0" y="2955219"/>
          <a:ext cx="60960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6D4DB-8FE0-4A88-B3E0-DB4C45E8A95B}">
      <dsp:nvSpPr>
        <dsp:cNvPr id="0" name=""/>
        <dsp:cNvSpPr/>
      </dsp:nvSpPr>
      <dsp:spPr>
        <a:xfrm>
          <a:off x="304800" y="261574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Disponibilidad para realizar jornada completa o partida</a:t>
          </a:r>
        </a:p>
      </dsp:txBody>
      <dsp:txXfrm>
        <a:off x="337944" y="2648884"/>
        <a:ext cx="42009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1F63D-C438-4DA2-A8DB-B19ADF7205A2}">
      <dsp:nvSpPr>
        <dsp:cNvPr id="0" name=""/>
        <dsp:cNvSpPr/>
      </dsp:nvSpPr>
      <dsp:spPr>
        <a:xfrm>
          <a:off x="741337" y="1097338"/>
          <a:ext cx="2219756" cy="194034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Tecnología estancada (Bancos)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Falta de recursos</a:t>
          </a:r>
          <a:br>
            <a:rPr lang="es-ES" sz="1400" kern="1200" dirty="0"/>
          </a:br>
          <a:r>
            <a:rPr lang="es-ES" sz="1400" kern="1200" dirty="0"/>
            <a:t>(Startups)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</dsp:txBody>
      <dsp:txXfrm>
        <a:off x="1296276" y="1388390"/>
        <a:ext cx="1082131" cy="1358242"/>
      </dsp:txXfrm>
    </dsp:sp>
    <dsp:sp modelId="{913BCBBC-62A4-4AF3-8CC1-74C0485DCC91}">
      <dsp:nvSpPr>
        <dsp:cNvPr id="0" name=""/>
        <dsp:cNvSpPr/>
      </dsp:nvSpPr>
      <dsp:spPr>
        <a:xfrm>
          <a:off x="0" y="1525579"/>
          <a:ext cx="1286204" cy="1094883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63891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Consultoría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2 Startups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…</a:t>
          </a:r>
        </a:p>
      </dsp:txBody>
      <dsp:txXfrm>
        <a:off x="188360" y="1685921"/>
        <a:ext cx="909484" cy="774199"/>
      </dsp:txXfrm>
    </dsp:sp>
    <dsp:sp modelId="{72669C5C-3215-4420-B5D3-7D15E766D1C4}">
      <dsp:nvSpPr>
        <dsp:cNvPr id="0" name=""/>
        <dsp:cNvSpPr/>
      </dsp:nvSpPr>
      <dsp:spPr>
        <a:xfrm>
          <a:off x="3619812" y="1114568"/>
          <a:ext cx="2219756" cy="194034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/>
            <a:t>Jefe de proyectos Bingos en Cirsa</a:t>
          </a:r>
        </a:p>
      </dsp:txBody>
      <dsp:txXfrm>
        <a:off x="4174751" y="1405620"/>
        <a:ext cx="1082131" cy="1358242"/>
      </dsp:txXfrm>
    </dsp:sp>
    <dsp:sp modelId="{9D526E36-DE07-4D5C-8CC4-46D7C4C3F4EC}">
      <dsp:nvSpPr>
        <dsp:cNvPr id="0" name=""/>
        <dsp:cNvSpPr/>
      </dsp:nvSpPr>
      <dsp:spPr>
        <a:xfrm>
          <a:off x="3004490" y="1537300"/>
          <a:ext cx="1230644" cy="1094883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28575" cap="flat" cmpd="sng" algn="ctr">
          <a:solidFill>
            <a:srgbClr val="63891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Jefe de proyectos Consultora externa</a:t>
          </a:r>
        </a:p>
      </dsp:txBody>
      <dsp:txXfrm>
        <a:off x="3184714" y="1697642"/>
        <a:ext cx="870196" cy="774199"/>
      </dsp:txXfrm>
    </dsp:sp>
    <dsp:sp modelId="{9605BC4C-309E-4740-AC2C-778EBE4A6E9B}">
      <dsp:nvSpPr>
        <dsp:cNvPr id="0" name=""/>
        <dsp:cNvSpPr/>
      </dsp:nvSpPr>
      <dsp:spPr>
        <a:xfrm>
          <a:off x="6533243" y="1114568"/>
          <a:ext cx="2219756" cy="1940346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Jefe de proyectos Bingos / Salones / Slots</a:t>
          </a:r>
          <a:endParaRPr lang="es-ES" sz="1200" kern="1200" dirty="0"/>
        </a:p>
      </dsp:txBody>
      <dsp:txXfrm>
        <a:off x="7088182" y="1405620"/>
        <a:ext cx="1082131" cy="1358242"/>
      </dsp:txXfrm>
    </dsp:sp>
    <dsp:sp modelId="{E83DF6AA-CA19-4DD4-9043-3AB73326EADE}">
      <dsp:nvSpPr>
        <dsp:cNvPr id="0" name=""/>
        <dsp:cNvSpPr/>
      </dsp:nvSpPr>
      <dsp:spPr>
        <a:xfrm>
          <a:off x="5978304" y="1529802"/>
          <a:ext cx="1109878" cy="1109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Jefe de proyectos Cirsa</a:t>
          </a:r>
        </a:p>
      </dsp:txBody>
      <dsp:txXfrm>
        <a:off x="6140842" y="1692340"/>
        <a:ext cx="784802" cy="78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032A2-CD59-4192-82E1-45C2C8CDB516}" type="datetimeFigureOut">
              <a:rPr lang="ca-ES" smtClean="0">
                <a:latin typeface="Arial" panose="020B0604020202020204" pitchFamily="34" charset="0"/>
              </a:rPr>
              <a:t>20/11/2018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6B75-17B8-410D-BD66-76D4B8B9C49F}" type="slidenum">
              <a:rPr lang="ca-ES" smtClean="0">
                <a:latin typeface="Arial" panose="020B0604020202020204" pitchFamily="34" charset="0"/>
              </a:rPr>
              <a:t>‹Nº›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3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C455137-516A-4430-AF77-4AB83C47BC54}" type="datetimeFigureOut">
              <a:rPr lang="ca-ES" smtClean="0"/>
              <a:pPr/>
              <a:t>20/11/2018</a:t>
            </a:fld>
            <a:endParaRPr lang="ca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A21C14C-FA45-4E5D-AC10-CC4F5DFBB2CF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363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+mn-cs"/>
              </a:rPr>
              <a:t>Elaboramos plan que contiene diversos puntos de actuación!</a:t>
            </a:r>
          </a:p>
        </p:txBody>
      </p:sp>
      <p:sp>
        <p:nvSpPr>
          <p:cNvPr id="55300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F1C153BC-1B01-BE4B-939B-E39875614D32}" type="slidenum">
              <a:rPr lang="ca-ES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ca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755576" y="6356350"/>
            <a:ext cx="2751564" cy="365125"/>
          </a:xfrm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7619D-1100-446D-9494-5678AC638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C2F336-3206-46D7-BC03-7ECD4E8B6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450D9-972E-4A63-876B-1E520DF2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D097F-4409-478B-AA1D-A2E9C92C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9AB019-154B-4D0A-95B7-01BAD8B2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736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2C602-FFD0-40F2-8A63-21452A31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33497-E1AD-4585-BC1F-A16C4777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" y="1846263"/>
            <a:ext cx="78867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C2590-EF7B-43C3-9797-B04D77AA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80AF8-6898-4BAD-9C65-0B5969BF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89745-7BEE-4140-90CC-F421304A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24607912-150E-4687-B1C2-3FCF1B427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7225"/>
            <a:ext cx="9144000" cy="24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350"/>
          </a:p>
        </p:txBody>
      </p:sp>
      <p:pic>
        <p:nvPicPr>
          <p:cNvPr id="8" name="Picture 174">
            <a:extLst>
              <a:ext uri="{FF2B5EF4-FFF2-40B4-BE49-F238E27FC236}">
                <a16:creationId xmlns:a16="http://schemas.microsoft.com/office/drawing/2014/main" id="{DA93A767-8F00-421A-918A-8B74899D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2" y="209550"/>
            <a:ext cx="66079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 Imagen">
            <a:extLst>
              <a:ext uri="{FF2B5EF4-FFF2-40B4-BE49-F238E27FC236}">
                <a16:creationId xmlns:a16="http://schemas.microsoft.com/office/drawing/2014/main" id="{85A1501F-6E56-4B26-B428-7CC87D78D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46" y="83016"/>
            <a:ext cx="1452211" cy="57458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7B639EA-70B0-49FD-855B-1D05658EADC9}"/>
              </a:ext>
            </a:extLst>
          </p:cNvPr>
          <p:cNvSpPr/>
          <p:nvPr/>
        </p:nvSpPr>
        <p:spPr>
          <a:xfrm>
            <a:off x="1" y="5286188"/>
            <a:ext cx="2156012" cy="1571812"/>
          </a:xfrm>
          <a:prstGeom prst="rect">
            <a:avLst/>
          </a:prstGeom>
          <a:blipFill dpi="0" rotWithShape="1">
            <a:blip r:embed="rId4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289008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2242A-4657-42D4-BA8B-A9B413C4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8018E-465E-4E80-ADA7-6460D31B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7DC4E-8031-4DC0-A87C-98D294D3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2F64A-0505-44C9-845C-1463C684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FD366-D77F-4C99-B9BC-BF24A635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168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7A569-AB8B-48D3-8A1C-D9B6D760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8B6C7-AE0A-4F76-B285-B4A79EB18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72BE73-DEB0-4ED7-8B7C-49F543905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B509C6-7E33-4C22-80CB-A366AC5B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A05724-F520-4E22-9D3D-AFBD9803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A43607-512D-458D-97D0-423ACACC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70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7D50A-E982-4842-91A5-1A20E58C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D0C26-FCAA-495C-8937-109F7592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25A7DD-0156-468C-9E0C-599CF27E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607062-96FC-4F5C-9A37-DCF05A3C1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DCBB01-C084-4999-ACCF-7CDE89C78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C918EE-06CD-4C05-8E49-07E5F7CE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E89652-B62F-470E-95C2-A1747A6C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7FA72D-28AF-4C28-BA39-0C311AB2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820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7D775-6C96-413F-A971-EEB89F18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9812A3-8E81-4453-B1E2-7BC427D4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26432A-279C-4908-A427-C6ADC5F5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BBF453-4C7C-441D-A3CC-56DA8FEB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37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B8A1F9-7144-440C-8E72-372707E0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6C976F-6C6E-4161-AB57-2CCE643A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6233C5-8EEE-411F-9AB5-892D3C00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2573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1DAD7-1CCD-49A8-8445-385C356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F78E6-2D9A-46F7-A6E4-DF12E77E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1A4E6B-18E9-4681-AC74-83C5A8811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D1D2DD-6213-45AF-A78E-4AEF9D9B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FD53B-9CC2-424D-80B8-DCB7C47F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022FFB-9995-42E3-A4F0-A9787456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491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29D66-CB44-4CBE-BE20-4D2A1957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EB83CD-2EC0-4ECB-9ADD-EFFDABE9E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7B7764-370B-4C5D-ADB3-6667DFF44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DE167C-4C38-4B2F-A472-03962AC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154E7-7D8F-409D-8EA3-4FA84307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9FAF71-B05A-4E80-828F-36D15E94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268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49396-9265-41C2-BF26-58DE2E35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A7F649-40AC-4FA0-BCFE-F1394496B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BD65B-9CBE-4556-AC42-FE9058A6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160F7-8888-44FE-A331-CC5F3784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4BA0C-86C0-4104-9BDA-C619EE88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4122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EB6B46-E59E-4C10-BED6-9D771A526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1D48F9-7DE5-4334-85DC-EAC3FF4A2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67CD7F-2814-4961-A8AC-53B4DFEF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86117-51EA-4CD9-A113-A173DC1A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6F7CC-DFFD-4196-BAA4-5A14EF8A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7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2A895-6FEF-4F51-A2D0-D29BF84F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258C-2405-498B-81D3-4FDB135AD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05E24-3B12-4A41-970F-2F346E27A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4B4D-E424-49DF-B8B9-93C9E55E64DB}" type="datetimeFigureOut">
              <a:rPr lang="ca-ES" smtClean="0"/>
              <a:t>20/11/2018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B734C2-8DD8-466F-B09D-DC95A9E74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DA828-BDB1-4A9C-B06A-D11231A32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0414-CEF5-4C2D-BAA2-23CEAAC9C9A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214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6.png"/><Relationship Id="rId7" Type="http://schemas.openxmlformats.org/officeDocument/2006/relationships/image" Target="../media/image40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7.pn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9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llavor">
            <a:extLst>
              <a:ext uri="{FF2B5EF4-FFF2-40B4-BE49-F238E27FC236}">
                <a16:creationId xmlns:a16="http://schemas.microsoft.com/office/drawing/2014/main" id="{B2FC71B0-0A66-4B47-A5B5-67DEEB55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32902" r="4867" b="10372"/>
          <a:stretch/>
        </p:blipFill>
        <p:spPr bwMode="auto">
          <a:xfrm>
            <a:off x="-2" y="2077414"/>
            <a:ext cx="9144001" cy="47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F053C7-0BB7-4B86-BE1C-EFFB78159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318478"/>
            <a:ext cx="8660835" cy="1676783"/>
          </a:xfrm>
        </p:spPr>
        <p:txBody>
          <a:bodyPr>
            <a:normAutofit fontScale="90000"/>
          </a:bodyPr>
          <a:lstStyle/>
          <a:p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es-E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PROGRAM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1191D1-14B1-4727-8A7C-74B32CA73B3A}"/>
              </a:ext>
            </a:extLst>
          </p:cNvPr>
          <p:cNvGrpSpPr/>
          <p:nvPr/>
        </p:nvGrpSpPr>
        <p:grpSpPr>
          <a:xfrm>
            <a:off x="7100904" y="4874142"/>
            <a:ext cx="1958197" cy="999809"/>
            <a:chOff x="7100904" y="4874142"/>
            <a:chExt cx="1958197" cy="99980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23859ED-D64D-4B9B-A57D-BE993790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E30FD48-1D6C-4FD0-AB20-9C9536DD5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19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23E95-D52D-4DE5-92D5-F6715C06650B}"/>
              </a:ext>
            </a:extLst>
          </p:cNvPr>
          <p:cNvSpPr/>
          <p:nvPr/>
        </p:nvSpPr>
        <p:spPr>
          <a:xfrm>
            <a:off x="611560" y="5001464"/>
            <a:ext cx="7925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Compromiso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con la sociedad</a:t>
            </a:r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611560" y="1473032"/>
            <a:ext cx="8013183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¿Con qué tecnologías os gustaría trabajar ?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93BFECC-1D67-47C3-A675-1CFB2A152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6" y="3132201"/>
            <a:ext cx="4405469" cy="2934599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3399AAE-7DA9-46DF-A798-3D1BF8702982}"/>
              </a:ext>
            </a:extLst>
          </p:cNvPr>
          <p:cNvGrpSpPr/>
          <p:nvPr/>
        </p:nvGrpSpPr>
        <p:grpSpPr>
          <a:xfrm>
            <a:off x="5374902" y="3707718"/>
            <a:ext cx="3398779" cy="1905279"/>
            <a:chOff x="4942572" y="2922913"/>
            <a:chExt cx="3184437" cy="124790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4CDEEB2-FCB4-4F81-929B-0A5097A2F357}"/>
                </a:ext>
              </a:extLst>
            </p:cNvPr>
            <p:cNvGrpSpPr/>
            <p:nvPr/>
          </p:nvGrpSpPr>
          <p:grpSpPr>
            <a:xfrm>
              <a:off x="4942572" y="2922913"/>
              <a:ext cx="3124314" cy="1247902"/>
              <a:chOff x="2577163" y="4238929"/>
              <a:chExt cx="3001523" cy="1212610"/>
            </a:xfrm>
          </p:grpSpPr>
          <p:sp>
            <p:nvSpPr>
              <p:cNvPr id="18" name="CuadroTexto 19">
                <a:extLst>
                  <a:ext uri="{FF2B5EF4-FFF2-40B4-BE49-F238E27FC236}">
                    <a16:creationId xmlns:a16="http://schemas.microsoft.com/office/drawing/2014/main" id="{5C0DA3FB-9894-4F0F-8EDA-D77E2418157A}"/>
                  </a:ext>
                </a:extLst>
              </p:cNvPr>
              <p:cNvSpPr txBox="1"/>
              <p:nvPr/>
            </p:nvSpPr>
            <p:spPr>
              <a:xfrm>
                <a:off x="2910462" y="4625222"/>
                <a:ext cx="2570383" cy="36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9pPr>
              </a:lstStyle>
              <a:p>
                <a:r>
                  <a:rPr lang="es-ES" sz="30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AGILE SCRUM</a:t>
                </a:r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30CC1437-4387-4925-84BE-800822EBB1DA}"/>
                  </a:ext>
                </a:extLst>
              </p:cNvPr>
              <p:cNvGrpSpPr/>
              <p:nvPr/>
            </p:nvGrpSpPr>
            <p:grpSpPr>
              <a:xfrm>
                <a:off x="2577163" y="4238929"/>
                <a:ext cx="3001523" cy="1212610"/>
                <a:chOff x="2609123" y="4271484"/>
                <a:chExt cx="3001523" cy="1212610"/>
              </a:xfrm>
            </p:grpSpPr>
            <p:sp>
              <p:nvSpPr>
                <p:cNvPr id="20" name="CuadroTexto 12">
                  <a:extLst>
                    <a:ext uri="{FF2B5EF4-FFF2-40B4-BE49-F238E27FC236}">
                      <a16:creationId xmlns:a16="http://schemas.microsoft.com/office/drawing/2014/main" id="{0FECE3DB-83FA-4401-B324-3F42A393619A}"/>
                    </a:ext>
                  </a:extLst>
                </p:cNvPr>
                <p:cNvSpPr txBox="1"/>
                <p:nvPr/>
              </p:nvSpPr>
              <p:spPr>
                <a:xfrm>
                  <a:off x="2609123" y="4271484"/>
                  <a:ext cx="1272312" cy="271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21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BIG DATA</a:t>
                  </a:r>
                </a:p>
              </p:txBody>
            </p:sp>
            <p:sp>
              <p:nvSpPr>
                <p:cNvPr id="21" name="CuadroTexto 13">
                  <a:extLst>
                    <a:ext uri="{FF2B5EF4-FFF2-40B4-BE49-F238E27FC236}">
                      <a16:creationId xmlns:a16="http://schemas.microsoft.com/office/drawing/2014/main" id="{C9ABB876-F082-415A-8EB1-F8D7BC09D01E}"/>
                    </a:ext>
                  </a:extLst>
                </p:cNvPr>
                <p:cNvSpPr txBox="1"/>
                <p:nvPr/>
              </p:nvSpPr>
              <p:spPr>
                <a:xfrm>
                  <a:off x="2913682" y="4469078"/>
                  <a:ext cx="2260750" cy="241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800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MACHINE LEARNING</a:t>
                  </a:r>
                </a:p>
              </p:txBody>
            </p:sp>
            <p:sp>
              <p:nvSpPr>
                <p:cNvPr id="22" name="CuadroTexto 14">
                  <a:extLst>
                    <a:ext uri="{FF2B5EF4-FFF2-40B4-BE49-F238E27FC236}">
                      <a16:creationId xmlns:a16="http://schemas.microsoft.com/office/drawing/2014/main" id="{66F1E899-DC81-4321-B4FD-0A90F4BA03DC}"/>
                    </a:ext>
                  </a:extLst>
                </p:cNvPr>
                <p:cNvSpPr txBox="1"/>
                <p:nvPr/>
              </p:nvSpPr>
              <p:spPr>
                <a:xfrm>
                  <a:off x="2755922" y="5129601"/>
                  <a:ext cx="725673" cy="302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dirty="0">
                      <a:solidFill>
                        <a:schemeClr val="accent1"/>
                      </a:solidFill>
                      <a:latin typeface="+mn-lt"/>
                    </a:rPr>
                    <a:t>SAP</a:t>
                  </a:r>
                  <a:endParaRPr lang="es-ES" sz="1800" dirty="0">
                    <a:solidFill>
                      <a:schemeClr val="accent1"/>
                    </a:solidFill>
                    <a:latin typeface="+mn-lt"/>
                  </a:endParaRPr>
                </a:p>
              </p:txBody>
            </p:sp>
            <p:sp>
              <p:nvSpPr>
                <p:cNvPr id="23" name="CuadroTexto 15">
                  <a:extLst>
                    <a:ext uri="{FF2B5EF4-FFF2-40B4-BE49-F238E27FC236}">
                      <a16:creationId xmlns:a16="http://schemas.microsoft.com/office/drawing/2014/main" id="{1533FCD3-EEC5-49DB-B440-F3F193E645E9}"/>
                    </a:ext>
                  </a:extLst>
                </p:cNvPr>
                <p:cNvSpPr txBox="1"/>
                <p:nvPr/>
              </p:nvSpPr>
              <p:spPr>
                <a:xfrm>
                  <a:off x="3939181" y="4286989"/>
                  <a:ext cx="1671465" cy="24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800" dirty="0">
                      <a:solidFill>
                        <a:schemeClr val="accent1"/>
                      </a:solidFill>
                      <a:latin typeface="+mn-lt"/>
                    </a:rPr>
                    <a:t>AZURE CLOUD</a:t>
                  </a:r>
                </a:p>
              </p:txBody>
            </p:sp>
            <p:sp>
              <p:nvSpPr>
                <p:cNvPr id="24" name="CuadroTexto 16">
                  <a:extLst>
                    <a:ext uri="{FF2B5EF4-FFF2-40B4-BE49-F238E27FC236}">
                      <a16:creationId xmlns:a16="http://schemas.microsoft.com/office/drawing/2014/main" id="{7877BDA7-7C85-422D-8C43-4FCAB5014C2B}"/>
                    </a:ext>
                  </a:extLst>
                </p:cNvPr>
                <p:cNvSpPr txBox="1"/>
                <p:nvPr/>
              </p:nvSpPr>
              <p:spPr>
                <a:xfrm>
                  <a:off x="2906226" y="4939800"/>
                  <a:ext cx="1891517" cy="221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6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COMUNICACIONES</a:t>
                  </a:r>
                  <a:endParaRPr lang="es-ES" sz="1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25" name="CuadroTexto 17">
                  <a:extLst>
                    <a:ext uri="{FF2B5EF4-FFF2-40B4-BE49-F238E27FC236}">
                      <a16:creationId xmlns:a16="http://schemas.microsoft.com/office/drawing/2014/main" id="{98C09A54-9AB5-4792-A120-0B246B85951E}"/>
                    </a:ext>
                  </a:extLst>
                </p:cNvPr>
                <p:cNvSpPr txBox="1"/>
                <p:nvPr/>
              </p:nvSpPr>
              <p:spPr>
                <a:xfrm>
                  <a:off x="3494922" y="5120982"/>
                  <a:ext cx="698054" cy="2618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2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CRM</a:t>
                  </a:r>
                  <a:endParaRPr lang="es-E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26" name="CuadroTexto 18">
                  <a:extLst>
                    <a:ext uri="{FF2B5EF4-FFF2-40B4-BE49-F238E27FC236}">
                      <a16:creationId xmlns:a16="http://schemas.microsoft.com/office/drawing/2014/main" id="{424CF43B-FF33-4FF9-84C2-A93BEF953559}"/>
                    </a:ext>
                  </a:extLst>
                </p:cNvPr>
                <p:cNvSpPr txBox="1"/>
                <p:nvPr/>
              </p:nvSpPr>
              <p:spPr>
                <a:xfrm>
                  <a:off x="4149200" y="5242387"/>
                  <a:ext cx="783820" cy="241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800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AGILE</a:t>
                  </a:r>
                  <a:endPara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2" name="CuadroTexto 17">
              <a:extLst>
                <a:ext uri="{FF2B5EF4-FFF2-40B4-BE49-F238E27FC236}">
                  <a16:creationId xmlns:a16="http://schemas.microsoft.com/office/drawing/2014/main" id="{9CB37821-9E99-4A81-A902-4E8DAEA4C800}"/>
                </a:ext>
              </a:extLst>
            </p:cNvPr>
            <p:cNvSpPr txBox="1"/>
            <p:nvPr/>
          </p:nvSpPr>
          <p:spPr>
            <a:xfrm>
              <a:off x="7062968" y="3719615"/>
              <a:ext cx="1064041" cy="26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s-E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SCRUM</a:t>
              </a:r>
              <a:endParaRPr lang="es-E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5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495296"/>
            <a:ext cx="7769836" cy="842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Tecnologías software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1AABD96-D390-49D1-86BC-51C87D187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81" y="1323406"/>
            <a:ext cx="3225366" cy="23762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678B01-CB97-4C60-8825-11FF4304B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2" y="3406658"/>
            <a:ext cx="1403648" cy="586023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05086A71-471A-48DE-AA15-CCB140177CED}"/>
              </a:ext>
            </a:extLst>
          </p:cNvPr>
          <p:cNvGrpSpPr/>
          <p:nvPr/>
        </p:nvGrpSpPr>
        <p:grpSpPr>
          <a:xfrm>
            <a:off x="829957" y="4457575"/>
            <a:ext cx="3312368" cy="1871300"/>
            <a:chOff x="3671392" y="4671042"/>
            <a:chExt cx="3203848" cy="1761335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E7EC7E5-BF4B-4259-A342-BE099F2E4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51"/>
            <a:stretch/>
          </p:blipFill>
          <p:spPr>
            <a:xfrm>
              <a:off x="3671392" y="4671042"/>
              <a:ext cx="3203848" cy="1761335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71CF669-51E5-4DB7-90EF-E4019FAA94BF}"/>
                </a:ext>
              </a:extLst>
            </p:cNvPr>
            <p:cNvSpPr/>
            <p:nvPr/>
          </p:nvSpPr>
          <p:spPr>
            <a:xfrm>
              <a:off x="5796136" y="5013176"/>
              <a:ext cx="864096" cy="3778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F96491C3-B4F9-4F89-849F-19BDD25D7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53" y="3789307"/>
            <a:ext cx="1635166" cy="163516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380BEE8-7A21-415C-B8AC-9A66EF368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94" y="5497659"/>
            <a:ext cx="2804651" cy="851412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0503D9D-C18D-4167-90A7-79C08C2BB1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99" y="3921264"/>
            <a:ext cx="1471961" cy="147196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9AA43A6-DBBD-4CB1-BBEA-D6EBD8E709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r="26028"/>
          <a:stretch/>
        </p:blipFill>
        <p:spPr>
          <a:xfrm>
            <a:off x="2745235" y="2102852"/>
            <a:ext cx="2793147" cy="2940682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F42AFEF-457F-440B-A171-7FA3026685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3548" r="6834" b="14878"/>
          <a:stretch/>
        </p:blipFill>
        <p:spPr>
          <a:xfrm>
            <a:off x="609064" y="1454236"/>
            <a:ext cx="2511537" cy="10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092BFDD0-E8F8-40FE-8259-4BF43C0DC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38948"/>
            <a:ext cx="2813652" cy="1762928"/>
          </a:xfrm>
          <a:prstGeom prst="rect">
            <a:avLst/>
          </a:prstGeom>
        </p:spPr>
      </p:pic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495296"/>
            <a:ext cx="7769836" cy="842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Tendencias tecnológicas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31A5789-6F42-46FC-A852-BF88274D9F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7066"/>
          <a:stretch/>
        </p:blipFill>
        <p:spPr>
          <a:xfrm>
            <a:off x="327617" y="1338049"/>
            <a:ext cx="3915655" cy="19872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C719CC-543C-4954-8F64-752D822730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19761" r="10689" b="26240"/>
          <a:stretch/>
        </p:blipFill>
        <p:spPr>
          <a:xfrm>
            <a:off x="6899981" y="5157192"/>
            <a:ext cx="1459902" cy="7018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568BFE-B8AA-47C2-917A-3EB58962B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7" y="1467040"/>
            <a:ext cx="2766797" cy="1756916"/>
          </a:xfrm>
          <a:prstGeom prst="rect">
            <a:avLst/>
          </a:prstGeom>
        </p:spPr>
      </p:pic>
      <p:sp>
        <p:nvSpPr>
          <p:cNvPr id="8" name="AutoShape 2" descr="Resultat d'imatges de beacons">
            <a:extLst>
              <a:ext uri="{FF2B5EF4-FFF2-40B4-BE49-F238E27FC236}">
                <a16:creationId xmlns:a16="http://schemas.microsoft.com/office/drawing/2014/main" id="{4F6EE0B5-77F6-4326-B221-07B4DD0B8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5B0128C-B976-4C16-B628-0DE9B072BF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81" y="3434664"/>
            <a:ext cx="1223962" cy="12239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78E6FF-52B0-47A4-98CB-EF072120E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52947"/>
            <a:ext cx="2789895" cy="27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495296"/>
            <a:ext cx="7769836" cy="842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Caso de éxito – Gestión rutas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A3AB1DD-F4F4-4C61-ADEA-662BDBA8F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058" y="1350146"/>
            <a:ext cx="2387896" cy="93717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11526A7-4D7B-45BF-B771-FD28E0369F4E}"/>
              </a:ext>
            </a:extLst>
          </p:cNvPr>
          <p:cNvSpPr/>
          <p:nvPr/>
        </p:nvSpPr>
        <p:spPr>
          <a:xfrm>
            <a:off x="467544" y="1457618"/>
            <a:ext cx="4533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La unidad de Servicios de Slots es la división encargada 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Mantenimiento de máquinas Slot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Mantenimiento preventivo de máquinas Slot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Call Center: Incidencias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Recaudación a las máquinas “Slot”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Transporte de máquinas</a:t>
            </a:r>
            <a:endParaRPr lang="es-E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BF539A9-02D4-4ECD-B379-52BF4F8014DB}"/>
              </a:ext>
            </a:extLst>
          </p:cNvPr>
          <p:cNvSpPr/>
          <p:nvPr/>
        </p:nvSpPr>
        <p:spPr>
          <a:xfrm>
            <a:off x="6091717" y="4156373"/>
            <a:ext cx="236407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s-E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Transporte: </a:t>
            </a:r>
            <a:r>
              <a:rPr lang="es-ES" sz="1300" dirty="0">
                <a:solidFill>
                  <a:srgbClr val="000000"/>
                </a:solidFill>
                <a:latin typeface="Calibri" panose="020F0502020204030204" pitchFamily="34" charset="0"/>
              </a:rPr>
              <a:t>Encargados de realizar los transportes entre los depósitos y almacenes hacia los locales </a:t>
            </a:r>
          </a:p>
          <a:p>
            <a:pPr algn="just"/>
            <a:r>
              <a:rPr lang="es-ES" sz="13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s-E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Técnicos (T): </a:t>
            </a:r>
            <a:r>
              <a:rPr lang="es-ES" sz="1300" dirty="0">
                <a:solidFill>
                  <a:srgbClr val="000000"/>
                </a:solidFill>
                <a:latin typeface="Calibri" panose="020F0502020204030204" pitchFamily="34" charset="0"/>
              </a:rPr>
              <a:t>Responsables del mantenimiento preventivo y reparaciones de las máquinas. </a:t>
            </a:r>
          </a:p>
          <a:p>
            <a:pPr algn="just"/>
            <a:r>
              <a:rPr lang="es-ES" sz="13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s-E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Recaudadores (R): </a:t>
            </a:r>
            <a:r>
              <a:rPr lang="es-ES" sz="1300" dirty="0">
                <a:solidFill>
                  <a:srgbClr val="000000"/>
                </a:solidFill>
                <a:latin typeface="Calibri" panose="020F0502020204030204" pitchFamily="34" charset="0"/>
              </a:rPr>
              <a:t>Encargados de realizar la recaudación de las máquinas.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FA3BA44-AA38-4814-8B7A-2D5C945AE6A3}"/>
              </a:ext>
            </a:extLst>
          </p:cNvPr>
          <p:cNvSpPr/>
          <p:nvPr/>
        </p:nvSpPr>
        <p:spPr>
          <a:xfrm>
            <a:off x="4692212" y="2406890"/>
            <a:ext cx="4714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Call Center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: 8 personas, trabajan en turnos de 7h a 23h.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D45EDBC-C5A4-4549-B921-6F1A0614E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11" y="3039036"/>
            <a:ext cx="942031" cy="94203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68AAFC14-AFCB-42EB-AA3E-39AA1344CAAE}"/>
              </a:ext>
            </a:extLst>
          </p:cNvPr>
          <p:cNvSpPr/>
          <p:nvPr/>
        </p:nvSpPr>
        <p:spPr>
          <a:xfrm>
            <a:off x="7518242" y="3356162"/>
            <a:ext cx="510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PDA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7ED7F0-2015-4766-A1BA-E83D03F58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4896"/>
            <a:ext cx="5065935" cy="28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495296"/>
            <a:ext cx="7769836" cy="842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Caso de éxito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12" name="Picture 2" descr="Software de logÃ­stica y ventas">
            <a:extLst>
              <a:ext uri="{FF2B5EF4-FFF2-40B4-BE49-F238E27FC236}">
                <a16:creationId xmlns:a16="http://schemas.microsoft.com/office/drawing/2014/main" id="{40D14FCE-0DEB-4292-9157-9A4DE01A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5125"/>
            <a:ext cx="3888432" cy="32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A3C5CF25-C3B5-4C59-BAC6-F1A45A672E89}"/>
              </a:ext>
            </a:extLst>
          </p:cNvPr>
          <p:cNvSpPr/>
          <p:nvPr/>
        </p:nvSpPr>
        <p:spPr>
          <a:xfrm>
            <a:off x="508168" y="1529277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Desarrollo de Guardias: ERP de gestión de Slots</a:t>
            </a:r>
          </a:p>
          <a:p>
            <a:r>
              <a:rPr lang="es-ES" dirty="0"/>
              <a:t>Desarrollo de trabajo final Grado</a:t>
            </a: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61F341-D6D2-44EF-A08B-FF098342D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564905"/>
            <a:ext cx="4291401" cy="32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3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495296"/>
            <a:ext cx="7769836" cy="842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Dudas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22A282D-02DE-4C3C-98DA-E6F9430B9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03469"/>
            <a:ext cx="4009628" cy="40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be_evegag\AppData\Local\Microsoft\Windows\Temporary Internet Files\Content.Outlook\TK2UV74O\CIRSA_transparente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9363"/>
            <a:ext cx="1872078" cy="6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6" y="4544626"/>
            <a:ext cx="7635874" cy="8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27956" y="4612275"/>
            <a:ext cx="522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932CC7-7543-4F36-BA9E-2DC7CA5A9E06}"/>
              </a:ext>
            </a:extLst>
          </p:cNvPr>
          <p:cNvSpPr txBox="1"/>
          <p:nvPr/>
        </p:nvSpPr>
        <p:spPr>
          <a:xfrm>
            <a:off x="1475656" y="1749734"/>
            <a:ext cx="699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+mj-lt"/>
              </a:rPr>
              <a:t>Mándanos tu CV a</a:t>
            </a:r>
          </a:p>
          <a:p>
            <a:pPr algn="ctr"/>
            <a:endParaRPr lang="es-ES" sz="4000" dirty="0">
              <a:latin typeface="+mj-lt"/>
            </a:endParaRPr>
          </a:p>
          <a:p>
            <a:pPr algn="ctr"/>
            <a:r>
              <a:rPr lang="es-ES" sz="4000" b="1" dirty="0">
                <a:latin typeface="+mj-lt"/>
              </a:rPr>
              <a:t>tebuscamos@cirsa.com</a:t>
            </a:r>
            <a:endParaRPr lang="ca-ES" sz="4000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915EE2-DC70-476A-8507-AD4B2E591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78" y="960153"/>
            <a:ext cx="6803002" cy="51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Agrupar 8"/>
          <p:cNvGrpSpPr>
            <a:grpSpLocks/>
          </p:cNvGrpSpPr>
          <p:nvPr/>
        </p:nvGrpSpPr>
        <p:grpSpPr bwMode="auto">
          <a:xfrm>
            <a:off x="0" y="4509320"/>
            <a:ext cx="2484000" cy="1800000"/>
            <a:chOff x="462323" y="3330210"/>
            <a:chExt cx="2580893" cy="1121102"/>
          </a:xfrm>
        </p:grpSpPr>
        <p:sp>
          <p:nvSpPr>
            <p:cNvPr id="15" name="Rectángulo 14"/>
            <p:cNvSpPr/>
            <p:nvPr/>
          </p:nvSpPr>
          <p:spPr bwMode="auto">
            <a:xfrm>
              <a:off x="462323" y="3330210"/>
              <a:ext cx="2580893" cy="112110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defRPr/>
              </a:pPr>
              <a:endParaRPr lang="es-E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8457" name="Agrupar 7"/>
            <p:cNvGrpSpPr>
              <a:grpSpLocks/>
            </p:cNvGrpSpPr>
            <p:nvPr/>
          </p:nvGrpSpPr>
          <p:grpSpPr bwMode="auto">
            <a:xfrm>
              <a:off x="596516" y="3511075"/>
              <a:ext cx="2223525" cy="835086"/>
              <a:chOff x="596516" y="3583083"/>
              <a:chExt cx="2223525" cy="835086"/>
            </a:xfrm>
          </p:grpSpPr>
          <p:sp>
            <p:nvSpPr>
              <p:cNvPr id="18458" name="CuadroTexto 6"/>
              <p:cNvSpPr txBox="1">
                <a:spLocks noChangeArrowheads="1"/>
              </p:cNvSpPr>
              <p:nvPr/>
            </p:nvSpPr>
            <p:spPr bwMode="auto">
              <a:xfrm>
                <a:off x="596516" y="3583083"/>
                <a:ext cx="2196244" cy="53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5000" b="0" u="none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s-ES" sz="3000" b="0" u="none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PAÍSES</a:t>
                </a:r>
              </a:p>
            </p:txBody>
          </p:sp>
          <p:sp>
            <p:nvSpPr>
              <p:cNvPr id="18459" name="CuadroTexto 16"/>
              <p:cNvSpPr txBox="1">
                <a:spLocks noChangeArrowheads="1"/>
              </p:cNvSpPr>
              <p:nvPr/>
            </p:nvSpPr>
            <p:spPr bwMode="auto">
              <a:xfrm>
                <a:off x="686987" y="4053949"/>
                <a:ext cx="2133054" cy="364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ca-ES" sz="1600" b="0" u="none" dirty="0">
                    <a:solidFill>
                      <a:srgbClr val="E7BF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PRESENCIA INTERNACIONAL</a:t>
                </a:r>
              </a:p>
            </p:txBody>
          </p:sp>
        </p:grpSp>
      </p:grpSp>
      <p:grpSp>
        <p:nvGrpSpPr>
          <p:cNvPr id="18439" name="Agrupar 30"/>
          <p:cNvGrpSpPr>
            <a:grpSpLocks/>
          </p:cNvGrpSpPr>
          <p:nvPr/>
        </p:nvGrpSpPr>
        <p:grpSpPr bwMode="auto">
          <a:xfrm>
            <a:off x="6523357" y="4509328"/>
            <a:ext cx="2688485" cy="1872000"/>
            <a:chOff x="418278" y="3284971"/>
            <a:chExt cx="2435204" cy="1246986"/>
          </a:xfrm>
        </p:grpSpPr>
        <p:sp>
          <p:nvSpPr>
            <p:cNvPr id="32" name="Rectángulo 31"/>
            <p:cNvSpPr/>
            <p:nvPr/>
          </p:nvSpPr>
          <p:spPr bwMode="auto">
            <a:xfrm>
              <a:off x="596516" y="3284971"/>
              <a:ext cx="2196244" cy="124698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defRPr/>
              </a:pPr>
              <a:endParaRPr lang="es-E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8449" name="Agrupar 32"/>
            <p:cNvGrpSpPr>
              <a:grpSpLocks/>
            </p:cNvGrpSpPr>
            <p:nvPr/>
          </p:nvGrpSpPr>
          <p:grpSpPr bwMode="auto">
            <a:xfrm>
              <a:off x="418278" y="3571622"/>
              <a:ext cx="2435204" cy="666309"/>
              <a:chOff x="418278" y="3643630"/>
              <a:chExt cx="2435204" cy="666309"/>
            </a:xfrm>
          </p:grpSpPr>
          <p:sp>
            <p:nvSpPr>
              <p:cNvPr id="18450" name="CuadroTexto 33"/>
              <p:cNvSpPr txBox="1">
                <a:spLocks noChangeArrowheads="1"/>
              </p:cNvSpPr>
              <p:nvPr/>
            </p:nvSpPr>
            <p:spPr bwMode="auto">
              <a:xfrm>
                <a:off x="418278" y="3643630"/>
                <a:ext cx="2435204" cy="553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4800" b="0" u="none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60M</a:t>
                </a:r>
              </a:p>
            </p:txBody>
          </p:sp>
          <p:sp>
            <p:nvSpPr>
              <p:cNvPr id="18451" name="CuadroTexto 34"/>
              <p:cNvSpPr txBox="1">
                <a:spLocks noChangeArrowheads="1"/>
              </p:cNvSpPr>
              <p:nvPr/>
            </p:nvSpPr>
            <p:spPr bwMode="auto">
              <a:xfrm>
                <a:off x="598803" y="4084419"/>
                <a:ext cx="2187712" cy="225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600" b="0" u="none" dirty="0">
                    <a:solidFill>
                      <a:srgbClr val="E7BF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VISITANTES</a:t>
                </a:r>
              </a:p>
            </p:txBody>
          </p:sp>
        </p:grpSp>
      </p:grpSp>
      <p:grpSp>
        <p:nvGrpSpPr>
          <p:cNvPr id="18440" name="Agrupar 35"/>
          <p:cNvGrpSpPr>
            <a:grpSpLocks/>
          </p:cNvGrpSpPr>
          <p:nvPr/>
        </p:nvGrpSpPr>
        <p:grpSpPr bwMode="auto">
          <a:xfrm>
            <a:off x="4809950" y="1677376"/>
            <a:ext cx="3120334" cy="1656000"/>
            <a:chOff x="2216" y="1571597"/>
            <a:chExt cx="3161575" cy="1202417"/>
          </a:xfrm>
        </p:grpSpPr>
        <p:sp>
          <p:nvSpPr>
            <p:cNvPr id="37" name="Rectángulo 36"/>
            <p:cNvSpPr/>
            <p:nvPr/>
          </p:nvSpPr>
          <p:spPr bwMode="auto">
            <a:xfrm>
              <a:off x="334122" y="1571597"/>
              <a:ext cx="2458637" cy="12024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defRPr/>
              </a:pPr>
              <a:endParaRPr lang="es-E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8445" name="Agrupar 37"/>
            <p:cNvGrpSpPr>
              <a:grpSpLocks/>
            </p:cNvGrpSpPr>
            <p:nvPr/>
          </p:nvGrpSpPr>
          <p:grpSpPr bwMode="auto">
            <a:xfrm>
              <a:off x="2216" y="1750784"/>
              <a:ext cx="3161575" cy="760083"/>
              <a:chOff x="2216" y="3550984"/>
              <a:chExt cx="3161575" cy="760083"/>
            </a:xfrm>
          </p:grpSpPr>
          <p:sp>
            <p:nvSpPr>
              <p:cNvPr id="18446" name="CuadroTexto 38"/>
              <p:cNvSpPr txBox="1">
                <a:spLocks noChangeArrowheads="1"/>
              </p:cNvSpPr>
              <p:nvPr/>
            </p:nvSpPr>
            <p:spPr bwMode="auto">
              <a:xfrm>
                <a:off x="2216" y="3550984"/>
                <a:ext cx="3161575" cy="603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4800" b="0" u="none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14.000</a:t>
                </a:r>
              </a:p>
            </p:txBody>
          </p:sp>
          <p:sp>
            <p:nvSpPr>
              <p:cNvPr id="18447" name="CuadroTexto 39"/>
              <p:cNvSpPr txBox="1">
                <a:spLocks noChangeArrowheads="1"/>
              </p:cNvSpPr>
              <p:nvPr/>
            </p:nvSpPr>
            <p:spPr bwMode="auto">
              <a:xfrm>
                <a:off x="633960" y="4065244"/>
                <a:ext cx="2053259" cy="245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600" b="0" u="none" dirty="0">
                    <a:solidFill>
                      <a:srgbClr val="E7BF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EMPLEADOS</a:t>
                </a:r>
              </a:p>
            </p:txBody>
          </p:sp>
        </p:grpSp>
      </p:grpSp>
      <p:sp>
        <p:nvSpPr>
          <p:cNvPr id="42" name="Rectángulo 41"/>
          <p:cNvSpPr/>
          <p:nvPr/>
        </p:nvSpPr>
        <p:spPr bwMode="auto">
          <a:xfrm>
            <a:off x="2608734" y="4509320"/>
            <a:ext cx="3960440" cy="1800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defRPr/>
            </a:pPr>
            <a:endParaRPr lang="es-ES" sz="1600" dirty="0">
              <a:latin typeface="Arial" panose="020B0604020202020204" pitchFamily="34" charset="0"/>
            </a:endParaRPr>
          </a:p>
        </p:txBody>
      </p:sp>
      <p:sp>
        <p:nvSpPr>
          <p:cNvPr id="18442" name="CuadroTexto 43"/>
          <p:cNvSpPr txBox="1">
            <a:spLocks noChangeArrowheads="1"/>
          </p:cNvSpPr>
          <p:nvPr/>
        </p:nvSpPr>
        <p:spPr bwMode="auto">
          <a:xfrm>
            <a:off x="3199472" y="4622963"/>
            <a:ext cx="27432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s-ES" sz="48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1.716</a:t>
            </a:r>
            <a:r>
              <a:rPr lang="es-ES" sz="1800" b="0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</a:t>
            </a:r>
            <a:endParaRPr lang="es-ES" sz="4800" b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CuadroTexto 44"/>
          <p:cNvSpPr txBox="1">
            <a:spLocks noChangeArrowheads="1"/>
          </p:cNvSpPr>
          <p:nvPr/>
        </p:nvSpPr>
        <p:spPr bwMode="auto">
          <a:xfrm>
            <a:off x="3907160" y="5567602"/>
            <a:ext cx="2662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0099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ca-ES" sz="1600" b="0" u="none" dirty="0">
                <a:solidFill>
                  <a:srgbClr val="E7BF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</a:t>
            </a:r>
          </a:p>
        </p:txBody>
      </p:sp>
      <p:grpSp>
        <p:nvGrpSpPr>
          <p:cNvPr id="18438" name="Agrupar 9"/>
          <p:cNvGrpSpPr>
            <a:grpSpLocks/>
          </p:cNvGrpSpPr>
          <p:nvPr/>
        </p:nvGrpSpPr>
        <p:grpSpPr bwMode="auto">
          <a:xfrm>
            <a:off x="964836" y="1671104"/>
            <a:ext cx="2608733" cy="1620000"/>
            <a:chOff x="344487" y="1556789"/>
            <a:chExt cx="4146482" cy="1474701"/>
          </a:xfrm>
        </p:grpSpPr>
        <p:sp>
          <p:nvSpPr>
            <p:cNvPr id="21" name="Rectángulo 20"/>
            <p:cNvSpPr/>
            <p:nvPr/>
          </p:nvSpPr>
          <p:spPr bwMode="auto">
            <a:xfrm>
              <a:off x="344487" y="1556789"/>
              <a:ext cx="4146482" cy="14747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wrap="square" lIns="90000" tIns="46800" rIns="90000" bIns="46800">
              <a:spAutoFit/>
            </a:bodyPr>
            <a:lstStyle/>
            <a:p>
              <a:pPr eaLnBrk="1" hangingPunct="1">
                <a:defRPr/>
              </a:pPr>
              <a:endParaRPr lang="es-E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8453" name="Agrupar 21"/>
            <p:cNvGrpSpPr>
              <a:grpSpLocks/>
            </p:cNvGrpSpPr>
            <p:nvPr/>
          </p:nvGrpSpPr>
          <p:grpSpPr bwMode="auto">
            <a:xfrm>
              <a:off x="880071" y="1672016"/>
              <a:ext cx="2922344" cy="1234506"/>
              <a:chOff x="880071" y="3472216"/>
              <a:chExt cx="2922344" cy="1234506"/>
            </a:xfrm>
          </p:grpSpPr>
          <p:sp>
            <p:nvSpPr>
              <p:cNvPr id="18455" name="CuadroTexto 23"/>
              <p:cNvSpPr txBox="1">
                <a:spLocks noChangeArrowheads="1"/>
              </p:cNvSpPr>
              <p:nvPr/>
            </p:nvSpPr>
            <p:spPr bwMode="auto">
              <a:xfrm>
                <a:off x="1090660" y="4116435"/>
                <a:ext cx="2654134" cy="59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ca-ES" sz="1600" b="0" u="none" dirty="0">
                    <a:solidFill>
                      <a:srgbClr val="E7BF1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 DE EMPRESAS</a:t>
                </a:r>
              </a:p>
            </p:txBody>
          </p:sp>
          <p:sp>
            <p:nvSpPr>
              <p:cNvPr id="18454" name="CuadroTexto 22"/>
              <p:cNvSpPr txBox="1">
                <a:spLocks noChangeArrowheads="1"/>
              </p:cNvSpPr>
              <p:nvPr/>
            </p:nvSpPr>
            <p:spPr bwMode="auto">
              <a:xfrm>
                <a:off x="880071" y="3472216"/>
                <a:ext cx="292234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2pPr>
                <a:lvl3pPr marL="11430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3pPr>
                <a:lvl4pPr marL="16002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4pPr>
                <a:lvl5pPr marL="2057400" indent="-228600"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u="sng">
                    <a:solidFill>
                      <a:srgbClr val="000099"/>
                    </a:solidFill>
                    <a:latin typeface="Garamond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4800" b="0" u="none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205</a:t>
                </a:r>
              </a:p>
            </p:txBody>
          </p:sp>
        </p:grp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D384E3-5BF4-4CF7-A5F3-A53DB9F73E18}"/>
              </a:ext>
            </a:extLst>
          </p:cNvPr>
          <p:cNvGrpSpPr/>
          <p:nvPr/>
        </p:nvGrpSpPr>
        <p:grpSpPr>
          <a:xfrm>
            <a:off x="7020272" y="169982"/>
            <a:ext cx="1958197" cy="999809"/>
            <a:chOff x="7100904" y="4874142"/>
            <a:chExt cx="1958197" cy="999809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8103C15-0B5A-4E0F-A673-E92134C9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3A51F24-4D97-4E42-9FAD-729A6009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242147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71" y="2204864"/>
            <a:ext cx="2592288" cy="2592288"/>
          </a:xfrm>
          <a:prstGeom prst="rect">
            <a:avLst/>
          </a:prstGeom>
        </p:spPr>
      </p:pic>
      <p:grpSp>
        <p:nvGrpSpPr>
          <p:cNvPr id="37" name="36 Grupo"/>
          <p:cNvGrpSpPr/>
          <p:nvPr/>
        </p:nvGrpSpPr>
        <p:grpSpPr>
          <a:xfrm>
            <a:off x="1138132" y="3898606"/>
            <a:ext cx="1949926" cy="1763180"/>
            <a:chOff x="6465168" y="3212976"/>
            <a:chExt cx="1584176" cy="1584176"/>
          </a:xfrm>
        </p:grpSpPr>
        <p:pic>
          <p:nvPicPr>
            <p:cNvPr id="21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5168" y="3212976"/>
              <a:ext cx="1584176" cy="1584176"/>
            </a:xfrm>
            <a:prstGeom prst="rect">
              <a:avLst/>
            </a:prstGeom>
          </p:spPr>
        </p:pic>
        <p:sp>
          <p:nvSpPr>
            <p:cNvPr id="28" name="Rectángulo 5"/>
            <p:cNvSpPr/>
            <p:nvPr/>
          </p:nvSpPr>
          <p:spPr>
            <a:xfrm>
              <a:off x="6805179" y="3853709"/>
              <a:ext cx="8931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BINGOS</a:t>
              </a:r>
              <a:endParaRPr lang="es-ES" sz="14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5508104" y="1462830"/>
            <a:ext cx="1944216" cy="1828602"/>
            <a:chOff x="3080792" y="4797152"/>
            <a:chExt cx="1584176" cy="1584176"/>
          </a:xfrm>
        </p:grpSpPr>
        <p:pic>
          <p:nvPicPr>
            <p:cNvPr id="23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0792" y="4797152"/>
              <a:ext cx="1584176" cy="1584176"/>
            </a:xfrm>
            <a:prstGeom prst="rect">
              <a:avLst/>
            </a:prstGeom>
          </p:spPr>
        </p:pic>
        <p:sp>
          <p:nvSpPr>
            <p:cNvPr id="30" name="Rectángulo 7"/>
            <p:cNvSpPr/>
            <p:nvPr/>
          </p:nvSpPr>
          <p:spPr>
            <a:xfrm>
              <a:off x="3502426" y="5443046"/>
              <a:ext cx="74090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300" b="1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SLOTS</a:t>
              </a:r>
            </a:p>
          </p:txBody>
        </p:sp>
      </p:grpSp>
      <p:pic>
        <p:nvPicPr>
          <p:cNvPr id="35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3"/>
          <a:stretch/>
        </p:blipFill>
        <p:spPr bwMode="auto">
          <a:xfrm>
            <a:off x="3698493" y="3291432"/>
            <a:ext cx="1360611" cy="41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580404" y="3935686"/>
            <a:ext cx="2000093" cy="1603499"/>
            <a:chOff x="1475656" y="1589680"/>
            <a:chExt cx="1512168" cy="1512168"/>
          </a:xfrm>
        </p:grpSpPr>
        <p:pic>
          <p:nvPicPr>
            <p:cNvPr id="25" name="Imagen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5656" y="1589680"/>
              <a:ext cx="1512168" cy="1512168"/>
            </a:xfrm>
            <a:prstGeom prst="rect">
              <a:avLst/>
            </a:prstGeom>
          </p:spPr>
        </p:pic>
        <p:pic>
          <p:nvPicPr>
            <p:cNvPr id="2050" name="Picture 2" descr="\\CIRSA3000\sys\comdat\publicitat\ESTEL·LA\Presentacio_PWP\TOK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306" y="2251610"/>
              <a:ext cx="839478" cy="244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1808734" y="2019097"/>
              <a:ext cx="9627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SALONES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556137" y="5018608"/>
            <a:ext cx="1765356" cy="1722760"/>
            <a:chOff x="3569943" y="337095"/>
            <a:chExt cx="1578744" cy="1578744"/>
          </a:xfrm>
        </p:grpSpPr>
        <p:pic>
          <p:nvPicPr>
            <p:cNvPr id="34" name="Imagen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9943" y="337095"/>
              <a:ext cx="1578744" cy="1578744"/>
            </a:xfrm>
            <a:prstGeom prst="rect">
              <a:avLst/>
            </a:prstGeom>
          </p:spPr>
        </p:pic>
        <p:sp>
          <p:nvSpPr>
            <p:cNvPr id="27" name="Rectángulo 4"/>
            <p:cNvSpPr/>
            <p:nvPr/>
          </p:nvSpPr>
          <p:spPr>
            <a:xfrm>
              <a:off x="3851068" y="980273"/>
              <a:ext cx="101649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300" b="1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CASINOS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436103" y="388775"/>
            <a:ext cx="1885390" cy="1728192"/>
            <a:chOff x="6615857" y="3242759"/>
            <a:chExt cx="1512168" cy="1512168"/>
          </a:xfrm>
        </p:grpSpPr>
        <p:pic>
          <p:nvPicPr>
            <p:cNvPr id="20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15857" y="3242759"/>
              <a:ext cx="1512168" cy="1512168"/>
            </a:xfrm>
            <a:prstGeom prst="rect">
              <a:avLst/>
            </a:prstGeom>
          </p:spPr>
        </p:pic>
        <p:pic>
          <p:nvPicPr>
            <p:cNvPr id="4098" name="Picture 2" descr="\\CIRSA3000\sys\comdat\publicitat\ESTEL·LA\Presentacio_PWP\Logo_Unidesa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200" y="3901125"/>
              <a:ext cx="855482" cy="228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7127769" y="3656191"/>
              <a:ext cx="48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B2B</a:t>
              </a:r>
              <a:endPara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138132" y="1453225"/>
            <a:ext cx="1925039" cy="1794678"/>
            <a:chOff x="3588804" y="4973906"/>
            <a:chExt cx="1578744" cy="1578744"/>
          </a:xfrm>
        </p:grpSpPr>
        <p:pic>
          <p:nvPicPr>
            <p:cNvPr id="22" name="Imagen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88804" y="4973906"/>
              <a:ext cx="1578744" cy="1578744"/>
            </a:xfrm>
            <a:prstGeom prst="rect">
              <a:avLst/>
            </a:prstGeom>
          </p:spPr>
        </p:pic>
        <p:pic>
          <p:nvPicPr>
            <p:cNvPr id="44" name="41 Marcador de contenido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719" y="5644841"/>
              <a:ext cx="1029313" cy="366920"/>
            </a:xfrm>
            <a:prstGeom prst="rect">
              <a:avLst/>
            </a:prstGeom>
          </p:spPr>
        </p:pic>
        <p:sp>
          <p:nvSpPr>
            <p:cNvPr id="26" name="25 CuadroTexto"/>
            <p:cNvSpPr txBox="1"/>
            <p:nvPr/>
          </p:nvSpPr>
          <p:spPr>
            <a:xfrm>
              <a:off x="3804115" y="5350468"/>
              <a:ext cx="1132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APUESTAS DEPORTIVAS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6A95926-91F4-4C8C-BDFC-3B4AAD22B249}"/>
              </a:ext>
            </a:extLst>
          </p:cNvPr>
          <p:cNvGrpSpPr/>
          <p:nvPr/>
        </p:nvGrpSpPr>
        <p:grpSpPr>
          <a:xfrm>
            <a:off x="6934860" y="178030"/>
            <a:ext cx="1958197" cy="999809"/>
            <a:chOff x="7100904" y="4874142"/>
            <a:chExt cx="1958197" cy="999809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478B9E7-4CB9-41A1-9007-B021993EC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1EF6B8BC-B869-4781-8246-DB6453E3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4528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9F3C6EFB-F38F-4A52-9461-07E10A5B2DC6}"/>
              </a:ext>
            </a:extLst>
          </p:cNvPr>
          <p:cNvGrpSpPr/>
          <p:nvPr/>
        </p:nvGrpSpPr>
        <p:grpSpPr>
          <a:xfrm>
            <a:off x="377011" y="1700808"/>
            <a:ext cx="8389978" cy="3096352"/>
            <a:chOff x="1525724" y="1738818"/>
            <a:chExt cx="8242929" cy="2801461"/>
          </a:xfrm>
          <a:solidFill>
            <a:srgbClr val="DEA900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39315CD5-B439-4D04-AE15-D77A9434E9BB}"/>
                </a:ext>
              </a:extLst>
            </p:cNvPr>
            <p:cNvSpPr/>
            <p:nvPr/>
          </p:nvSpPr>
          <p:spPr>
            <a:xfrm rot="16200000">
              <a:off x="1345939" y="2240628"/>
              <a:ext cx="2157413" cy="1797844"/>
            </a:xfrm>
            <a:custGeom>
              <a:avLst/>
              <a:gdLst>
                <a:gd name="connsiteX0" fmla="*/ 0 w 1797843"/>
                <a:gd name="connsiteY0" fmla="*/ 89892 h 2157412"/>
                <a:gd name="connsiteX1" fmla="*/ 89892 w 1797843"/>
                <a:gd name="connsiteY1" fmla="*/ 0 h 2157412"/>
                <a:gd name="connsiteX2" fmla="*/ 1707951 w 1797843"/>
                <a:gd name="connsiteY2" fmla="*/ 0 h 2157412"/>
                <a:gd name="connsiteX3" fmla="*/ 1797843 w 1797843"/>
                <a:gd name="connsiteY3" fmla="*/ 89892 h 2157412"/>
                <a:gd name="connsiteX4" fmla="*/ 1797843 w 1797843"/>
                <a:gd name="connsiteY4" fmla="*/ 2067520 h 2157412"/>
                <a:gd name="connsiteX5" fmla="*/ 1707951 w 1797843"/>
                <a:gd name="connsiteY5" fmla="*/ 2157412 h 2157412"/>
                <a:gd name="connsiteX6" fmla="*/ 89892 w 1797843"/>
                <a:gd name="connsiteY6" fmla="*/ 2157412 h 2157412"/>
                <a:gd name="connsiteX7" fmla="*/ 0 w 1797843"/>
                <a:gd name="connsiteY7" fmla="*/ 2067520 h 2157412"/>
                <a:gd name="connsiteX8" fmla="*/ 0 w 1797843"/>
                <a:gd name="connsiteY8" fmla="*/ 89892 h 2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843" h="2157412">
                  <a:moveTo>
                    <a:pt x="1722933" y="1"/>
                  </a:moveTo>
                  <a:cubicBezTo>
                    <a:pt x="1764304" y="1"/>
                    <a:pt x="1797843" y="48296"/>
                    <a:pt x="1797843" y="107871"/>
                  </a:cubicBezTo>
                  <a:lnTo>
                    <a:pt x="1797843" y="2049541"/>
                  </a:lnTo>
                  <a:cubicBezTo>
                    <a:pt x="1797843" y="2109116"/>
                    <a:pt x="1764304" y="2157411"/>
                    <a:pt x="1722933" y="2157411"/>
                  </a:cubicBezTo>
                  <a:lnTo>
                    <a:pt x="74910" y="2157411"/>
                  </a:lnTo>
                  <a:cubicBezTo>
                    <a:pt x="33539" y="2157411"/>
                    <a:pt x="0" y="2109116"/>
                    <a:pt x="0" y="2049541"/>
                  </a:cubicBezTo>
                  <a:lnTo>
                    <a:pt x="0" y="107871"/>
                  </a:lnTo>
                  <a:cubicBezTo>
                    <a:pt x="0" y="48296"/>
                    <a:pt x="33539" y="1"/>
                    <a:pt x="74910" y="1"/>
                  </a:cubicBezTo>
                  <a:lnTo>
                    <a:pt x="1722933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334" tIns="58295" rIns="75566" bIns="1438274" numCol="1" spcCol="1270" anchor="t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dirty="0"/>
                <a:t>PARTICIPANTES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0AFFB5CE-D12D-41FD-8642-ECD2F6A6F618}"/>
                </a:ext>
              </a:extLst>
            </p:cNvPr>
            <p:cNvSpPr/>
            <p:nvPr/>
          </p:nvSpPr>
          <p:spPr>
            <a:xfrm>
              <a:off x="1797539" y="2593590"/>
              <a:ext cx="1218729" cy="1091916"/>
            </a:xfrm>
            <a:custGeom>
              <a:avLst/>
              <a:gdLst>
                <a:gd name="connsiteX0" fmla="*/ 0 w 1339393"/>
                <a:gd name="connsiteY0" fmla="*/ 0 h 2157412"/>
                <a:gd name="connsiteX1" fmla="*/ 1339393 w 1339393"/>
                <a:gd name="connsiteY1" fmla="*/ 0 h 2157412"/>
                <a:gd name="connsiteX2" fmla="*/ 1339393 w 1339393"/>
                <a:gd name="connsiteY2" fmla="*/ 2157412 h 2157412"/>
                <a:gd name="connsiteX3" fmla="*/ 0 w 1339393"/>
                <a:gd name="connsiteY3" fmla="*/ 2157412 h 2157412"/>
                <a:gd name="connsiteX4" fmla="*/ 0 w 1339393"/>
                <a:gd name="connsiteY4" fmla="*/ 0 h 2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393" h="2157412">
                  <a:moveTo>
                    <a:pt x="0" y="0"/>
                  </a:moveTo>
                  <a:lnTo>
                    <a:pt x="1339393" y="0"/>
                  </a:lnTo>
                  <a:lnTo>
                    <a:pt x="1339393" y="2157412"/>
                  </a:lnTo>
                  <a:lnTo>
                    <a:pt x="0" y="2157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22885" rIns="0" bIns="0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500" dirty="0"/>
                <a:t>8</a:t>
              </a:r>
              <a:endParaRPr lang="es-ES" sz="6500" kern="12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51C97F5-80EE-4446-956A-06393444CA57}"/>
                </a:ext>
              </a:extLst>
            </p:cNvPr>
            <p:cNvSpPr/>
            <p:nvPr/>
          </p:nvSpPr>
          <p:spPr>
            <a:xfrm rot="16200000">
              <a:off x="3206707" y="2240628"/>
              <a:ext cx="2157413" cy="1797844"/>
            </a:xfrm>
            <a:custGeom>
              <a:avLst/>
              <a:gdLst>
                <a:gd name="connsiteX0" fmla="*/ 0 w 1797843"/>
                <a:gd name="connsiteY0" fmla="*/ 89892 h 2157412"/>
                <a:gd name="connsiteX1" fmla="*/ 89892 w 1797843"/>
                <a:gd name="connsiteY1" fmla="*/ 0 h 2157412"/>
                <a:gd name="connsiteX2" fmla="*/ 1707951 w 1797843"/>
                <a:gd name="connsiteY2" fmla="*/ 0 h 2157412"/>
                <a:gd name="connsiteX3" fmla="*/ 1797843 w 1797843"/>
                <a:gd name="connsiteY3" fmla="*/ 89892 h 2157412"/>
                <a:gd name="connsiteX4" fmla="*/ 1797843 w 1797843"/>
                <a:gd name="connsiteY4" fmla="*/ 2067520 h 2157412"/>
                <a:gd name="connsiteX5" fmla="*/ 1707951 w 1797843"/>
                <a:gd name="connsiteY5" fmla="*/ 2157412 h 2157412"/>
                <a:gd name="connsiteX6" fmla="*/ 89892 w 1797843"/>
                <a:gd name="connsiteY6" fmla="*/ 2157412 h 2157412"/>
                <a:gd name="connsiteX7" fmla="*/ 0 w 1797843"/>
                <a:gd name="connsiteY7" fmla="*/ 2067520 h 2157412"/>
                <a:gd name="connsiteX8" fmla="*/ 0 w 1797843"/>
                <a:gd name="connsiteY8" fmla="*/ 89892 h 2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843" h="2157412">
                  <a:moveTo>
                    <a:pt x="1722933" y="1"/>
                  </a:moveTo>
                  <a:cubicBezTo>
                    <a:pt x="1764304" y="1"/>
                    <a:pt x="1797843" y="48296"/>
                    <a:pt x="1797843" y="107871"/>
                  </a:cubicBezTo>
                  <a:lnTo>
                    <a:pt x="1797843" y="2049541"/>
                  </a:lnTo>
                  <a:cubicBezTo>
                    <a:pt x="1797843" y="2109116"/>
                    <a:pt x="1764304" y="2157411"/>
                    <a:pt x="1722933" y="2157411"/>
                  </a:cubicBezTo>
                  <a:lnTo>
                    <a:pt x="74910" y="2157411"/>
                  </a:lnTo>
                  <a:cubicBezTo>
                    <a:pt x="33539" y="2157411"/>
                    <a:pt x="0" y="2109116"/>
                    <a:pt x="0" y="2049541"/>
                  </a:cubicBezTo>
                  <a:lnTo>
                    <a:pt x="0" y="107871"/>
                  </a:lnTo>
                  <a:cubicBezTo>
                    <a:pt x="0" y="48296"/>
                    <a:pt x="33539" y="1"/>
                    <a:pt x="74910" y="1"/>
                  </a:cubicBezTo>
                  <a:lnTo>
                    <a:pt x="1722933" y="1"/>
                  </a:lnTo>
                  <a:close/>
                </a:path>
              </a:pathLst>
            </a:custGeom>
            <a:solidFill>
              <a:srgbClr val="F4C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333" tIns="58295" rIns="75566" bIns="1438273" numCol="1" spcCol="1270" anchor="t" anchorCtr="0">
              <a:noAutofit/>
            </a:bodyPr>
            <a:lstStyle/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700" kern="1200" dirty="0"/>
            </a:p>
          </p:txBody>
        </p:sp>
        <p:sp>
          <p:nvSpPr>
            <p:cNvPr id="9" name="Diagrama de flujo: extraer 8">
              <a:extLst>
                <a:ext uri="{FF2B5EF4-FFF2-40B4-BE49-F238E27FC236}">
                  <a16:creationId xmlns:a16="http://schemas.microsoft.com/office/drawing/2014/main" id="{F4AFF7A8-C83B-4B6C-85D7-38553B35BF1D}"/>
                </a:ext>
              </a:extLst>
            </p:cNvPr>
            <p:cNvSpPr/>
            <p:nvPr/>
          </p:nvSpPr>
          <p:spPr>
            <a:xfrm rot="5400000">
              <a:off x="3237090" y="3773908"/>
              <a:ext cx="316783" cy="269676"/>
            </a:xfrm>
            <a:prstGeom prst="flowChartExtra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346D163-C870-4E15-AABA-282E44A453A2}"/>
                </a:ext>
              </a:extLst>
            </p:cNvPr>
            <p:cNvSpPr/>
            <p:nvPr/>
          </p:nvSpPr>
          <p:spPr>
            <a:xfrm>
              <a:off x="3735941" y="2454767"/>
              <a:ext cx="1203788" cy="1295587"/>
            </a:xfrm>
            <a:custGeom>
              <a:avLst/>
              <a:gdLst>
                <a:gd name="connsiteX0" fmla="*/ 0 w 1339393"/>
                <a:gd name="connsiteY0" fmla="*/ 0 h 2157412"/>
                <a:gd name="connsiteX1" fmla="*/ 1339393 w 1339393"/>
                <a:gd name="connsiteY1" fmla="*/ 0 h 2157412"/>
                <a:gd name="connsiteX2" fmla="*/ 1339393 w 1339393"/>
                <a:gd name="connsiteY2" fmla="*/ 2157412 h 2157412"/>
                <a:gd name="connsiteX3" fmla="*/ 0 w 1339393"/>
                <a:gd name="connsiteY3" fmla="*/ 2157412 h 2157412"/>
                <a:gd name="connsiteX4" fmla="*/ 0 w 1339393"/>
                <a:gd name="connsiteY4" fmla="*/ 0 h 2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393" h="2157412">
                  <a:moveTo>
                    <a:pt x="0" y="0"/>
                  </a:moveTo>
                  <a:lnTo>
                    <a:pt x="1339393" y="0"/>
                  </a:lnTo>
                  <a:lnTo>
                    <a:pt x="1339393" y="2157412"/>
                  </a:lnTo>
                  <a:lnTo>
                    <a:pt x="0" y="2157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E00"/>
            </a:solidFill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0015" rIns="0" bIns="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500" kern="1200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6D15F0C-7CD8-426B-AB18-01558F9D05E2}"/>
                </a:ext>
              </a:extLst>
            </p:cNvPr>
            <p:cNvSpPr/>
            <p:nvPr/>
          </p:nvSpPr>
          <p:spPr>
            <a:xfrm rot="16200000">
              <a:off x="6970177" y="1741803"/>
              <a:ext cx="2801461" cy="2795491"/>
            </a:xfrm>
            <a:custGeom>
              <a:avLst/>
              <a:gdLst>
                <a:gd name="connsiteX0" fmla="*/ 0 w 2371014"/>
                <a:gd name="connsiteY0" fmla="*/ 118551 h 2736310"/>
                <a:gd name="connsiteX1" fmla="*/ 118551 w 2371014"/>
                <a:gd name="connsiteY1" fmla="*/ 0 h 2736310"/>
                <a:gd name="connsiteX2" fmla="*/ 2252463 w 2371014"/>
                <a:gd name="connsiteY2" fmla="*/ 0 h 2736310"/>
                <a:gd name="connsiteX3" fmla="*/ 2371014 w 2371014"/>
                <a:gd name="connsiteY3" fmla="*/ 118551 h 2736310"/>
                <a:gd name="connsiteX4" fmla="*/ 2371014 w 2371014"/>
                <a:gd name="connsiteY4" fmla="*/ 2617759 h 2736310"/>
                <a:gd name="connsiteX5" fmla="*/ 2252463 w 2371014"/>
                <a:gd name="connsiteY5" fmla="*/ 2736310 h 2736310"/>
                <a:gd name="connsiteX6" fmla="*/ 118551 w 2371014"/>
                <a:gd name="connsiteY6" fmla="*/ 2736310 h 2736310"/>
                <a:gd name="connsiteX7" fmla="*/ 0 w 2371014"/>
                <a:gd name="connsiteY7" fmla="*/ 2617759 h 2736310"/>
                <a:gd name="connsiteX8" fmla="*/ 0 w 2371014"/>
                <a:gd name="connsiteY8" fmla="*/ 118551 h 273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1014" h="2736310">
                  <a:moveTo>
                    <a:pt x="2268289" y="1"/>
                  </a:moveTo>
                  <a:cubicBezTo>
                    <a:pt x="2325022" y="1"/>
                    <a:pt x="2371014" y="61255"/>
                    <a:pt x="2371014" y="136816"/>
                  </a:cubicBezTo>
                  <a:lnTo>
                    <a:pt x="2371014" y="2599494"/>
                  </a:lnTo>
                  <a:cubicBezTo>
                    <a:pt x="2371014" y="2675055"/>
                    <a:pt x="2325022" y="2736309"/>
                    <a:pt x="2268289" y="2736309"/>
                  </a:cubicBezTo>
                  <a:lnTo>
                    <a:pt x="102725" y="2736309"/>
                  </a:lnTo>
                  <a:cubicBezTo>
                    <a:pt x="45992" y="2736309"/>
                    <a:pt x="0" y="2675055"/>
                    <a:pt x="0" y="2599494"/>
                  </a:cubicBezTo>
                  <a:lnTo>
                    <a:pt x="0" y="136816"/>
                  </a:lnTo>
                  <a:cubicBezTo>
                    <a:pt x="0" y="61255"/>
                    <a:pt x="45992" y="1"/>
                    <a:pt x="102725" y="1"/>
                  </a:cubicBezTo>
                  <a:lnTo>
                    <a:pt x="2268289" y="1"/>
                  </a:lnTo>
                  <a:close/>
                </a:path>
              </a:pathLst>
            </a:custGeom>
            <a:solidFill>
              <a:srgbClr val="D1C81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534" tIns="58293" rIns="75565" bIns="1896812" numCol="1" spcCol="1270" anchor="t" anchorCtr="0">
              <a:noAutofit/>
            </a:bodyPr>
            <a:lstStyle/>
            <a:p>
              <a:pPr marL="0" lvl="0" indent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700" kern="1200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80317634-48B7-4621-A503-E4A5562CA07F}"/>
              </a:ext>
            </a:extLst>
          </p:cNvPr>
          <p:cNvSpPr/>
          <p:nvPr/>
        </p:nvSpPr>
        <p:spPr>
          <a:xfrm>
            <a:off x="1057935" y="2243562"/>
            <a:ext cx="1363287" cy="2384508"/>
          </a:xfrm>
          <a:custGeom>
            <a:avLst/>
            <a:gdLst>
              <a:gd name="connsiteX0" fmla="*/ 0 w 1339393"/>
              <a:gd name="connsiteY0" fmla="*/ 0 h 2157412"/>
              <a:gd name="connsiteX1" fmla="*/ 1339393 w 1339393"/>
              <a:gd name="connsiteY1" fmla="*/ 0 h 2157412"/>
              <a:gd name="connsiteX2" fmla="*/ 1339393 w 1339393"/>
              <a:gd name="connsiteY2" fmla="*/ 2157412 h 2157412"/>
              <a:gd name="connsiteX3" fmla="*/ 0 w 1339393"/>
              <a:gd name="connsiteY3" fmla="*/ 2157412 h 2157412"/>
              <a:gd name="connsiteX4" fmla="*/ 0 w 1339393"/>
              <a:gd name="connsiteY4" fmla="*/ 0 h 215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93" h="2157412">
                <a:moveTo>
                  <a:pt x="0" y="0"/>
                </a:moveTo>
                <a:lnTo>
                  <a:pt x="1339393" y="0"/>
                </a:lnTo>
                <a:lnTo>
                  <a:pt x="1339393" y="2157412"/>
                </a:lnTo>
                <a:lnTo>
                  <a:pt x="0" y="215741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000" tIns="222885" rIns="0" bIns="0" numCol="1" spcCol="1270" anchor="ctr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500" kern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55FC78F-7CDB-4237-8601-F59BE94A33F2}"/>
              </a:ext>
            </a:extLst>
          </p:cNvPr>
          <p:cNvSpPr/>
          <p:nvPr/>
        </p:nvSpPr>
        <p:spPr>
          <a:xfrm rot="16200000">
            <a:off x="1364260" y="2962303"/>
            <a:ext cx="221086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chemeClr val="bg1"/>
                </a:solidFill>
              </a:rPr>
              <a:t>INCORPORACIONES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D640502-D7D5-4C53-8949-B739263A3336}"/>
              </a:ext>
            </a:extLst>
          </p:cNvPr>
          <p:cNvSpPr/>
          <p:nvPr/>
        </p:nvSpPr>
        <p:spPr>
          <a:xfrm>
            <a:off x="2915321" y="2875708"/>
            <a:ext cx="647934" cy="992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5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CD2C99-3C87-4A6D-BC98-0BB9F9B3AA2F}"/>
              </a:ext>
            </a:extLst>
          </p:cNvPr>
          <p:cNvSpPr txBox="1"/>
          <p:nvPr/>
        </p:nvSpPr>
        <p:spPr>
          <a:xfrm>
            <a:off x="6456535" y="2296468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ÉXITO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4800" dirty="0">
                <a:solidFill>
                  <a:schemeClr val="bg1"/>
                </a:solidFill>
              </a:rPr>
              <a:t>75%</a:t>
            </a:r>
          </a:p>
          <a:p>
            <a:endParaRPr lang="ca-ES" sz="4800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0B4C88-8A30-47AE-9B9C-2C55286D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4" y="342758"/>
            <a:ext cx="6803002" cy="5148035"/>
          </a:xfrm>
          <a:prstGeom prst="rect">
            <a:avLst/>
          </a:prstGeom>
        </p:spPr>
      </p:pic>
      <p:sp>
        <p:nvSpPr>
          <p:cNvPr id="17" name="1 Título">
            <a:extLst>
              <a:ext uri="{FF2B5EF4-FFF2-40B4-BE49-F238E27FC236}">
                <a16:creationId xmlns:a16="http://schemas.microsoft.com/office/drawing/2014/main" id="{C14A6261-49F7-45FD-8B45-BD7466A9EC42}"/>
              </a:ext>
            </a:extLst>
          </p:cNvPr>
          <p:cNvSpPr txBox="1">
            <a:spLocks/>
          </p:cNvSpPr>
          <p:nvPr/>
        </p:nvSpPr>
        <p:spPr>
          <a:xfrm>
            <a:off x="635165" y="5310912"/>
            <a:ext cx="8640960" cy="1468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¿QUIERES SER EL SIGUIENTE?</a:t>
            </a:r>
            <a:endParaRPr lang="es-ES" sz="4400" b="1" dirty="0">
              <a:solidFill>
                <a:schemeClr val="tx1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23A43D8C-F32D-4919-AF11-1E64990754A4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4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Edición 2018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00E3F9E-CE91-45AC-B11E-A1FD72926F63}"/>
              </a:ext>
            </a:extLst>
          </p:cNvPr>
          <p:cNvGrpSpPr/>
          <p:nvPr/>
        </p:nvGrpSpPr>
        <p:grpSpPr>
          <a:xfrm>
            <a:off x="6808793" y="152913"/>
            <a:ext cx="1958197" cy="999809"/>
            <a:chOff x="7100904" y="4874142"/>
            <a:chExt cx="1958197" cy="999809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5174F60-30D8-43AE-9238-D7A47880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353049-930C-473D-89C5-5B9D0CEB3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6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8C9F36E-500B-47FB-AFDD-559F07DFF80C}"/>
              </a:ext>
            </a:extLst>
          </p:cNvPr>
          <p:cNvGrpSpPr/>
          <p:nvPr/>
        </p:nvGrpSpPr>
        <p:grpSpPr>
          <a:xfrm>
            <a:off x="509131" y="1559722"/>
            <a:ext cx="8207832" cy="4897373"/>
            <a:chOff x="356176" y="3032495"/>
            <a:chExt cx="6873714" cy="2865253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CB80A56-B876-441D-B11C-90DDA2D5AFDE}"/>
                </a:ext>
              </a:extLst>
            </p:cNvPr>
            <p:cNvSpPr/>
            <p:nvPr/>
          </p:nvSpPr>
          <p:spPr>
            <a:xfrm rot="16200000">
              <a:off x="728799" y="2677666"/>
              <a:ext cx="1388541" cy="2098201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3" tIns="27433" rIns="35559" bIns="912970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BIG DATA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29873F1-5450-4A61-87CD-68AFCCE6311F}"/>
                </a:ext>
              </a:extLst>
            </p:cNvPr>
            <p:cNvSpPr/>
            <p:nvPr/>
          </p:nvSpPr>
          <p:spPr>
            <a:xfrm>
              <a:off x="712802" y="3164989"/>
              <a:ext cx="1365234" cy="996365"/>
            </a:xfrm>
            <a:custGeom>
              <a:avLst/>
              <a:gdLst>
                <a:gd name="connsiteX0" fmla="*/ 0 w 850204"/>
                <a:gd name="connsiteY0" fmla="*/ 0 h 1369456"/>
                <a:gd name="connsiteX1" fmla="*/ 850204 w 850204"/>
                <a:gd name="connsiteY1" fmla="*/ 0 h 1369456"/>
                <a:gd name="connsiteX2" fmla="*/ 850204 w 850204"/>
                <a:gd name="connsiteY2" fmla="*/ 1369456 h 1369456"/>
                <a:gd name="connsiteX3" fmla="*/ 0 w 850204"/>
                <a:gd name="connsiteY3" fmla="*/ 1369456 h 1369456"/>
                <a:gd name="connsiteX4" fmla="*/ 0 w 850204"/>
                <a:gd name="connsiteY4" fmla="*/ 0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04" h="1369456">
                  <a:moveTo>
                    <a:pt x="0" y="0"/>
                  </a:moveTo>
                  <a:lnTo>
                    <a:pt x="850204" y="0"/>
                  </a:lnTo>
                  <a:lnTo>
                    <a:pt x="850204" y="1369456"/>
                  </a:lnTo>
                  <a:lnTo>
                    <a:pt x="0" y="13694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0861" rIns="0" bIns="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Machine </a:t>
              </a:r>
              <a:r>
                <a:rPr lang="es-ES" sz="1400" kern="1200" dirty="0" err="1"/>
                <a:t>Learning</a:t>
              </a:r>
              <a:endParaRPr lang="es-ES" sz="1400" kern="1200" dirty="0"/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Microsoft Azure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R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SQL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C196DD5A-035A-4245-91E6-D69F55C4F3BB}"/>
                </a:ext>
              </a:extLst>
            </p:cNvPr>
            <p:cNvSpPr/>
            <p:nvPr/>
          </p:nvSpPr>
          <p:spPr>
            <a:xfrm rot="16200000">
              <a:off x="760294" y="4137912"/>
              <a:ext cx="1307760" cy="2115995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3"/>
                <a:satOff val="-8377"/>
                <a:lumOff val="-1961"/>
                <a:alphaOff val="0"/>
              </a:schemeClr>
            </a:fillRef>
            <a:effectRef idx="0">
              <a:schemeClr val="accent3">
                <a:hueOff val="23"/>
                <a:satOff val="-837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3" tIns="27432" rIns="35559" bIns="912971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/>
                <a:t>DESARROLLO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45A73F7A-C82A-49B0-A409-E62CA3C58E19}"/>
                </a:ext>
              </a:extLst>
            </p:cNvPr>
            <p:cNvSpPr/>
            <p:nvPr/>
          </p:nvSpPr>
          <p:spPr>
            <a:xfrm>
              <a:off x="700385" y="4791115"/>
              <a:ext cx="1682880" cy="1106633"/>
            </a:xfrm>
            <a:custGeom>
              <a:avLst/>
              <a:gdLst>
                <a:gd name="connsiteX0" fmla="*/ 0 w 850204"/>
                <a:gd name="connsiteY0" fmla="*/ 0 h 1369456"/>
                <a:gd name="connsiteX1" fmla="*/ 850204 w 850204"/>
                <a:gd name="connsiteY1" fmla="*/ 0 h 1369456"/>
                <a:gd name="connsiteX2" fmla="*/ 850204 w 850204"/>
                <a:gd name="connsiteY2" fmla="*/ 1369456 h 1369456"/>
                <a:gd name="connsiteX3" fmla="*/ 0 w 850204"/>
                <a:gd name="connsiteY3" fmla="*/ 1369456 h 1369456"/>
                <a:gd name="connsiteX4" fmla="*/ 0 w 850204"/>
                <a:gd name="connsiteY4" fmla="*/ 0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04" h="1369456">
                  <a:moveTo>
                    <a:pt x="0" y="0"/>
                  </a:moveTo>
                  <a:lnTo>
                    <a:pt x="850204" y="0"/>
                  </a:lnTo>
                  <a:lnTo>
                    <a:pt x="850204" y="1369456"/>
                  </a:lnTo>
                  <a:lnTo>
                    <a:pt x="0" y="13694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3"/>
                <a:satOff val="-837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0861" rIns="0" bIns="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/>
                <a:t>.</a:t>
              </a:r>
              <a:r>
                <a:rPr lang="es-ES" sz="1400" kern="1200" dirty="0"/>
                <a:t>NET con C#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Microsoft Azure (Cloud </a:t>
              </a:r>
              <a:r>
                <a:rPr lang="es-ES" sz="1400" kern="1200" dirty="0" err="1"/>
                <a:t>Service</a:t>
              </a:r>
              <a:r>
                <a:rPr lang="es-ES" sz="1400" kern="1200" dirty="0"/>
                <a:t>, </a:t>
              </a:r>
              <a:r>
                <a:rPr lang="es-ES" sz="1400" kern="1200" dirty="0" err="1"/>
                <a:t>Service</a:t>
              </a:r>
              <a:r>
                <a:rPr lang="es-ES" sz="1400" kern="1200" dirty="0"/>
                <a:t> Bus)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/>
                <a:t>Mongo DB</a:t>
              </a:r>
              <a:endParaRPr lang="es-ES" sz="1400" kern="1200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5071CE9B-8316-4913-AF7A-AB6EFF04B1E1}"/>
                </a:ext>
              </a:extLst>
            </p:cNvPr>
            <p:cNvSpPr/>
            <p:nvPr/>
          </p:nvSpPr>
          <p:spPr>
            <a:xfrm rot="16200000">
              <a:off x="3137998" y="2600614"/>
              <a:ext cx="1388541" cy="2252303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6"/>
                <a:satOff val="-16754"/>
                <a:lumOff val="-3922"/>
                <a:alphaOff val="0"/>
              </a:schemeClr>
            </a:fillRef>
            <a:effectRef idx="0">
              <a:schemeClr val="accent3">
                <a:hueOff val="46"/>
                <a:satOff val="-16754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3" tIns="27433" rIns="35560" bIns="912971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SISTEMAS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7A5DCC7-87DF-4F6F-B232-476C184E743B}"/>
                </a:ext>
              </a:extLst>
            </p:cNvPr>
            <p:cNvSpPr/>
            <p:nvPr/>
          </p:nvSpPr>
          <p:spPr>
            <a:xfrm rot="16200000">
              <a:off x="3181330" y="4084705"/>
              <a:ext cx="1301878" cy="2252302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8"/>
                <a:satOff val="-25131"/>
                <a:lumOff val="-5883"/>
                <a:alphaOff val="0"/>
              </a:schemeClr>
            </a:fillRef>
            <a:effectRef idx="0">
              <a:schemeClr val="accent3">
                <a:hueOff val="68"/>
                <a:satOff val="-25131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3" tIns="27433" rIns="35559" bIns="912972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REDES</a:t>
              </a: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7E64979-6B89-4AE4-B46E-8713638AC270}"/>
                </a:ext>
              </a:extLst>
            </p:cNvPr>
            <p:cNvSpPr/>
            <p:nvPr/>
          </p:nvSpPr>
          <p:spPr>
            <a:xfrm rot="16200000">
              <a:off x="5489454" y="2680600"/>
              <a:ext cx="1388540" cy="2092332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1"/>
                <a:satOff val="-33508"/>
                <a:lumOff val="-7844"/>
                <a:alphaOff val="0"/>
              </a:schemeClr>
            </a:fillRef>
            <a:effectRef idx="0">
              <a:schemeClr val="accent3">
                <a:hueOff val="91"/>
                <a:satOff val="-33508"/>
                <a:lumOff val="-78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2" tIns="27431" rIns="35560" bIns="912973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/>
                <a:t>MICROINFORMATICA</a:t>
              </a: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AC4C951-6601-4320-867C-86FBAB1F175A}"/>
                </a:ext>
              </a:extLst>
            </p:cNvPr>
            <p:cNvSpPr/>
            <p:nvPr/>
          </p:nvSpPr>
          <p:spPr>
            <a:xfrm>
              <a:off x="5495310" y="3164358"/>
              <a:ext cx="1554718" cy="1369456"/>
            </a:xfrm>
            <a:custGeom>
              <a:avLst/>
              <a:gdLst>
                <a:gd name="connsiteX0" fmla="*/ 0 w 850204"/>
                <a:gd name="connsiteY0" fmla="*/ 0 h 1369456"/>
                <a:gd name="connsiteX1" fmla="*/ 850204 w 850204"/>
                <a:gd name="connsiteY1" fmla="*/ 0 h 1369456"/>
                <a:gd name="connsiteX2" fmla="*/ 850204 w 850204"/>
                <a:gd name="connsiteY2" fmla="*/ 1369456 h 1369456"/>
                <a:gd name="connsiteX3" fmla="*/ 0 w 850204"/>
                <a:gd name="connsiteY3" fmla="*/ 1369456 h 1369456"/>
                <a:gd name="connsiteX4" fmla="*/ 0 w 850204"/>
                <a:gd name="connsiteY4" fmla="*/ 0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04" h="1369456">
                  <a:moveTo>
                    <a:pt x="0" y="0"/>
                  </a:moveTo>
                  <a:lnTo>
                    <a:pt x="850204" y="0"/>
                  </a:lnTo>
                  <a:lnTo>
                    <a:pt x="850204" y="1369456"/>
                  </a:lnTo>
                  <a:lnTo>
                    <a:pt x="0" y="13694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91"/>
                <a:satOff val="-33508"/>
                <a:lumOff val="-78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0861" rIns="0" bIns="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Hardware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/>
                <a:t>Software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JIRA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/>
                <a:t>ITIL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Monitorización SCCM</a:t>
              </a: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1D1518A-5E17-44B3-973C-3CEB1A9F0869}"/>
                </a:ext>
              </a:extLst>
            </p:cNvPr>
            <p:cNvSpPr/>
            <p:nvPr/>
          </p:nvSpPr>
          <p:spPr>
            <a:xfrm rot="16200000">
              <a:off x="5566017" y="4177900"/>
              <a:ext cx="1293860" cy="2033878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4"/>
                <a:satOff val="-41885"/>
                <a:lumOff val="-9805"/>
                <a:alphaOff val="0"/>
              </a:schemeClr>
            </a:fillRef>
            <a:effectRef idx="0">
              <a:schemeClr val="accent3">
                <a:hueOff val="114"/>
                <a:satOff val="-41885"/>
                <a:lumOff val="-98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2" tIns="27431" rIns="35560" bIns="912973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SAP</a:t>
              </a: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33589F2-6FF9-4182-A586-69BE536D9107}"/>
                </a:ext>
              </a:extLst>
            </p:cNvPr>
            <p:cNvSpPr/>
            <p:nvPr/>
          </p:nvSpPr>
          <p:spPr>
            <a:xfrm>
              <a:off x="5577552" y="4642145"/>
              <a:ext cx="1472476" cy="1106632"/>
            </a:xfrm>
            <a:custGeom>
              <a:avLst/>
              <a:gdLst>
                <a:gd name="connsiteX0" fmla="*/ 0 w 850204"/>
                <a:gd name="connsiteY0" fmla="*/ 0 h 1369456"/>
                <a:gd name="connsiteX1" fmla="*/ 850204 w 850204"/>
                <a:gd name="connsiteY1" fmla="*/ 0 h 1369456"/>
                <a:gd name="connsiteX2" fmla="*/ 850204 w 850204"/>
                <a:gd name="connsiteY2" fmla="*/ 1369456 h 1369456"/>
                <a:gd name="connsiteX3" fmla="*/ 0 w 850204"/>
                <a:gd name="connsiteY3" fmla="*/ 1369456 h 1369456"/>
                <a:gd name="connsiteX4" fmla="*/ 0 w 850204"/>
                <a:gd name="connsiteY4" fmla="*/ 0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204" h="1369456">
                  <a:moveTo>
                    <a:pt x="0" y="0"/>
                  </a:moveTo>
                  <a:lnTo>
                    <a:pt x="850204" y="0"/>
                  </a:lnTo>
                  <a:lnTo>
                    <a:pt x="850204" y="1369456"/>
                  </a:lnTo>
                  <a:lnTo>
                    <a:pt x="0" y="13694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4"/>
                <a:satOff val="-41885"/>
                <a:lumOff val="-98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0861" rIns="0" bIns="0" numCol="1" spcCol="1270" anchor="t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Programación ABAP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SAP HANA Y SAP R3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SAP Finanzas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SAP Ventas y Distribución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SAP RRHH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SAP MM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8D547EF-AA87-4081-B18E-CCC55D067FC4}"/>
              </a:ext>
            </a:extLst>
          </p:cNvPr>
          <p:cNvSpPr txBox="1"/>
          <p:nvPr/>
        </p:nvSpPr>
        <p:spPr>
          <a:xfrm>
            <a:off x="3854379" y="1710168"/>
            <a:ext cx="2214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Entornos Linux</a:t>
            </a:r>
          </a:p>
          <a:p>
            <a:r>
              <a:rPr lang="es-ES" sz="1400" dirty="0">
                <a:solidFill>
                  <a:schemeClr val="bg1"/>
                </a:solidFill>
              </a:rPr>
              <a:t>Virtualización (</a:t>
            </a:r>
            <a:r>
              <a:rPr lang="es-ES" sz="1400" dirty="0" err="1">
                <a:solidFill>
                  <a:schemeClr val="bg1"/>
                </a:solidFill>
              </a:rPr>
              <a:t>vmWare</a:t>
            </a:r>
            <a:r>
              <a:rPr lang="es-ES" sz="1400" dirty="0">
                <a:solidFill>
                  <a:schemeClr val="bg1"/>
                </a:solidFill>
              </a:rPr>
              <a:t>, </a:t>
            </a:r>
            <a:r>
              <a:rPr lang="ca-ES" sz="1400" dirty="0" err="1">
                <a:solidFill>
                  <a:schemeClr val="bg1"/>
                </a:solidFill>
              </a:rPr>
              <a:t>Hyper</a:t>
            </a:r>
            <a:r>
              <a:rPr lang="ca-ES" sz="1400" dirty="0">
                <a:solidFill>
                  <a:schemeClr val="bg1"/>
                </a:solidFill>
              </a:rPr>
              <a:t>-V, </a:t>
            </a:r>
            <a:r>
              <a:rPr lang="ca-ES" sz="1400" dirty="0" err="1">
                <a:solidFill>
                  <a:schemeClr val="bg1"/>
                </a:solidFill>
              </a:rPr>
              <a:t>Citrix</a:t>
            </a:r>
            <a:r>
              <a:rPr lang="ca-ES" sz="1400" dirty="0">
                <a:solidFill>
                  <a:schemeClr val="bg1"/>
                </a:solidFill>
              </a:rPr>
              <a:t>, </a:t>
            </a:r>
            <a:r>
              <a:rPr lang="es-ES" sz="1400" dirty="0">
                <a:solidFill>
                  <a:schemeClr val="bg1"/>
                </a:solidFill>
              </a:rPr>
              <a:t>)</a:t>
            </a:r>
          </a:p>
          <a:p>
            <a:r>
              <a:rPr lang="es-ES" sz="1400" dirty="0">
                <a:solidFill>
                  <a:schemeClr val="bg1"/>
                </a:solidFill>
              </a:rPr>
              <a:t>E</a:t>
            </a:r>
            <a:r>
              <a:rPr lang="ca-ES" sz="1400" dirty="0" err="1">
                <a:solidFill>
                  <a:schemeClr val="bg1"/>
                </a:solidFill>
              </a:rPr>
              <a:t>ntornos</a:t>
            </a:r>
            <a:r>
              <a:rPr lang="ca-ES" sz="1400" dirty="0">
                <a:solidFill>
                  <a:schemeClr val="bg1"/>
                </a:solidFill>
              </a:rPr>
              <a:t> </a:t>
            </a:r>
            <a:r>
              <a:rPr lang="ca-ES" sz="1400" dirty="0" err="1">
                <a:solidFill>
                  <a:schemeClr val="bg1"/>
                </a:solidFill>
              </a:rPr>
              <a:t>Cloud</a:t>
            </a:r>
            <a:r>
              <a:rPr lang="ca-ES" sz="1400" dirty="0">
                <a:solidFill>
                  <a:schemeClr val="bg1"/>
                </a:solidFill>
              </a:rPr>
              <a:t> y </a:t>
            </a:r>
            <a:r>
              <a:rPr lang="ca-ES" sz="1400" dirty="0" err="1">
                <a:solidFill>
                  <a:schemeClr val="bg1"/>
                </a:solidFill>
              </a:rPr>
              <a:t>herramientas</a:t>
            </a:r>
            <a:r>
              <a:rPr lang="ca-ES" sz="1400" dirty="0">
                <a:solidFill>
                  <a:schemeClr val="bg1"/>
                </a:solidFill>
              </a:rPr>
              <a:t> </a:t>
            </a:r>
            <a:r>
              <a:rPr lang="ca-ES" sz="1400" dirty="0" err="1">
                <a:solidFill>
                  <a:schemeClr val="bg1"/>
                </a:solidFill>
              </a:rPr>
              <a:t>Azure</a:t>
            </a:r>
            <a:r>
              <a:rPr lang="ca-ES" sz="1400" dirty="0">
                <a:solidFill>
                  <a:schemeClr val="bg1"/>
                </a:solidFill>
              </a:rPr>
              <a:t>, </a:t>
            </a:r>
            <a:r>
              <a:rPr lang="ca-ES" sz="1400" dirty="0" err="1">
                <a:solidFill>
                  <a:schemeClr val="bg1"/>
                </a:solidFill>
              </a:rPr>
              <a:t>Amazon</a:t>
            </a:r>
            <a:r>
              <a:rPr lang="ca-ES" sz="1400" dirty="0">
                <a:solidFill>
                  <a:schemeClr val="bg1"/>
                </a:solidFill>
              </a:rPr>
              <a:t>, </a:t>
            </a:r>
            <a:r>
              <a:rPr lang="ca-ES" sz="1400" dirty="0" err="1">
                <a:solidFill>
                  <a:schemeClr val="bg1"/>
                </a:solidFill>
              </a:rPr>
              <a:t>OpenStack</a:t>
            </a:r>
            <a:r>
              <a:rPr lang="ca-ES" sz="140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FA4168F-3480-4610-8F2A-92E22FFB0261}"/>
              </a:ext>
            </a:extLst>
          </p:cNvPr>
          <p:cNvSpPr txBox="1"/>
          <p:nvPr/>
        </p:nvSpPr>
        <p:spPr>
          <a:xfrm>
            <a:off x="4033166" y="4236045"/>
            <a:ext cx="1783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S</a:t>
            </a:r>
            <a:r>
              <a:rPr lang="ca-ES" sz="1400" dirty="0" err="1">
                <a:solidFill>
                  <a:schemeClr val="bg1"/>
                </a:solidFill>
              </a:rPr>
              <a:t>witching</a:t>
            </a:r>
            <a:endParaRPr lang="ca-ES" sz="1400" dirty="0">
              <a:solidFill>
                <a:schemeClr val="bg1"/>
              </a:solidFill>
            </a:endParaRPr>
          </a:p>
          <a:p>
            <a:r>
              <a:rPr lang="ca-ES" sz="1400" dirty="0">
                <a:solidFill>
                  <a:schemeClr val="bg1"/>
                </a:solidFill>
              </a:rPr>
              <a:t>Routing</a:t>
            </a:r>
          </a:p>
          <a:p>
            <a:r>
              <a:rPr lang="ca-ES" sz="1400" dirty="0">
                <a:solidFill>
                  <a:schemeClr val="bg1"/>
                </a:solidFill>
              </a:rPr>
              <a:t>VLAN</a:t>
            </a:r>
          </a:p>
          <a:p>
            <a:r>
              <a:rPr lang="es-ES" sz="1400" dirty="0">
                <a:solidFill>
                  <a:schemeClr val="bg1"/>
                </a:solidFill>
              </a:rPr>
              <a:t>Firewalls</a:t>
            </a:r>
          </a:p>
          <a:p>
            <a:r>
              <a:rPr lang="es-ES" sz="1400" dirty="0">
                <a:solidFill>
                  <a:schemeClr val="bg1"/>
                </a:solidFill>
              </a:rPr>
              <a:t>CISCO</a:t>
            </a:r>
          </a:p>
          <a:p>
            <a:endParaRPr lang="ca-ES" dirty="0"/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3D93CFE1-C2D8-405A-99B5-7690DC8A63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363" y="-310303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4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Tecnología puntera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DBC1C2B-A3AB-4F2B-A011-4832DA5C9F0F}"/>
              </a:ext>
            </a:extLst>
          </p:cNvPr>
          <p:cNvGrpSpPr/>
          <p:nvPr/>
        </p:nvGrpSpPr>
        <p:grpSpPr>
          <a:xfrm>
            <a:off x="7049220" y="260648"/>
            <a:ext cx="1958197" cy="999809"/>
            <a:chOff x="7100904" y="4874142"/>
            <a:chExt cx="1958197" cy="999809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BE24056-6EC8-410E-9A63-0F74616A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2EB6956-45E6-45DE-84FA-1409E5B3D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23F71966-B834-4DB5-9FEE-AA9B4F540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96" y="311982"/>
            <a:ext cx="6803002" cy="51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9276BDC8-7E81-4DD5-B2CE-DDCD12DEB49C}"/>
              </a:ext>
            </a:extLst>
          </p:cNvPr>
          <p:cNvGrpSpPr/>
          <p:nvPr/>
        </p:nvGrpSpPr>
        <p:grpSpPr>
          <a:xfrm>
            <a:off x="497880" y="2180567"/>
            <a:ext cx="8188920" cy="2273412"/>
            <a:chOff x="755576" y="2163704"/>
            <a:chExt cx="8188920" cy="2273412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FF5B667-166A-4DE2-97A0-86FC69A830DF}"/>
                </a:ext>
              </a:extLst>
            </p:cNvPr>
            <p:cNvGrpSpPr/>
            <p:nvPr/>
          </p:nvGrpSpPr>
          <p:grpSpPr>
            <a:xfrm>
              <a:off x="755576" y="2163704"/>
              <a:ext cx="5229389" cy="2273412"/>
              <a:chOff x="827584" y="2204864"/>
              <a:chExt cx="5229389" cy="2273412"/>
            </a:xfrm>
          </p:grpSpPr>
          <p:sp>
            <p:nvSpPr>
              <p:cNvPr id="4" name="Forma libre: forma 3">
                <a:extLst>
                  <a:ext uri="{FF2B5EF4-FFF2-40B4-BE49-F238E27FC236}">
                    <a16:creationId xmlns:a16="http://schemas.microsoft.com/office/drawing/2014/main" id="{F8E4BF77-2BD8-4F5F-A576-2707FD0B968B}"/>
                  </a:ext>
                </a:extLst>
              </p:cNvPr>
              <p:cNvSpPr/>
              <p:nvPr/>
            </p:nvSpPr>
            <p:spPr>
              <a:xfrm rot="16200000">
                <a:off x="843007" y="2189441"/>
                <a:ext cx="2273412" cy="2304258"/>
              </a:xfrm>
              <a:custGeom>
                <a:avLst/>
                <a:gdLst>
                  <a:gd name="connsiteX0" fmla="*/ 0 w 1141214"/>
                  <a:gd name="connsiteY0" fmla="*/ 57061 h 1369456"/>
                  <a:gd name="connsiteX1" fmla="*/ 57061 w 1141214"/>
                  <a:gd name="connsiteY1" fmla="*/ 0 h 1369456"/>
                  <a:gd name="connsiteX2" fmla="*/ 1084153 w 1141214"/>
                  <a:gd name="connsiteY2" fmla="*/ 0 h 1369456"/>
                  <a:gd name="connsiteX3" fmla="*/ 1141214 w 1141214"/>
                  <a:gd name="connsiteY3" fmla="*/ 57061 h 1369456"/>
                  <a:gd name="connsiteX4" fmla="*/ 1141214 w 1141214"/>
                  <a:gd name="connsiteY4" fmla="*/ 1312395 h 1369456"/>
                  <a:gd name="connsiteX5" fmla="*/ 1084153 w 1141214"/>
                  <a:gd name="connsiteY5" fmla="*/ 1369456 h 1369456"/>
                  <a:gd name="connsiteX6" fmla="*/ 57061 w 1141214"/>
                  <a:gd name="connsiteY6" fmla="*/ 1369456 h 1369456"/>
                  <a:gd name="connsiteX7" fmla="*/ 0 w 1141214"/>
                  <a:gd name="connsiteY7" fmla="*/ 1312395 h 1369456"/>
                  <a:gd name="connsiteX8" fmla="*/ 0 w 1141214"/>
                  <a:gd name="connsiteY8" fmla="*/ 57061 h 136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1214" h="1369456">
                    <a:moveTo>
                      <a:pt x="1093663" y="1"/>
                    </a:moveTo>
                    <a:cubicBezTo>
                      <a:pt x="1119924" y="1"/>
                      <a:pt x="1141214" y="30657"/>
                      <a:pt x="1141214" y="68474"/>
                    </a:cubicBezTo>
                    <a:lnTo>
                      <a:pt x="1141214" y="1300982"/>
                    </a:lnTo>
                    <a:cubicBezTo>
                      <a:pt x="1141214" y="1338799"/>
                      <a:pt x="1119924" y="1369455"/>
                      <a:pt x="1093663" y="1369455"/>
                    </a:cubicBezTo>
                    <a:lnTo>
                      <a:pt x="47551" y="1369455"/>
                    </a:lnTo>
                    <a:cubicBezTo>
                      <a:pt x="21290" y="1369455"/>
                      <a:pt x="0" y="1338799"/>
                      <a:pt x="0" y="1300982"/>
                    </a:cubicBezTo>
                    <a:lnTo>
                      <a:pt x="0" y="68474"/>
                    </a:lnTo>
                    <a:cubicBezTo>
                      <a:pt x="0" y="30657"/>
                      <a:pt x="21290" y="1"/>
                      <a:pt x="47551" y="1"/>
                    </a:cubicBezTo>
                    <a:lnTo>
                      <a:pt x="1093663" y="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37"/>
                  <a:satOff val="-50262"/>
                  <a:lumOff val="-11766"/>
                  <a:alphaOff val="0"/>
                </a:schemeClr>
              </a:fillRef>
              <a:effectRef idx="0">
                <a:schemeClr val="accent3">
                  <a:hueOff val="137"/>
                  <a:satOff val="-50262"/>
                  <a:lumOff val="-1176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6502" tIns="27432" rIns="35560" bIns="912973" numCol="1" spcCol="1270" anchor="t" anchorCtr="0">
                <a:noAutofit/>
              </a:bodyPr>
              <a:lstStyle/>
              <a:p>
                <a:pPr marL="0" lvl="0" indent="0" algn="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600" kern="1200" dirty="0"/>
                  <a:t>CIBERSEGURIDAD</a:t>
                </a:r>
              </a:p>
            </p:txBody>
          </p:sp>
          <p:sp>
            <p:nvSpPr>
              <p:cNvPr id="6" name="Forma libre: forma 5">
                <a:extLst>
                  <a:ext uri="{FF2B5EF4-FFF2-40B4-BE49-F238E27FC236}">
                    <a16:creationId xmlns:a16="http://schemas.microsoft.com/office/drawing/2014/main" id="{E4791A7A-8FDB-47F7-887F-161D410D113A}"/>
                  </a:ext>
                </a:extLst>
              </p:cNvPr>
              <p:cNvSpPr/>
              <p:nvPr/>
            </p:nvSpPr>
            <p:spPr>
              <a:xfrm rot="16200000">
                <a:off x="3671051" y="2092354"/>
                <a:ext cx="2273412" cy="2498432"/>
              </a:xfrm>
              <a:custGeom>
                <a:avLst/>
                <a:gdLst>
                  <a:gd name="connsiteX0" fmla="*/ 0 w 1141214"/>
                  <a:gd name="connsiteY0" fmla="*/ 57061 h 1369456"/>
                  <a:gd name="connsiteX1" fmla="*/ 57061 w 1141214"/>
                  <a:gd name="connsiteY1" fmla="*/ 0 h 1369456"/>
                  <a:gd name="connsiteX2" fmla="*/ 1084153 w 1141214"/>
                  <a:gd name="connsiteY2" fmla="*/ 0 h 1369456"/>
                  <a:gd name="connsiteX3" fmla="*/ 1141214 w 1141214"/>
                  <a:gd name="connsiteY3" fmla="*/ 57061 h 1369456"/>
                  <a:gd name="connsiteX4" fmla="*/ 1141214 w 1141214"/>
                  <a:gd name="connsiteY4" fmla="*/ 1312395 h 1369456"/>
                  <a:gd name="connsiteX5" fmla="*/ 1084153 w 1141214"/>
                  <a:gd name="connsiteY5" fmla="*/ 1369456 h 1369456"/>
                  <a:gd name="connsiteX6" fmla="*/ 57061 w 1141214"/>
                  <a:gd name="connsiteY6" fmla="*/ 1369456 h 1369456"/>
                  <a:gd name="connsiteX7" fmla="*/ 0 w 1141214"/>
                  <a:gd name="connsiteY7" fmla="*/ 1312395 h 1369456"/>
                  <a:gd name="connsiteX8" fmla="*/ 0 w 1141214"/>
                  <a:gd name="connsiteY8" fmla="*/ 57061 h 136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1214" h="1369456">
                    <a:moveTo>
                      <a:pt x="1093663" y="1"/>
                    </a:moveTo>
                    <a:cubicBezTo>
                      <a:pt x="1119924" y="1"/>
                      <a:pt x="1141214" y="30657"/>
                      <a:pt x="1141214" y="68474"/>
                    </a:cubicBezTo>
                    <a:lnTo>
                      <a:pt x="1141214" y="1300982"/>
                    </a:lnTo>
                    <a:cubicBezTo>
                      <a:pt x="1141214" y="1338799"/>
                      <a:pt x="1119924" y="1369455"/>
                      <a:pt x="1093663" y="1369455"/>
                    </a:cubicBezTo>
                    <a:lnTo>
                      <a:pt x="47551" y="1369455"/>
                    </a:lnTo>
                    <a:cubicBezTo>
                      <a:pt x="21290" y="1369455"/>
                      <a:pt x="0" y="1338799"/>
                      <a:pt x="0" y="1300982"/>
                    </a:cubicBezTo>
                    <a:lnTo>
                      <a:pt x="0" y="68474"/>
                    </a:lnTo>
                    <a:cubicBezTo>
                      <a:pt x="0" y="30657"/>
                      <a:pt x="21290" y="1"/>
                      <a:pt x="47551" y="1"/>
                    </a:cubicBezTo>
                    <a:lnTo>
                      <a:pt x="1093663" y="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91"/>
                  <a:satOff val="-33508"/>
                  <a:lumOff val="-7844"/>
                  <a:alphaOff val="0"/>
                </a:schemeClr>
              </a:fillRef>
              <a:effectRef idx="0">
                <a:schemeClr val="accent3">
                  <a:hueOff val="91"/>
                  <a:satOff val="-33508"/>
                  <a:lumOff val="-784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6502" tIns="27431" rIns="35560" bIns="912973" numCol="1" spcCol="1270" anchor="t" anchorCtr="0">
                <a:noAutofit/>
              </a:bodyPr>
              <a:lstStyle/>
              <a:p>
                <a:pPr marL="0" lvl="0" indent="0" algn="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kern="1200" dirty="0"/>
                  <a:t>MARKETING</a:t>
                </a:r>
              </a:p>
            </p:txBody>
          </p:sp>
        </p:grp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8F9BAAC2-DBEA-4969-A9C6-8C79145F3B36}"/>
                </a:ext>
              </a:extLst>
            </p:cNvPr>
            <p:cNvSpPr/>
            <p:nvPr/>
          </p:nvSpPr>
          <p:spPr>
            <a:xfrm rot="16200000">
              <a:off x="6575650" y="2027110"/>
              <a:ext cx="2232251" cy="2505440"/>
            </a:xfrm>
            <a:custGeom>
              <a:avLst/>
              <a:gdLst>
                <a:gd name="connsiteX0" fmla="*/ 0 w 1141214"/>
                <a:gd name="connsiteY0" fmla="*/ 57061 h 1369456"/>
                <a:gd name="connsiteX1" fmla="*/ 57061 w 1141214"/>
                <a:gd name="connsiteY1" fmla="*/ 0 h 1369456"/>
                <a:gd name="connsiteX2" fmla="*/ 1084153 w 1141214"/>
                <a:gd name="connsiteY2" fmla="*/ 0 h 1369456"/>
                <a:gd name="connsiteX3" fmla="*/ 1141214 w 1141214"/>
                <a:gd name="connsiteY3" fmla="*/ 57061 h 1369456"/>
                <a:gd name="connsiteX4" fmla="*/ 1141214 w 1141214"/>
                <a:gd name="connsiteY4" fmla="*/ 1312395 h 1369456"/>
                <a:gd name="connsiteX5" fmla="*/ 1084153 w 1141214"/>
                <a:gd name="connsiteY5" fmla="*/ 1369456 h 1369456"/>
                <a:gd name="connsiteX6" fmla="*/ 57061 w 1141214"/>
                <a:gd name="connsiteY6" fmla="*/ 1369456 h 1369456"/>
                <a:gd name="connsiteX7" fmla="*/ 0 w 1141214"/>
                <a:gd name="connsiteY7" fmla="*/ 1312395 h 1369456"/>
                <a:gd name="connsiteX8" fmla="*/ 0 w 1141214"/>
                <a:gd name="connsiteY8" fmla="*/ 57061 h 136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4" h="1369456">
                  <a:moveTo>
                    <a:pt x="1093663" y="1"/>
                  </a:moveTo>
                  <a:cubicBezTo>
                    <a:pt x="1119924" y="1"/>
                    <a:pt x="1141214" y="30657"/>
                    <a:pt x="1141214" y="68474"/>
                  </a:cubicBezTo>
                  <a:lnTo>
                    <a:pt x="1141214" y="1300982"/>
                  </a:lnTo>
                  <a:cubicBezTo>
                    <a:pt x="1141214" y="1338799"/>
                    <a:pt x="1119924" y="1369455"/>
                    <a:pt x="1093663" y="1369455"/>
                  </a:cubicBezTo>
                  <a:lnTo>
                    <a:pt x="47551" y="1369455"/>
                  </a:lnTo>
                  <a:cubicBezTo>
                    <a:pt x="21290" y="1369455"/>
                    <a:pt x="0" y="1338799"/>
                    <a:pt x="0" y="1300982"/>
                  </a:cubicBezTo>
                  <a:lnTo>
                    <a:pt x="0" y="68474"/>
                  </a:lnTo>
                  <a:cubicBezTo>
                    <a:pt x="0" y="30657"/>
                    <a:pt x="21290" y="1"/>
                    <a:pt x="47551" y="1"/>
                  </a:cubicBezTo>
                  <a:lnTo>
                    <a:pt x="10936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03" tIns="27433" rIns="35559" bIns="912970" numCol="1" spcCol="1270" anchor="t" anchorCtr="0">
              <a:noAutofit/>
            </a:bodyPr>
            <a:lstStyle/>
            <a:p>
              <a:pPr marL="0" lvl="0" indent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DISEÑO</a:t>
              </a:r>
            </a:p>
          </p:txBody>
        </p:sp>
      </p:grp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08A3CF-C095-49F4-8726-3911010B6286}"/>
              </a:ext>
            </a:extLst>
          </p:cNvPr>
          <p:cNvSpPr/>
          <p:nvPr/>
        </p:nvSpPr>
        <p:spPr>
          <a:xfrm>
            <a:off x="6804248" y="2420888"/>
            <a:ext cx="2088232" cy="1792770"/>
          </a:xfrm>
          <a:custGeom>
            <a:avLst/>
            <a:gdLst>
              <a:gd name="connsiteX0" fmla="*/ 0 w 850204"/>
              <a:gd name="connsiteY0" fmla="*/ 0 h 1369456"/>
              <a:gd name="connsiteX1" fmla="*/ 850204 w 850204"/>
              <a:gd name="connsiteY1" fmla="*/ 0 h 1369456"/>
              <a:gd name="connsiteX2" fmla="*/ 850204 w 850204"/>
              <a:gd name="connsiteY2" fmla="*/ 1369456 h 1369456"/>
              <a:gd name="connsiteX3" fmla="*/ 0 w 850204"/>
              <a:gd name="connsiteY3" fmla="*/ 1369456 h 1369456"/>
              <a:gd name="connsiteX4" fmla="*/ 0 w 850204"/>
              <a:gd name="connsiteY4" fmla="*/ 0 h 136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204" h="1369456">
                <a:moveTo>
                  <a:pt x="0" y="0"/>
                </a:moveTo>
                <a:lnTo>
                  <a:pt x="850204" y="0"/>
                </a:lnTo>
                <a:lnTo>
                  <a:pt x="850204" y="1369456"/>
                </a:lnTo>
                <a:lnTo>
                  <a:pt x="0" y="13694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 err="1"/>
              <a:t>Illustrator</a:t>
            </a:r>
            <a:endParaRPr lang="es-ES" sz="1400" kern="1200" dirty="0"/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dirty="0" err="1"/>
              <a:t>Indesign</a:t>
            </a:r>
            <a:endParaRPr lang="es-ES" sz="1400" dirty="0"/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 err="1"/>
              <a:t>Motion</a:t>
            </a:r>
            <a:r>
              <a:rPr lang="es-ES" sz="1400" kern="1200" dirty="0"/>
              <a:t> </a:t>
            </a:r>
            <a:r>
              <a:rPr lang="es-ES" sz="1400" kern="1200" dirty="0" err="1"/>
              <a:t>graphics</a:t>
            </a:r>
            <a:endParaRPr lang="es-ES" sz="1400" kern="1200" dirty="0"/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dirty="0" err="1"/>
              <a:t>Affter</a:t>
            </a:r>
            <a:r>
              <a:rPr lang="es-ES" sz="1400" dirty="0"/>
              <a:t> </a:t>
            </a:r>
            <a:r>
              <a:rPr lang="es-ES" sz="1400" dirty="0" err="1"/>
              <a:t>efects</a:t>
            </a:r>
            <a:endParaRPr lang="es-ES" sz="1400" dirty="0"/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Unity</a:t>
            </a:r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dirty="0"/>
              <a:t>Gamificación</a:t>
            </a:r>
            <a:endParaRPr lang="es-ES" sz="1400" kern="1200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7A68FC3-0EF3-4A47-BEC9-0B8B1B629FD3}"/>
              </a:ext>
            </a:extLst>
          </p:cNvPr>
          <p:cNvSpPr/>
          <p:nvPr/>
        </p:nvSpPr>
        <p:spPr>
          <a:xfrm>
            <a:off x="3995937" y="2420888"/>
            <a:ext cx="1800200" cy="1792770"/>
          </a:xfrm>
          <a:custGeom>
            <a:avLst/>
            <a:gdLst>
              <a:gd name="connsiteX0" fmla="*/ 0 w 850204"/>
              <a:gd name="connsiteY0" fmla="*/ 0 h 1369456"/>
              <a:gd name="connsiteX1" fmla="*/ 850204 w 850204"/>
              <a:gd name="connsiteY1" fmla="*/ 0 h 1369456"/>
              <a:gd name="connsiteX2" fmla="*/ 850204 w 850204"/>
              <a:gd name="connsiteY2" fmla="*/ 1369456 h 1369456"/>
              <a:gd name="connsiteX3" fmla="*/ 0 w 850204"/>
              <a:gd name="connsiteY3" fmla="*/ 1369456 h 1369456"/>
              <a:gd name="connsiteX4" fmla="*/ 0 w 850204"/>
              <a:gd name="connsiteY4" fmla="*/ 0 h 136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204" h="1369456">
                <a:moveTo>
                  <a:pt x="0" y="0"/>
                </a:moveTo>
                <a:lnTo>
                  <a:pt x="850204" y="0"/>
                </a:lnTo>
                <a:lnTo>
                  <a:pt x="850204" y="1369456"/>
                </a:lnTo>
                <a:lnTo>
                  <a:pt x="0" y="13694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91"/>
              <a:satOff val="-33508"/>
              <a:lumOff val="-78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Google </a:t>
            </a:r>
            <a:r>
              <a:rPr lang="es-ES" sz="1400" kern="1200" dirty="0" err="1"/>
              <a:t>Analytics</a:t>
            </a:r>
            <a:endParaRPr lang="es-ES" sz="1400" kern="1200" dirty="0"/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Google </a:t>
            </a:r>
            <a:r>
              <a:rPr lang="es-ES" sz="1400" kern="1200" dirty="0" err="1"/>
              <a:t>Adwords</a:t>
            </a:r>
            <a:endParaRPr lang="es-ES" sz="1400" kern="1200" dirty="0"/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 err="1"/>
              <a:t>Power</a:t>
            </a:r>
            <a:r>
              <a:rPr lang="es-ES" sz="1400" kern="1200" dirty="0"/>
              <a:t> BI</a:t>
            </a:r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 err="1"/>
              <a:t>Appsflyer</a:t>
            </a:r>
            <a:endParaRPr lang="es-ES" sz="1400" kern="1200" dirty="0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2DD911F-4C5C-4416-85F6-91B6362E8A9E}"/>
              </a:ext>
            </a:extLst>
          </p:cNvPr>
          <p:cNvSpPr/>
          <p:nvPr/>
        </p:nvSpPr>
        <p:spPr>
          <a:xfrm>
            <a:off x="971600" y="2413458"/>
            <a:ext cx="1512168" cy="1800200"/>
          </a:xfrm>
          <a:custGeom>
            <a:avLst/>
            <a:gdLst>
              <a:gd name="connsiteX0" fmla="*/ 0 w 850204"/>
              <a:gd name="connsiteY0" fmla="*/ 0 h 1369456"/>
              <a:gd name="connsiteX1" fmla="*/ 850204 w 850204"/>
              <a:gd name="connsiteY1" fmla="*/ 0 h 1369456"/>
              <a:gd name="connsiteX2" fmla="*/ 850204 w 850204"/>
              <a:gd name="connsiteY2" fmla="*/ 1369456 h 1369456"/>
              <a:gd name="connsiteX3" fmla="*/ 0 w 850204"/>
              <a:gd name="connsiteY3" fmla="*/ 1369456 h 1369456"/>
              <a:gd name="connsiteX4" fmla="*/ 0 w 850204"/>
              <a:gd name="connsiteY4" fmla="*/ 0 h 136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204" h="1369456">
                <a:moveTo>
                  <a:pt x="0" y="0"/>
                </a:moveTo>
                <a:lnTo>
                  <a:pt x="850204" y="0"/>
                </a:lnTo>
                <a:lnTo>
                  <a:pt x="850204" y="1369456"/>
                </a:lnTo>
                <a:lnTo>
                  <a:pt x="0" y="13694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137"/>
              <a:satOff val="-50262"/>
              <a:lumOff val="-117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861" rIns="0" bIns="0" numCol="1" spcCol="1270" anchor="t" anchorCtr="0">
            <a:noAutofit/>
          </a:bodyPr>
          <a:lstStyle/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ISO 27001</a:t>
            </a:r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CISM</a:t>
            </a:r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CISA</a:t>
            </a:r>
          </a:p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Seguridad en entornos Cloud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64E1E5-BEBC-43A3-BB35-087BFED872C1}"/>
              </a:ext>
            </a:extLst>
          </p:cNvPr>
          <p:cNvGrpSpPr/>
          <p:nvPr/>
        </p:nvGrpSpPr>
        <p:grpSpPr>
          <a:xfrm>
            <a:off x="6934283" y="332656"/>
            <a:ext cx="1958197" cy="999809"/>
            <a:chOff x="7100904" y="4874142"/>
            <a:chExt cx="1958197" cy="999809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A68C300-02C6-49FC-A38B-85A57FE0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93C2A04-084C-4B20-BAAF-3BBD96F00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815D62CC-AB2F-4193-84AB-6BE29E631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6" y="739540"/>
            <a:ext cx="6803002" cy="5148035"/>
          </a:xfrm>
          <a:prstGeom prst="rect">
            <a:avLst/>
          </a:prstGeom>
        </p:spPr>
      </p:pic>
      <p:pic>
        <p:nvPicPr>
          <p:cNvPr id="19" name="Gráfico 18" descr="Equipo">
            <a:extLst>
              <a:ext uri="{FF2B5EF4-FFF2-40B4-BE49-F238E27FC236}">
                <a16:creationId xmlns:a16="http://schemas.microsoft.com/office/drawing/2014/main" id="{9DC4B71F-D847-4174-B054-789F0F148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03" y="49394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23E95-D52D-4DE5-92D5-F6715C06650B}"/>
              </a:ext>
            </a:extLst>
          </p:cNvPr>
          <p:cNvSpPr/>
          <p:nvPr/>
        </p:nvSpPr>
        <p:spPr>
          <a:xfrm>
            <a:off x="611560" y="5001464"/>
            <a:ext cx="7925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Compromiso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con la sociedad</a:t>
            </a:r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81457"/>
            <a:ext cx="8111211" cy="1290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8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¿Qué buscamos?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FB179F5-C329-4680-BF26-53EFECFC3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366948"/>
              </p:ext>
            </p:extLst>
          </p:nvPr>
        </p:nvGraphicFramePr>
        <p:xfrm>
          <a:off x="1392732" y="12760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8548527B-674A-4975-84AA-AF653821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4493" y="1447055"/>
            <a:ext cx="914400" cy="914400"/>
          </a:xfrm>
          <a:prstGeom prst="rect">
            <a:avLst/>
          </a:prstGeom>
        </p:spPr>
      </p:pic>
      <p:pic>
        <p:nvPicPr>
          <p:cNvPr id="10" name="Gráfico 9" descr="Equipo">
            <a:extLst>
              <a:ext uri="{FF2B5EF4-FFF2-40B4-BE49-F238E27FC236}">
                <a16:creationId xmlns:a16="http://schemas.microsoft.com/office/drawing/2014/main" id="{C2E816F4-B6F3-49A9-8F9F-7B2F16EFD2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4021" y="2609049"/>
            <a:ext cx="914400" cy="914400"/>
          </a:xfrm>
          <a:prstGeom prst="rect">
            <a:avLst/>
          </a:prstGeom>
        </p:spPr>
      </p:pic>
      <p:pic>
        <p:nvPicPr>
          <p:cNvPr id="11" name="Gráfico 10" descr="Equipo">
            <a:extLst>
              <a:ext uri="{FF2B5EF4-FFF2-40B4-BE49-F238E27FC236}">
                <a16:creationId xmlns:a16="http://schemas.microsoft.com/office/drawing/2014/main" id="{C2EAEF2A-B0DF-4AEE-9507-F93135323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2129" y="3863737"/>
            <a:ext cx="896764" cy="8967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23523F3-F25D-4025-9931-F2C46EAFC353}"/>
              </a:ext>
            </a:extLst>
          </p:cNvPr>
          <p:cNvSpPr/>
          <p:nvPr/>
        </p:nvSpPr>
        <p:spPr>
          <a:xfrm>
            <a:off x="2070728" y="5100789"/>
            <a:ext cx="5277693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Inicio del programa: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Enero 2019</a:t>
            </a:r>
          </a:p>
          <a:p>
            <a:pPr>
              <a:lnSpc>
                <a:spcPct val="17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Finalización: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Junio – Julio 2019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34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A823E95-D52D-4DE5-92D5-F6715C06650B}"/>
              </a:ext>
            </a:extLst>
          </p:cNvPr>
          <p:cNvSpPr/>
          <p:nvPr/>
        </p:nvSpPr>
        <p:spPr>
          <a:xfrm>
            <a:off x="611560" y="5001464"/>
            <a:ext cx="7925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Compromiso </a:t>
            </a:r>
            <a:r>
              <a:rPr lang="es-ES" sz="1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con la sociedad</a:t>
            </a:r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77934" y="29865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143924" y="560822"/>
            <a:ext cx="7303563" cy="1290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4400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Mi experiencia en CIRSA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Àlex Ortega</a:t>
            </a:r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6" name="Picture 2" descr="Resultado de imagen de crecimiento">
            <a:extLst>
              <a:ext uri="{FF2B5EF4-FFF2-40B4-BE49-F238E27FC236}">
                <a16:creationId xmlns:a16="http://schemas.microsoft.com/office/drawing/2014/main" id="{D1E70313-9AF3-4AC7-89E9-12920DE4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4" y="3133412"/>
            <a:ext cx="9158904" cy="37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0B7FF60-BBA5-4BE6-B1F5-FD02E7D64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537480"/>
              </p:ext>
            </p:extLst>
          </p:nvPr>
        </p:nvGraphicFramePr>
        <p:xfrm>
          <a:off x="251520" y="916673"/>
          <a:ext cx="8755897" cy="416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544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>
            <a:extLst>
              <a:ext uri="{FF2B5EF4-FFF2-40B4-BE49-F238E27FC236}">
                <a16:creationId xmlns:a16="http://schemas.microsoft.com/office/drawing/2014/main" id="{DD64E9D7-C9B4-4B7C-8E8E-2FC6C98F8745}"/>
              </a:ext>
            </a:extLst>
          </p:cNvPr>
          <p:cNvSpPr txBox="1">
            <a:spLocks/>
          </p:cNvSpPr>
          <p:nvPr/>
        </p:nvSpPr>
        <p:spPr>
          <a:xfrm>
            <a:off x="385127" y="329876"/>
            <a:ext cx="7643192" cy="103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ES" sz="4400" b="1" dirty="0">
              <a:solidFill>
                <a:srgbClr val="F4CE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AFE7F8FB-68C3-4C03-9ABF-B94587DCEA1D}"/>
              </a:ext>
            </a:extLst>
          </p:cNvPr>
          <p:cNvSpPr txBox="1">
            <a:spLocks/>
          </p:cNvSpPr>
          <p:nvPr/>
        </p:nvSpPr>
        <p:spPr>
          <a:xfrm>
            <a:off x="385127" y="1231027"/>
            <a:ext cx="7769836" cy="842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>
                <a:solidFill>
                  <a:srgbClr val="F4CE00"/>
                </a:solidFill>
                <a:effectLst/>
                <a:latin typeface="+mj-lt"/>
                <a:cs typeface="Calibri" panose="020F0502020204030204" pitchFamily="34" charset="0"/>
              </a:rPr>
              <a:t>Departamento IT: Transformador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7F6BDC-E860-4918-AC57-2E43436364D3}"/>
              </a:ext>
            </a:extLst>
          </p:cNvPr>
          <p:cNvGrpSpPr/>
          <p:nvPr/>
        </p:nvGrpSpPr>
        <p:grpSpPr>
          <a:xfrm>
            <a:off x="7049220" y="206283"/>
            <a:ext cx="1958197" cy="999809"/>
            <a:chOff x="7100904" y="4874142"/>
            <a:chExt cx="1958197" cy="99980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26CCD9D-EEAF-4898-B03D-AA3C9D2E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904" y="5295113"/>
              <a:ext cx="1958197" cy="57883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9B279A-94D0-43F4-9903-F18D1406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9171" y="4874142"/>
              <a:ext cx="1161662" cy="338818"/>
            </a:xfrm>
            <a:prstGeom prst="rect">
              <a:avLst/>
            </a:prstGeom>
          </p:spPr>
        </p:pic>
      </p:grpSp>
      <p:sp>
        <p:nvSpPr>
          <p:cNvPr id="19" name="Cheurón 23">
            <a:extLst>
              <a:ext uri="{FF2B5EF4-FFF2-40B4-BE49-F238E27FC236}">
                <a16:creationId xmlns:a16="http://schemas.microsoft.com/office/drawing/2014/main" id="{63B30EF6-3D84-4EC2-A7CC-961A1AD06FDF}"/>
              </a:ext>
            </a:extLst>
          </p:cNvPr>
          <p:cNvSpPr/>
          <p:nvPr/>
        </p:nvSpPr>
        <p:spPr>
          <a:xfrm>
            <a:off x="4170594" y="3128512"/>
            <a:ext cx="596849" cy="46240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1" name="Picture 2" descr="Resultat d'imatges de departamento ti">
            <a:extLst>
              <a:ext uri="{FF2B5EF4-FFF2-40B4-BE49-F238E27FC236}">
                <a16:creationId xmlns:a16="http://schemas.microsoft.com/office/drawing/2014/main" id="{E8E498BA-D61F-4B1D-9EF0-B476FFDB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6540"/>
            <a:ext cx="3163487" cy="19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C25E41A-7415-4559-B1F4-2328E9AF531C}"/>
              </a:ext>
            </a:extLst>
          </p:cNvPr>
          <p:cNvGrpSpPr/>
          <p:nvPr/>
        </p:nvGrpSpPr>
        <p:grpSpPr>
          <a:xfrm>
            <a:off x="4897873" y="2405487"/>
            <a:ext cx="3373554" cy="1852888"/>
            <a:chOff x="4942572" y="2922913"/>
            <a:chExt cx="3184437" cy="1247902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1A3BFDC-A2DC-41A8-B45F-9C8FA94D8356}"/>
                </a:ext>
              </a:extLst>
            </p:cNvPr>
            <p:cNvGrpSpPr/>
            <p:nvPr/>
          </p:nvGrpSpPr>
          <p:grpSpPr>
            <a:xfrm>
              <a:off x="4942572" y="2922913"/>
              <a:ext cx="3124314" cy="1247902"/>
              <a:chOff x="2577163" y="4238929"/>
              <a:chExt cx="3001523" cy="1212610"/>
            </a:xfrm>
          </p:grpSpPr>
          <p:sp>
            <p:nvSpPr>
              <p:cNvPr id="25" name="CuadroTexto 19">
                <a:extLst>
                  <a:ext uri="{FF2B5EF4-FFF2-40B4-BE49-F238E27FC236}">
                    <a16:creationId xmlns:a16="http://schemas.microsoft.com/office/drawing/2014/main" id="{C1CE03D6-08DF-4576-9CDC-813C5C7B2E7A}"/>
                  </a:ext>
                </a:extLst>
              </p:cNvPr>
              <p:cNvSpPr txBox="1"/>
              <p:nvPr/>
            </p:nvSpPr>
            <p:spPr>
              <a:xfrm>
                <a:off x="2910462" y="4625222"/>
                <a:ext cx="2570383" cy="362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Lucida Grande" charset="0"/>
                    <a:ea typeface="DejaVu Sans" charset="0"/>
                    <a:cs typeface="DejaVu Sans" charset="0"/>
                  </a:defRPr>
                </a:lvl9pPr>
              </a:lstStyle>
              <a:p>
                <a:r>
                  <a:rPr lang="es-ES" sz="30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AGILE SCRUM</a:t>
                </a:r>
              </a:p>
            </p:txBody>
          </p:sp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5C626D66-CD34-482A-A8CA-C89BEB36E5D2}"/>
                  </a:ext>
                </a:extLst>
              </p:cNvPr>
              <p:cNvGrpSpPr/>
              <p:nvPr/>
            </p:nvGrpSpPr>
            <p:grpSpPr>
              <a:xfrm>
                <a:off x="2577163" y="4238929"/>
                <a:ext cx="3001523" cy="1212610"/>
                <a:chOff x="2609123" y="4271484"/>
                <a:chExt cx="3001523" cy="1212610"/>
              </a:xfrm>
            </p:grpSpPr>
            <p:sp>
              <p:nvSpPr>
                <p:cNvPr id="26" name="CuadroTexto 12">
                  <a:extLst>
                    <a:ext uri="{FF2B5EF4-FFF2-40B4-BE49-F238E27FC236}">
                      <a16:creationId xmlns:a16="http://schemas.microsoft.com/office/drawing/2014/main" id="{326CD2E8-F30B-4BBC-ABED-4130F5EE6B91}"/>
                    </a:ext>
                  </a:extLst>
                </p:cNvPr>
                <p:cNvSpPr txBox="1"/>
                <p:nvPr/>
              </p:nvSpPr>
              <p:spPr>
                <a:xfrm>
                  <a:off x="2609123" y="4271484"/>
                  <a:ext cx="1272312" cy="271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21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BIG DATA</a:t>
                  </a:r>
                </a:p>
              </p:txBody>
            </p:sp>
            <p:sp>
              <p:nvSpPr>
                <p:cNvPr id="27" name="CuadroTexto 13">
                  <a:extLst>
                    <a:ext uri="{FF2B5EF4-FFF2-40B4-BE49-F238E27FC236}">
                      <a16:creationId xmlns:a16="http://schemas.microsoft.com/office/drawing/2014/main" id="{1F331BFB-FDBD-4FFF-A1FA-995067512C94}"/>
                    </a:ext>
                  </a:extLst>
                </p:cNvPr>
                <p:cNvSpPr txBox="1"/>
                <p:nvPr/>
              </p:nvSpPr>
              <p:spPr>
                <a:xfrm>
                  <a:off x="2913682" y="4469078"/>
                  <a:ext cx="2260750" cy="241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800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MACHINE LEARNING</a:t>
                  </a:r>
                </a:p>
              </p:txBody>
            </p:sp>
            <p:sp>
              <p:nvSpPr>
                <p:cNvPr id="28" name="CuadroTexto 14">
                  <a:extLst>
                    <a:ext uri="{FF2B5EF4-FFF2-40B4-BE49-F238E27FC236}">
                      <a16:creationId xmlns:a16="http://schemas.microsoft.com/office/drawing/2014/main" id="{6740A4C8-792A-40CE-983E-951512F7D381}"/>
                    </a:ext>
                  </a:extLst>
                </p:cNvPr>
                <p:cNvSpPr txBox="1"/>
                <p:nvPr/>
              </p:nvSpPr>
              <p:spPr>
                <a:xfrm>
                  <a:off x="2755922" y="5129601"/>
                  <a:ext cx="725673" cy="302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dirty="0">
                      <a:solidFill>
                        <a:schemeClr val="accent1"/>
                      </a:solidFill>
                      <a:latin typeface="+mn-lt"/>
                    </a:rPr>
                    <a:t>SAP</a:t>
                  </a:r>
                  <a:endParaRPr lang="es-ES" sz="1800" dirty="0">
                    <a:solidFill>
                      <a:schemeClr val="accent1"/>
                    </a:solidFill>
                    <a:latin typeface="+mn-lt"/>
                  </a:endParaRPr>
                </a:p>
              </p:txBody>
            </p:sp>
            <p:sp>
              <p:nvSpPr>
                <p:cNvPr id="29" name="CuadroTexto 15">
                  <a:extLst>
                    <a:ext uri="{FF2B5EF4-FFF2-40B4-BE49-F238E27FC236}">
                      <a16:creationId xmlns:a16="http://schemas.microsoft.com/office/drawing/2014/main" id="{52D51377-7D80-44CD-A85C-BEC8E5EB7DA7}"/>
                    </a:ext>
                  </a:extLst>
                </p:cNvPr>
                <p:cNvSpPr txBox="1"/>
                <p:nvPr/>
              </p:nvSpPr>
              <p:spPr>
                <a:xfrm>
                  <a:off x="3939181" y="4286989"/>
                  <a:ext cx="1671465" cy="24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800" dirty="0">
                      <a:solidFill>
                        <a:schemeClr val="accent1"/>
                      </a:solidFill>
                      <a:latin typeface="+mn-lt"/>
                    </a:rPr>
                    <a:t>AZURE CLOUD</a:t>
                  </a:r>
                </a:p>
              </p:txBody>
            </p:sp>
            <p:sp>
              <p:nvSpPr>
                <p:cNvPr id="30" name="CuadroTexto 16">
                  <a:extLst>
                    <a:ext uri="{FF2B5EF4-FFF2-40B4-BE49-F238E27FC236}">
                      <a16:creationId xmlns:a16="http://schemas.microsoft.com/office/drawing/2014/main" id="{68D3C190-E41A-49D0-9B9F-A8A6FB48537E}"/>
                    </a:ext>
                  </a:extLst>
                </p:cNvPr>
                <p:cNvSpPr txBox="1"/>
                <p:nvPr/>
              </p:nvSpPr>
              <p:spPr>
                <a:xfrm>
                  <a:off x="2906226" y="4939800"/>
                  <a:ext cx="1891517" cy="221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6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COMUNICACIONES</a:t>
                  </a:r>
                  <a:endParaRPr lang="es-ES" sz="1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1" name="CuadroTexto 17">
                  <a:extLst>
                    <a:ext uri="{FF2B5EF4-FFF2-40B4-BE49-F238E27FC236}">
                      <a16:creationId xmlns:a16="http://schemas.microsoft.com/office/drawing/2014/main" id="{21A70F01-F54F-409A-A8C9-8DAC47FB73D8}"/>
                    </a:ext>
                  </a:extLst>
                </p:cNvPr>
                <p:cNvSpPr txBox="1"/>
                <p:nvPr/>
              </p:nvSpPr>
              <p:spPr>
                <a:xfrm>
                  <a:off x="3494922" y="5120982"/>
                  <a:ext cx="698054" cy="2618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2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CRM</a:t>
                  </a:r>
                  <a:endParaRPr lang="es-ES" sz="1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32" name="CuadroTexto 18">
                  <a:extLst>
                    <a:ext uri="{FF2B5EF4-FFF2-40B4-BE49-F238E27FC236}">
                      <a16:creationId xmlns:a16="http://schemas.microsoft.com/office/drawing/2014/main" id="{59D09A46-5E9C-4A88-B221-C6D0242A0D0A}"/>
                    </a:ext>
                  </a:extLst>
                </p:cNvPr>
                <p:cNvSpPr txBox="1"/>
                <p:nvPr/>
              </p:nvSpPr>
              <p:spPr>
                <a:xfrm>
                  <a:off x="4149200" y="5242387"/>
                  <a:ext cx="783820" cy="241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GB"/>
                  </a:defPPr>
                  <a:lvl1pPr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1pPr>
                  <a:lvl2pPr marL="742950" indent="-28575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2pPr>
                  <a:lvl3pPr marL="11430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3pPr>
                  <a:lvl4pPr marL="16002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4pPr>
                  <a:lvl5pPr marL="2057400" indent="-228600" algn="l" defTabSz="449263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bg1"/>
                      </a:solidFill>
                      <a:latin typeface="Lucida Grande" charset="0"/>
                      <a:ea typeface="DejaVu Sans" charset="0"/>
                      <a:cs typeface="DejaVu Sans" charset="0"/>
                    </a:defRPr>
                  </a:lvl9pPr>
                </a:lstStyle>
                <a:p>
                  <a:r>
                    <a:rPr lang="es-ES" sz="1800" dirty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rPr>
                    <a:t>AGILE</a:t>
                  </a:r>
                  <a:endPara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33" name="CuadroTexto 17">
              <a:extLst>
                <a:ext uri="{FF2B5EF4-FFF2-40B4-BE49-F238E27FC236}">
                  <a16:creationId xmlns:a16="http://schemas.microsoft.com/office/drawing/2014/main" id="{8C557DD9-E5E2-48E1-9EEF-242555629E10}"/>
                </a:ext>
              </a:extLst>
            </p:cNvPr>
            <p:cNvSpPr txBox="1"/>
            <p:nvPr/>
          </p:nvSpPr>
          <p:spPr>
            <a:xfrm>
              <a:off x="7062968" y="3719615"/>
              <a:ext cx="1064041" cy="269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1pPr>
              <a:lvl2pPr marL="742950" indent="-28575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2pPr>
              <a:lvl3pPr marL="11430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3pPr>
              <a:lvl4pPr marL="16002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4pPr>
              <a:lvl5pPr marL="2057400" indent="-228600" algn="l" defTabSz="449263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Lucida Grande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s-E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SCRUM</a:t>
              </a:r>
              <a:endParaRPr lang="es-E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264C85BE-E8FE-4D75-AFE0-D5BECF941F20}"/>
              </a:ext>
            </a:extLst>
          </p:cNvPr>
          <p:cNvSpPr/>
          <p:nvPr/>
        </p:nvSpPr>
        <p:spPr>
          <a:xfrm>
            <a:off x="929594" y="4778463"/>
            <a:ext cx="7366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Utilizamos tecnologías orientadas a la generación de valor a negocio: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BI &amp; </a:t>
            </a:r>
            <a:r>
              <a:rPr lang="es-ES" dirty="0" err="1"/>
              <a:t>Analytics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Movilidad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Cloud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1870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8645</TotalTime>
  <Words>442</Words>
  <Application>Microsoft Office PowerPoint</Application>
  <PresentationFormat>Presentación en pantalla (4:3)</PresentationFormat>
  <Paragraphs>145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ＭＳ Ｐゴシック</vt:lpstr>
      <vt:lpstr>Candara</vt:lpstr>
      <vt:lpstr>Calibri Light</vt:lpstr>
      <vt:lpstr>Century Gothic</vt:lpstr>
      <vt:lpstr>Times New Roman</vt:lpstr>
      <vt:lpstr>Courier New</vt:lpstr>
      <vt:lpstr>DejaVu Sans</vt:lpstr>
      <vt:lpstr>Calibri</vt:lpstr>
      <vt:lpstr>Wingdings</vt:lpstr>
      <vt:lpstr>Ejecutivo</vt:lpstr>
      <vt:lpstr>Tema de Office</vt:lpstr>
      <vt:lpstr>2nd TALENT PROGRAM</vt:lpstr>
      <vt:lpstr>Presentación de PowerPoint</vt:lpstr>
      <vt:lpstr>Presentación de PowerPoint</vt:lpstr>
      <vt:lpstr>Presentación de PowerPoint</vt:lpstr>
      <vt:lpstr>Tecnología puntera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</dc:title>
  <dc:creator>Estella Vega García</dc:creator>
  <cp:lastModifiedBy>Marta Álvarez Sans</cp:lastModifiedBy>
  <cp:revision>441</cp:revision>
  <cp:lastPrinted>2018-10-29T17:56:33Z</cp:lastPrinted>
  <dcterms:created xsi:type="dcterms:W3CDTF">2017-06-15T14:29:31Z</dcterms:created>
  <dcterms:modified xsi:type="dcterms:W3CDTF">2018-11-20T11:32:52Z</dcterms:modified>
</cp:coreProperties>
</file>