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7" r:id="rId11"/>
    <p:sldId id="278" r:id="rId12"/>
    <p:sldId id="266" r:id="rId13"/>
    <p:sldId id="267" r:id="rId14"/>
    <p:sldId id="268" r:id="rId15"/>
    <p:sldId id="269" r:id="rId16"/>
    <p:sldId id="275" r:id="rId17"/>
    <p:sldId id="274" r:id="rId18"/>
    <p:sldId id="276" r:id="rId19"/>
    <p:sldId id="272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298E9-C2C4-4D6C-A22C-0DDEB11F243E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A9C8-DDC7-4AF7-939E-CFC7460E429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375E2E-2E26-42BE-8774-66B9CA898866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E1F08C-501E-4615-9EF6-5F4005A83D87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35696" y="714356"/>
            <a:ext cx="6696744" cy="3002676"/>
          </a:xfrm>
        </p:spPr>
        <p:txBody>
          <a:bodyPr>
            <a:normAutofit/>
          </a:bodyPr>
          <a:lstStyle/>
          <a:p>
            <a:r>
              <a:rPr lang="ca-ES" dirty="0" smtClean="0"/>
              <a:t>Programes de formació i inserció –</a:t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>pla de transició al treball</a:t>
            </a:r>
            <a:br>
              <a:rPr lang="ca-ES" dirty="0" smtClean="0"/>
            </a:br>
            <a:r>
              <a:rPr lang="ca-ES" sz="2400" dirty="0" smtClean="0"/>
              <a:t>FIGUERES</a:t>
            </a:r>
            <a:r>
              <a:rPr lang="ca-ES" dirty="0" smtClean="0"/>
              <a:t/>
            </a:r>
            <a:br>
              <a:rPr lang="ca-ES" dirty="0" smtClean="0"/>
            </a:br>
            <a:endParaRPr lang="en-US" dirty="0"/>
          </a:p>
        </p:txBody>
      </p:sp>
      <p:pic>
        <p:nvPicPr>
          <p:cNvPr id="1026" name="Picture 2" descr="C:\Documents and Settings\PC02\Escritorio\Teia\Logos\Logos jpg\Ajuntament figuer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72008"/>
            <a:ext cx="2466975" cy="1847850"/>
          </a:xfrm>
          <a:prstGeom prst="rect">
            <a:avLst/>
          </a:prstGeom>
          <a:noFill/>
        </p:spPr>
      </p:pic>
      <p:pic>
        <p:nvPicPr>
          <p:cNvPr id="5" name="4 Imagen" descr="Logo departament Educaci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45224"/>
            <a:ext cx="2298192" cy="387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666666"/>
                </a:solidFill>
              </a:rPr>
              <a:t>Mòduls de formació professional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799A26"/>
              </a:buClr>
            </a:pPr>
            <a:r>
              <a:rPr lang="ca-ES" dirty="0">
                <a:solidFill>
                  <a:prstClr val="black"/>
                </a:solidFill>
              </a:rPr>
              <a:t>AUXILIAR DE COMERCIALITZACIÓ DE PRODUCTES I </a:t>
            </a:r>
            <a:r>
              <a:rPr lang="ca-ES" dirty="0" smtClean="0">
                <a:solidFill>
                  <a:prstClr val="black"/>
                </a:solidFill>
              </a:rPr>
              <a:t>LOGÍSTICA</a:t>
            </a:r>
          </a:p>
          <a:p>
            <a:pPr marL="0" lvl="0" indent="0">
              <a:buClr>
                <a:srgbClr val="799A26"/>
              </a:buClr>
              <a:buNone/>
            </a:pPr>
            <a:endParaRPr lang="ca-ES" dirty="0">
              <a:solidFill>
                <a:prstClr val="black"/>
              </a:solidFill>
            </a:endParaRPr>
          </a:p>
          <a:p>
            <a:pPr marL="0" lvl="0" indent="0">
              <a:buClr>
                <a:srgbClr val="799A26"/>
              </a:buClr>
              <a:buNone/>
            </a:pPr>
            <a:endParaRPr lang="ca-ES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799A26"/>
              </a:buClr>
              <a:buNone/>
            </a:pPr>
            <a:endParaRPr lang="ca-ES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799A26"/>
              </a:buClr>
              <a:buNone/>
            </a:pPr>
            <a:endParaRPr lang="ca-ES" dirty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799A26"/>
              </a:buClr>
              <a:buNone/>
            </a:pPr>
            <a:endParaRPr lang="ca-ES" sz="18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799A26"/>
              </a:buClr>
              <a:buNone/>
            </a:pPr>
            <a:r>
              <a:rPr lang="ca-ES" sz="1800" dirty="0" smtClean="0">
                <a:solidFill>
                  <a:prstClr val="black"/>
                </a:solidFill>
              </a:rPr>
              <a:t>Preparació de comandes i venda                Lliurament i recollida </a:t>
            </a:r>
            <a:endParaRPr lang="ca-ES" sz="18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a-ES" sz="1800" dirty="0" smtClean="0"/>
              <a:t>de productes                                                d’enviaments de productes</a:t>
            </a:r>
          </a:p>
          <a:p>
            <a:pPr marL="0" indent="0">
              <a:buNone/>
            </a:pPr>
            <a:r>
              <a:rPr lang="ca-ES" sz="1800" dirty="0"/>
              <a:t> </a:t>
            </a:r>
            <a:r>
              <a:rPr lang="ca-ES" sz="1800" dirty="0" smtClean="0"/>
              <a:t>                                                                    a domicili</a:t>
            </a:r>
            <a:endParaRPr lang="ca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2619375" cy="1743075"/>
          </a:xfrm>
          <a:prstGeom prst="rect">
            <a:avLst/>
          </a:prstGeom>
        </p:spPr>
      </p:pic>
      <p:sp>
        <p:nvSpPr>
          <p:cNvPr id="5" name="AutoShape 2" descr="Entrega a domicilio servicio | C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636912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4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666666"/>
                </a:solidFill>
              </a:rPr>
              <a:t>Mòduls de formació professional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Clr>
                <a:srgbClr val="799A26"/>
              </a:buClr>
            </a:pPr>
            <a:r>
              <a:rPr lang="ca-ES" dirty="0">
                <a:solidFill>
                  <a:prstClr val="black"/>
                </a:solidFill>
              </a:rPr>
              <a:t>AUXILIAR DE COMERCIALITZACIÓ DE PRODUCTES I LOGÍSTICA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sz="1800" dirty="0" smtClean="0"/>
              <a:t>Operacions de cobrament en 	       Conducció segura en serveis</a:t>
            </a:r>
          </a:p>
          <a:p>
            <a:pPr marL="0" indent="0">
              <a:buNone/>
            </a:pPr>
            <a:r>
              <a:rPr lang="ca-ES" sz="1800" dirty="0"/>
              <a:t>e</a:t>
            </a:r>
            <a:r>
              <a:rPr lang="ca-ES" sz="1800" dirty="0" smtClean="0"/>
              <a:t>l servei de lliurament i                         de lliurament a domicili</a:t>
            </a:r>
          </a:p>
          <a:p>
            <a:pPr marL="0" indent="0">
              <a:buNone/>
            </a:pPr>
            <a:r>
              <a:rPr lang="ca-ES" sz="1800" dirty="0"/>
              <a:t>r</a:t>
            </a:r>
            <a:r>
              <a:rPr lang="ca-ES" sz="1800" dirty="0" smtClean="0"/>
              <a:t>ecollida a domicili</a:t>
            </a:r>
            <a:endParaRPr lang="ca-E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564904"/>
            <a:ext cx="2466975" cy="184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531566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87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/>
          <a:lstStyle/>
          <a:p>
            <a:r>
              <a:rPr lang="ca-ES" dirty="0" smtClean="0"/>
              <a:t>Mòduls de formació professional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075240" cy="5472608"/>
          </a:xfrm>
        </p:spPr>
        <p:txBody>
          <a:bodyPr/>
          <a:lstStyle/>
          <a:p>
            <a:r>
              <a:rPr lang="ca-ES" dirty="0" smtClean="0"/>
              <a:t>AUX. VENDES, OFICINA I ATENCIÓ AL PÚBLIC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3 Imagen" descr="PIC_004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827584" y="1772816"/>
            <a:ext cx="2592287" cy="19442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971600" y="378904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Atenció al client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90847" y="5973294"/>
            <a:ext cx="2231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Tècniques administratives i Ofimàtica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3968" y="3789040"/>
            <a:ext cx="409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Tècniques comercials bàsiques</a:t>
            </a:r>
            <a:endParaRPr lang="en-US" dirty="0"/>
          </a:p>
        </p:txBody>
      </p:sp>
      <p:pic>
        <p:nvPicPr>
          <p:cNvPr id="11" name="10 Imagen" descr="PIC_004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716016" y="1772816"/>
            <a:ext cx="2592999" cy="194421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9 Imagen" descr="20181210_134447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443365" y="4196643"/>
            <a:ext cx="3203848" cy="18021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0 Imagen" descr="índex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584" y="4509120"/>
            <a:ext cx="2448272" cy="15841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12 CuadroTexto"/>
          <p:cNvSpPr txBox="1"/>
          <p:nvPr/>
        </p:nvSpPr>
        <p:spPr>
          <a:xfrm>
            <a:off x="539552" y="62373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Prevenció de riscos laborals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a-ES" dirty="0" smtClean="0"/>
              <a:t>Mòduls de formació professional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03232" cy="5349208"/>
          </a:xfrm>
        </p:spPr>
        <p:txBody>
          <a:bodyPr/>
          <a:lstStyle/>
          <a:p>
            <a:r>
              <a:rPr lang="ca-ES" dirty="0" smtClean="0"/>
              <a:t>AUX. VENDES, OFICINA I ATENCIÓ AL PÚBLIC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179512" y="393305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Tècniques bàsiques de comercialització</a:t>
            </a:r>
            <a:endParaRPr lang="en-US" dirty="0"/>
          </a:p>
        </p:txBody>
      </p:sp>
      <p:pic>
        <p:nvPicPr>
          <p:cNvPr id="10" name="9 Imagen" descr="IMG-20181212-WA0011 (17)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51542" y="1844824"/>
            <a:ext cx="3456384" cy="19442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11 Imagen" descr="IMG-20181217-WA000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716016" y="2420888"/>
            <a:ext cx="3851920" cy="216670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12 Imagen" descr="IMG-20181217-WA000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275856" y="4725144"/>
            <a:ext cx="2816312" cy="158417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5 CuadroTexto"/>
          <p:cNvSpPr txBox="1"/>
          <p:nvPr/>
        </p:nvSpPr>
        <p:spPr>
          <a:xfrm>
            <a:off x="6228184" y="479715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Preparació de comandes i venda de productes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ca-ES" dirty="0" smtClean="0"/>
              <a:t>Mòduls de formació professional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MICROPROJECTES</a:t>
            </a:r>
            <a:r>
              <a:rPr lang="en-US" dirty="0" smtClean="0"/>
              <a:t> I </a:t>
            </a:r>
            <a:r>
              <a:rPr lang="en-US" dirty="0" err="1" smtClean="0"/>
              <a:t>PROJECTE</a:t>
            </a:r>
            <a:r>
              <a:rPr lang="en-US" dirty="0" smtClean="0"/>
              <a:t> </a:t>
            </a:r>
            <a:r>
              <a:rPr lang="en-US" dirty="0" err="1" smtClean="0"/>
              <a:t>INTEGRAT</a:t>
            </a:r>
            <a:endParaRPr lang="en-US" dirty="0"/>
          </a:p>
        </p:txBody>
      </p:sp>
      <p:pic>
        <p:nvPicPr>
          <p:cNvPr id="10" name="9 Imagen" descr="IMG_20190319_1700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7770" y="1484784"/>
            <a:ext cx="2688299" cy="201622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10 Imagen" descr="IMG_20190319_125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6069" y="3642484"/>
            <a:ext cx="2160240" cy="28803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11 Imagen" descr="IMG_20190410_12394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91336"/>
            <a:ext cx="2160240" cy="288032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376" y="3691336"/>
            <a:ext cx="21431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ca-ES" dirty="0" smtClean="0"/>
              <a:t>Mòduls de formació professional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a-ES" dirty="0" smtClean="0"/>
              <a:t>FORMACIÓ EN </a:t>
            </a:r>
            <a:r>
              <a:rPr lang="ca-ES" dirty="0" smtClean="0"/>
              <a:t>EMPRESES. </a:t>
            </a:r>
            <a:r>
              <a:rPr lang="ca-ES" dirty="0" err="1" smtClean="0"/>
              <a:t>FCT</a:t>
            </a:r>
            <a:r>
              <a:rPr lang="ca-ES" dirty="0" smtClean="0"/>
              <a:t> </a:t>
            </a:r>
            <a:r>
              <a:rPr lang="ca-ES" dirty="0" smtClean="0"/>
              <a:t>(180h)</a:t>
            </a:r>
          </a:p>
          <a:p>
            <a:endParaRPr lang="en-US" dirty="0"/>
          </a:p>
        </p:txBody>
      </p:sp>
      <p:pic>
        <p:nvPicPr>
          <p:cNvPr id="4" name="Picture 13" descr="DSCN0818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99592" y="1772816"/>
            <a:ext cx="2736060" cy="205238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Picture 8" descr="fotos powerpoint 063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91458" y="4331713"/>
            <a:ext cx="2952328" cy="2214247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800" y="1772816"/>
            <a:ext cx="3664964" cy="20523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246028"/>
            <a:ext cx="3347973" cy="2227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CARACTERÍSTIQUES DEL </a:t>
            </a:r>
            <a:r>
              <a:rPr lang="ca-ES" dirty="0" err="1" smtClean="0"/>
              <a:t>PFI</a:t>
            </a:r>
            <a:endParaRPr lang="ca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28800"/>
            <a:ext cx="8003232" cy="48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 DESPRÉS DEL </a:t>
            </a:r>
            <a:r>
              <a:rPr lang="ca-ES" dirty="0" err="1" smtClean="0"/>
              <a:t>PFI</a:t>
            </a:r>
            <a:r>
              <a:rPr lang="ca-ES" dirty="0" smtClean="0"/>
              <a:t> QUÈ?</a:t>
            </a:r>
            <a:endParaRPr lang="ca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780656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4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404664"/>
            <a:ext cx="8811605" cy="64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1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a-ES" dirty="0" smtClean="0"/>
              <a:t>T’interessa?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859216" cy="4968552"/>
          </a:xfrm>
        </p:spPr>
        <p:txBody>
          <a:bodyPr/>
          <a:lstStyle/>
          <a:p>
            <a:r>
              <a:rPr lang="ca-ES" dirty="0" smtClean="0"/>
              <a:t>PREINSCRIPCIONS del </a:t>
            </a:r>
            <a:r>
              <a:rPr lang="ca-ES" b="1" dirty="0" smtClean="0"/>
              <a:t>2 AL 14 DE MAIG DE 2022</a:t>
            </a:r>
            <a:endParaRPr lang="ca-ES" dirty="0" smtClean="0"/>
          </a:p>
          <a:p>
            <a:r>
              <a:rPr lang="ca-ES" dirty="0" smtClean="0"/>
              <a:t>Documentació i sol·licitud requerida a la web del Departament d’Educació i/o web Institut Olivar Gran.</a:t>
            </a:r>
          </a:p>
          <a:p>
            <a:r>
              <a:rPr lang="ca-ES" dirty="0" smtClean="0"/>
              <a:t>Més informació:</a:t>
            </a:r>
          </a:p>
          <a:p>
            <a:pPr lvl="1">
              <a:buNone/>
            </a:pPr>
            <a:r>
              <a:rPr lang="ca-ES" dirty="0" smtClean="0"/>
              <a:t>Centre Integrat Ferran Sunyer (PTT)</a:t>
            </a:r>
          </a:p>
          <a:p>
            <a:pPr lvl="1">
              <a:buNone/>
            </a:pPr>
            <a:r>
              <a:rPr lang="ca-ES" dirty="0" smtClean="0"/>
              <a:t>972 51.12.96</a:t>
            </a:r>
          </a:p>
          <a:p>
            <a:pPr lvl="1">
              <a:buNone/>
            </a:pPr>
            <a:r>
              <a:rPr lang="ca-ES" dirty="0" smtClean="0"/>
              <a:t>678750120</a:t>
            </a:r>
          </a:p>
          <a:p>
            <a:pPr lvl="1">
              <a:buNone/>
            </a:pPr>
            <a:r>
              <a:rPr lang="ca-ES" dirty="0" smtClean="0"/>
              <a:t>Lluïsa </a:t>
            </a:r>
            <a:r>
              <a:rPr lang="ca-ES" dirty="0" err="1" smtClean="0"/>
              <a:t>Gibert</a:t>
            </a:r>
            <a:r>
              <a:rPr lang="ca-ES" dirty="0" smtClean="0"/>
              <a:t> i Carolina </a:t>
            </a:r>
            <a:r>
              <a:rPr lang="ca-ES" dirty="0" err="1" smtClean="0"/>
              <a:t>Redondo</a:t>
            </a:r>
            <a:endParaRPr lang="ca-ES" dirty="0" smtClean="0"/>
          </a:p>
          <a:p>
            <a:endParaRPr lang="en-US" dirty="0"/>
          </a:p>
        </p:txBody>
      </p:sp>
      <p:pic>
        <p:nvPicPr>
          <p:cNvPr id="4" name="Picture 9" descr="Centre_de_Formacio_Integrat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2310954" cy="2808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a-ES" dirty="0" smtClean="0"/>
              <a:t>Què és?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ca-ES" dirty="0" smtClean="0"/>
              <a:t>Programa de Formació Professional de Nivell 1</a:t>
            </a:r>
          </a:p>
          <a:p>
            <a:r>
              <a:rPr lang="ca-ES" dirty="0" smtClean="0"/>
              <a:t>Dirigit a joves de 16 a 21 anys que han deixat l’ESO sense obtenir el títol.</a:t>
            </a:r>
          </a:p>
          <a:p>
            <a:r>
              <a:rPr lang="ca-ES" dirty="0" smtClean="0"/>
              <a:t>Accés voluntari</a:t>
            </a:r>
          </a:p>
          <a:p>
            <a:r>
              <a:rPr lang="ca-ES" dirty="0" smtClean="0"/>
              <a:t>Necessitat de compromís amb el programa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4 Imagen" descr="IMG-20181218-WA002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339752" y="3356992"/>
            <a:ext cx="4224470" cy="31683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ca-ES" sz="2800" dirty="0" err="1" smtClean="0"/>
              <a:t>objectiuS</a:t>
            </a:r>
            <a:endParaRPr lang="en-U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a-ES" dirty="0" smtClean="0"/>
              <a:t>Proporcionar les competències que permeti als joves:</a:t>
            </a:r>
          </a:p>
          <a:p>
            <a:pPr lvl="1"/>
            <a:r>
              <a:rPr lang="ca-ES" sz="2400" dirty="0" smtClean="0"/>
              <a:t>incorporar-se al món laboral i/o</a:t>
            </a:r>
          </a:p>
          <a:p>
            <a:pPr lvl="1"/>
            <a:r>
              <a:rPr lang="ca-ES" sz="2400" dirty="0" smtClean="0"/>
              <a:t>continuar la formació en ESO o en cicles de grau mig.</a:t>
            </a:r>
          </a:p>
          <a:p>
            <a:pPr lvl="1"/>
            <a:endParaRPr lang="en-US" sz="2400" dirty="0"/>
          </a:p>
        </p:txBody>
      </p:sp>
      <p:pic>
        <p:nvPicPr>
          <p:cNvPr id="4" name="3 Imagen" descr="IMG_20180129_111042_3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573016"/>
            <a:ext cx="3672408" cy="27228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a-ES" dirty="0" smtClean="0"/>
              <a:t>ESPECIALITATS QUE S’OFEREIXEN: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buNone/>
            </a:pPr>
            <a:endParaRPr lang="ca-ES" dirty="0" smtClean="0"/>
          </a:p>
          <a:p>
            <a:r>
              <a:rPr lang="ca-ES" dirty="0" smtClean="0"/>
              <a:t>AUXILIAR DE COMERCIALITZACIÓ DE PRODUCTES I LOGÍSTICA</a:t>
            </a:r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24944"/>
            <a:ext cx="3959431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a-ES" dirty="0" smtClean="0"/>
              <a:t>ESPECIALITATS QUE S’OFEREIXEN: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endParaRPr lang="ca-ES" dirty="0" smtClean="0"/>
          </a:p>
          <a:p>
            <a:r>
              <a:rPr lang="ca-ES" dirty="0" smtClean="0"/>
              <a:t>AUXILIAR DE VENDES, OFICINA I ATENCIÓ AL PÚBLIC</a:t>
            </a:r>
          </a:p>
          <a:p>
            <a:endParaRPr lang="ca-ES" dirty="0" smtClean="0"/>
          </a:p>
        </p:txBody>
      </p:sp>
      <p:pic>
        <p:nvPicPr>
          <p:cNvPr id="5" name="Picture 12" descr="DSCN0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3744416" cy="280927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6" name="Picture 2" descr="C:\Documents and Settings\PC02\Escritorio\GLÒRIA SOLVAS\Fotos 2015-2016\Vendes\20160504_133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104456" cy="24626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ca-ES" dirty="0" smtClean="0"/>
              <a:t>ESTRUCTURA 1.000 HORES</a:t>
            </a:r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376237"/>
            <a:ext cx="7991475" cy="610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5976664" cy="1066130"/>
          </a:xfrm>
        </p:spPr>
        <p:txBody>
          <a:bodyPr/>
          <a:lstStyle/>
          <a:p>
            <a:r>
              <a:rPr lang="ca-ES" dirty="0" smtClean="0"/>
              <a:t>Mòduls de formació general </a:t>
            </a:r>
            <a:br>
              <a:rPr lang="ca-ES" dirty="0" smtClean="0"/>
            </a:br>
            <a:r>
              <a:rPr lang="ca-ES" dirty="0" smtClean="0"/>
              <a:t>(Setembre a juny)</a:t>
            </a:r>
            <a:endParaRPr lang="en-US" dirty="0"/>
          </a:p>
        </p:txBody>
      </p:sp>
      <p:pic>
        <p:nvPicPr>
          <p:cNvPr id="4" name="3 Imagen" descr="PIC_003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3528" y="1916832"/>
            <a:ext cx="3024336" cy="226825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11 Imagen" descr="20181105_10554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323528" y="4523151"/>
            <a:ext cx="6192688" cy="184983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3" name="12 Imagen" descr="20181123_140905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6444208" y="548680"/>
            <a:ext cx="2088232" cy="371241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1" name="10 CuadroTexto"/>
          <p:cNvSpPr txBox="1"/>
          <p:nvPr/>
        </p:nvSpPr>
        <p:spPr>
          <a:xfrm>
            <a:off x="4067944" y="198884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Estratègies i eines de matemàtiques</a:t>
            </a:r>
            <a:endParaRPr lang="en-U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7584" y="4140875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Estratègies i eines de comunicació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792088"/>
          </a:xfrm>
        </p:spPr>
        <p:txBody>
          <a:bodyPr/>
          <a:lstStyle/>
          <a:p>
            <a:r>
              <a:rPr lang="ca-ES" dirty="0" smtClean="0"/>
              <a:t>Mòduls de formació general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23528" y="472514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Entorn social i territorial</a:t>
            </a:r>
            <a:endParaRPr lang="en-U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99992" y="4725144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/>
              <a:t>Incorporació al món professional</a:t>
            </a:r>
            <a:endParaRPr lang="en-US" sz="2000" b="1" dirty="0"/>
          </a:p>
        </p:txBody>
      </p:sp>
      <p:pic>
        <p:nvPicPr>
          <p:cNvPr id="1026" name="Imagen 28" descr="http://2.bp.blogspot.com/-R8mL0GVwTKY/VglyMz42IZI/AAAAAAAAC1Q/8ndEB68MqZQ/s1600/IMAG0084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95536" y="2132856"/>
            <a:ext cx="3855702" cy="230425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7 Imagen" descr="20190125_140852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499992" y="2175326"/>
            <a:ext cx="4032448" cy="226825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a-ES" dirty="0" smtClean="0"/>
              <a:t>Mòduls de formació professional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a-ES" dirty="0" smtClean="0"/>
              <a:t>AUXILIAR DE COMERCIALITZACIÓ DE PRODUCTES I LOGÍSTICA</a:t>
            </a:r>
            <a:endParaRPr lang="ca-ES" dirty="0" smtClean="0"/>
          </a:p>
          <a:p>
            <a:pPr>
              <a:buNone/>
            </a:pPr>
            <a:endParaRPr lang="ca-E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71600" y="475319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Tècniques bàsiques de comercialització</a:t>
            </a:r>
            <a:endParaRPr lang="en-US" dirty="0"/>
          </a:p>
        </p:txBody>
      </p:sp>
      <p:pic>
        <p:nvPicPr>
          <p:cNvPr id="6" name="0 Imagen" descr="índex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3968" y="2852936"/>
            <a:ext cx="2736304" cy="18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4211960" y="4869160"/>
            <a:ext cx="358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Prevenció de riscos laborals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852936"/>
            <a:ext cx="3028950" cy="151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799A26"/>
      </a:accent1>
      <a:accent2>
        <a:srgbClr val="00B05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306</Words>
  <Application>Microsoft Office PowerPoint</Application>
  <PresentationFormat>Presentación en pantalla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Wingdings</vt:lpstr>
      <vt:lpstr>Wingdings 2</vt:lpstr>
      <vt:lpstr>Mirador</vt:lpstr>
      <vt:lpstr>Programes de formació i inserció –  pla de transició al treball FIGUERES </vt:lpstr>
      <vt:lpstr>Què és?</vt:lpstr>
      <vt:lpstr>objectiuS</vt:lpstr>
      <vt:lpstr>ESPECIALITATS QUE S’OFEREIXEN:</vt:lpstr>
      <vt:lpstr>ESPECIALITATS QUE S’OFEREIXEN:</vt:lpstr>
      <vt:lpstr>ESTRUCTURA 1.000 HORES</vt:lpstr>
      <vt:lpstr>Mòduls de formació general  (Setembre a juny)</vt:lpstr>
      <vt:lpstr>Mòduls de formació general</vt:lpstr>
      <vt:lpstr>Mòduls de formació professional</vt:lpstr>
      <vt:lpstr>Mòduls de formació professional</vt:lpstr>
      <vt:lpstr>Mòduls de formació professional</vt:lpstr>
      <vt:lpstr>Mòduls de formació professional</vt:lpstr>
      <vt:lpstr>Mòduls de formació professional</vt:lpstr>
      <vt:lpstr>Mòduls de formació professional</vt:lpstr>
      <vt:lpstr>Mòduls de formació professional</vt:lpstr>
      <vt:lpstr>CARACTERÍSTIQUES DEL PFI</vt:lpstr>
      <vt:lpstr>I DESPRÉS DEL PFI QUÈ?</vt:lpstr>
      <vt:lpstr>Presentación de PowerPoint</vt:lpstr>
      <vt:lpstr>T’interessa?</vt:lpstr>
    </vt:vector>
  </TitlesOfParts>
  <Company>aj.figueres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Programes de formació i inserció – pla de transició al treball</dc:title>
  <dc:creator>PC02</dc:creator>
  <cp:lastModifiedBy>PC04</cp:lastModifiedBy>
  <cp:revision>112</cp:revision>
  <dcterms:created xsi:type="dcterms:W3CDTF">2014-05-09T10:19:38Z</dcterms:created>
  <dcterms:modified xsi:type="dcterms:W3CDTF">2022-03-25T15:15:52Z</dcterms:modified>
</cp:coreProperties>
</file>