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8B8FE-90AE-4BBF-8F82-E39C30A9A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46955F-B9FF-4881-861A-A5A10A78B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9FFF0D-A897-427A-A898-D3FA9F5B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910C-AE95-4CE3-B583-F6B51D0FD061}" type="datetimeFigureOut">
              <a:rPr lang="es-ES" smtClean="0"/>
              <a:t>21/10/2021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9A352C-238C-4216-BF6F-5E1058CA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6E1380-3D31-42F8-9650-0CA1DEBA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FBF-A4A3-414A-864D-8CC12C7F82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12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130FD-183B-412A-8F88-409F493D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794E1B-0371-4669-97BB-64F13F6ED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BF1241-E607-4B48-9FCD-0A8DBBD9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910C-AE95-4CE3-B583-F6B51D0FD061}" type="datetimeFigureOut">
              <a:rPr lang="es-ES" smtClean="0"/>
              <a:t>21/10/2021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7B2B6C-2C41-4978-BC35-AB8BDB09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8A984-61A4-4356-9BBE-919CE5D3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FBF-A4A3-414A-864D-8CC12C7F82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71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9B3423-C76C-4B5E-8E36-443B53ACF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CBBD89-56D1-494A-8F72-7F4F77C46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4ED335-7A61-4544-A484-5480DFE5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910C-AE95-4CE3-B583-F6B51D0FD061}" type="datetimeFigureOut">
              <a:rPr lang="es-ES" smtClean="0"/>
              <a:t>21/10/2021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C3FC47-BB1B-4A42-AA99-DED82FF2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F3768-656E-4C2F-B52E-FC7BB11F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FBF-A4A3-414A-864D-8CC12C7F82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54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2A892-12B7-4DD2-9529-C85FEC44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E03FA0-B25F-477C-9439-453EA856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D46382-FEF7-46CA-A771-79BDB6BF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910C-AE95-4CE3-B583-F6B51D0FD061}" type="datetimeFigureOut">
              <a:rPr lang="es-ES" smtClean="0"/>
              <a:t>21/10/2021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E7E353-2D5B-4883-BD78-F508745B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362C3B-D1C7-4241-8991-2CE516A7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FBF-A4A3-414A-864D-8CC12C7F82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11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2C2FA-5927-4D6C-85D9-B5A9F2E9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D29380-57E6-4702-8B04-268B1D342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2D1024-2273-48D1-A5B3-EC63B898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910C-AE95-4CE3-B583-F6B51D0FD061}" type="datetimeFigureOut">
              <a:rPr lang="es-ES" smtClean="0"/>
              <a:t>21/10/2021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AA9B9F-8D58-4983-9F3B-E7E03293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28282A-7B06-4DE4-BB15-29257CEA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FBF-A4A3-414A-864D-8CC12C7F82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75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CA4B1-1990-435F-B9C1-B141C8DE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CC48D1-756E-42C5-8BBD-20F409D76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2BE53-14BA-4203-A933-2076B3C74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DE11B-59AA-42FF-95D4-5B54FE9C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910C-AE95-4CE3-B583-F6B51D0FD061}" type="datetimeFigureOut">
              <a:rPr lang="es-ES" smtClean="0"/>
              <a:t>21/10/2021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ABACC8-356E-4038-99AE-2F7B07D8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1B8A34-5307-407D-8C19-A96EFBA0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FBF-A4A3-414A-864D-8CC12C7F82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28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0B1D0-8BFF-47AA-A851-E7649C5C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CD3DD0-AC4F-45A2-950C-FAF7D9A71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E905E-ECCD-48CF-87CE-E099D693D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A87B6D-65B7-49B6-BE55-815D6AC7C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7D0343-A382-402F-853F-BBD802A8D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4A7F1-C3A5-4EFF-840F-CABFBB83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910C-AE95-4CE3-B583-F6B51D0FD061}" type="datetimeFigureOut">
              <a:rPr lang="es-ES" smtClean="0"/>
              <a:t>21/10/2021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85084D-35E2-43F6-A13F-D047FD0F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4B6148-EFA5-442F-BB85-E01EBCA6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FBF-A4A3-414A-864D-8CC12C7F82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56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0657D-02F2-46FC-8D71-6AE16679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1703F4-A52A-4353-A54C-39D7610F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910C-AE95-4CE3-B583-F6B51D0FD061}" type="datetimeFigureOut">
              <a:rPr lang="es-ES" smtClean="0"/>
              <a:t>21/10/2021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DBBE3A-484D-48E3-8057-3F4B0805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91E451-0D29-471E-BD80-00216CE9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FBF-A4A3-414A-864D-8CC12C7F82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13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FAA90C-4DB6-4A3B-BDDB-AE99F2A8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910C-AE95-4CE3-B583-F6B51D0FD061}" type="datetimeFigureOut">
              <a:rPr lang="es-ES" smtClean="0"/>
              <a:t>21/10/2021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2A872A-EC61-4AD6-9D42-569F25A1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6C3218-5773-4166-BD75-A7391EE1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FBF-A4A3-414A-864D-8CC12C7F82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50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6D174-D88A-4EF0-84AF-F6913902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AC0611-2455-489E-B315-E953FD83E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92B5E9-9909-415D-B704-D86027B68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811A26-5272-4A7A-8333-47CF4021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910C-AE95-4CE3-B583-F6B51D0FD061}" type="datetimeFigureOut">
              <a:rPr lang="es-ES" smtClean="0"/>
              <a:t>21/10/2021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A5F2C1-DD02-4C07-B59E-7289F667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3D939D-44FF-4EDF-A974-F517DCA8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FBF-A4A3-414A-864D-8CC12C7F82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95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00B49-97B1-41B2-86B4-7D2D6163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15B0B3-541A-49A6-9C25-9B661C232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C68C37-89C6-466B-835C-DDB405843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A20B53-617F-4330-93A5-185B5073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910C-AE95-4CE3-B583-F6B51D0FD061}" type="datetimeFigureOut">
              <a:rPr lang="es-ES" smtClean="0"/>
              <a:t>21/10/2021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C9D806-361E-4EBA-8E60-05E3CB40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2C1246-0BE2-4F6C-A52C-F432792C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FBF-A4A3-414A-864D-8CC12C7F82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8BD5BF-0148-4C57-A7DB-4D405AA8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1E0930-6211-4A49-960F-3FCC9437C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0090EE-7BB0-4BFE-A966-AB830456D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C910C-AE95-4CE3-B583-F6B51D0FD061}" type="datetimeFigureOut">
              <a:rPr lang="es-ES" smtClean="0"/>
              <a:t>21/10/2021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61E74-24CC-4D00-A94F-1EE87CA89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B87C51-98AA-4D15-BC44-BFD26A84C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AFFBF-A4A3-414A-864D-8CC12C7F82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12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4D2F1DC-F12B-4B6D-84CB-1B8B514C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7291"/>
            <a:ext cx="1675439" cy="77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334382A-0DAE-4F05-8A54-89EC2A8AD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2" t="24342" r="48670" b="13027"/>
          <a:stretch/>
        </p:blipFill>
        <p:spPr bwMode="auto">
          <a:xfrm>
            <a:off x="3548873" y="0"/>
            <a:ext cx="4842053" cy="684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difici%20IES">
            <a:extLst>
              <a:ext uri="{FF2B5EF4-FFF2-40B4-BE49-F238E27FC236}">
                <a16:creationId xmlns:a16="http://schemas.microsoft.com/office/drawing/2014/main" id="{956A89AA-D0C3-4EAA-AFF8-15190E0D1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00809" y="6217767"/>
            <a:ext cx="3077182" cy="6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4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14:flip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AF3009-E02A-4509-A6DC-D4A477DBD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390555" y="-1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6EDCB-A52A-4FC5-BC6C-6B5B624F2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2" t="24342" r="48670" b="13027"/>
          <a:stretch/>
        </p:blipFill>
        <p:spPr bwMode="auto">
          <a:xfrm>
            <a:off x="10716274" y="4922196"/>
            <a:ext cx="1368666" cy="19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34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14:flip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535B303-E728-473F-81A3-6CC38FA67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20283" r="43111" b="12341"/>
          <a:stretch/>
        </p:blipFill>
        <p:spPr bwMode="auto">
          <a:xfrm>
            <a:off x="1960922" y="0"/>
            <a:ext cx="6901723" cy="688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979EC4F-CF3B-4E9D-B585-3401C9E3B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2" t="24342" r="48670" b="13027"/>
          <a:stretch/>
        </p:blipFill>
        <p:spPr bwMode="auto">
          <a:xfrm>
            <a:off x="9964493" y="3707493"/>
            <a:ext cx="2227507" cy="31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5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14:flip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77205E7-FD4A-4D34-BE33-45BC23C23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2" t="24342" r="48670" b="13027"/>
          <a:stretch/>
        </p:blipFill>
        <p:spPr bwMode="auto">
          <a:xfrm>
            <a:off x="9964493" y="3707493"/>
            <a:ext cx="2227507" cy="31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9B0DB7C-B4A5-4F31-A9FF-F54B3E673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21831" r="41896" b="11062"/>
          <a:stretch/>
        </p:blipFill>
        <p:spPr bwMode="auto">
          <a:xfrm>
            <a:off x="1956649" y="-18064"/>
            <a:ext cx="6876065" cy="68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6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2000">
        <p14:flip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Pous Ripoll</dc:creator>
  <cp:lastModifiedBy>Jordi Pous Ripoll</cp:lastModifiedBy>
  <cp:revision>1</cp:revision>
  <dcterms:created xsi:type="dcterms:W3CDTF">2021-10-21T18:35:46Z</dcterms:created>
  <dcterms:modified xsi:type="dcterms:W3CDTF">2021-10-21T19:11:33Z</dcterms:modified>
</cp:coreProperties>
</file>